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7" d="100"/>
          <a:sy n="57" d="100"/>
        </p:scale>
        <p:origin x="9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NIRA RADITA, S.PD., </a:t>
            </a:r>
            <a:r>
              <a:rPr lang="en-US" dirty="0" err="1"/>
              <a:t>M.Pd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BARISAN DAN DERET BILANGAN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BARISAN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Barisan bilangan adalah susunan bilangan – bilangan yang memiliki aturan tertentu dan di pisahkan dengan koma.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3, 5, 7, 9, 11,.... → Barisan bilangan loncat 2</a:t>
            </a:r>
            <a:endParaRPr lang="en-US" dirty="0"/>
          </a:p>
          <a:p>
            <a:pPr marL="0" lvl="0" indent="0">
              <a:buNone/>
            </a:pPr>
            <a:r>
              <a:rPr lang="id-ID" dirty="0"/>
              <a:t>11, 8, 5, 2, -1,... → Barisan bilangan loncat -3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Tentukan tiga suku pertama pada barisan yang suku umumnya di rumuskan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id-ID" i="1"/>
                          <m:t>𝑈</m:t>
                        </m:r>
                      </m:e>
                      <m:sub>
                        <m:r>
                          <a:rPr lang="id-ID" i="1"/>
                          <m:t>𝑛</m:t>
                        </m:r>
                      </m:sub>
                    </m:sSub>
                    <m:r>
                      <a:rPr lang="id-ID" i="1"/>
                      <m:t>=2</m:t>
                    </m:r>
                    <m:r>
                      <a:rPr lang="id-ID" i="1"/>
                      <m:t>𝑛</m:t>
                    </m:r>
                    <m:r>
                      <a:rPr lang="id-ID" i="1"/>
                      <m:t>+9</m:t>
                    </m:r>
                  </m:oMath>
                </a14:m>
                <a:r>
                  <a:rPr lang="id-ID" dirty="0"/>
                  <a:t> 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Jawab:</a:t>
                </a:r>
                <a:endParaRPr lang="en-US" dirty="0"/>
              </a:p>
              <a:p>
                <a:pPr marL="6270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𝑛</m:t>
                          </m:r>
                        </m:sub>
                      </m:sSub>
                      <m:r>
                        <a:rPr lang="id-ID" i="1"/>
                        <m:t>=2</m:t>
                      </m:r>
                      <m:r>
                        <a:rPr lang="id-ID" i="1"/>
                        <m:t>𝑛</m:t>
                      </m:r>
                      <m:r>
                        <a:rPr lang="id-ID" i="1"/>
                        <m:t>+9</m:t>
                      </m:r>
                    </m:oMath>
                  </m:oMathPara>
                </a14:m>
                <a:endParaRPr lang="en-US" dirty="0"/>
              </a:p>
              <a:p>
                <a:pPr marL="627063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1</m:t>
                          </m:r>
                        </m:sub>
                      </m:sSub>
                      <m:r>
                        <a:rPr lang="id-ID" i="1"/>
                        <m:t>=2.1+9=11</m:t>
                      </m:r>
                    </m:oMath>
                  </m:oMathPara>
                </a14:m>
                <a:endParaRPr lang="en-US" dirty="0"/>
              </a:p>
              <a:p>
                <a:pPr marL="627063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2</m:t>
                          </m:r>
                        </m:sub>
                      </m:sSub>
                      <m:r>
                        <a:rPr lang="id-ID" i="1"/>
                        <m:t>=2.2+9=13</m:t>
                      </m:r>
                    </m:oMath>
                  </m:oMathPara>
                </a14:m>
                <a:endParaRPr lang="en-US" dirty="0"/>
              </a:p>
              <a:p>
                <a:pPr marL="627063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3</m:t>
                          </m:r>
                        </m:sub>
                      </m:sSub>
                      <m:r>
                        <a:rPr lang="id-ID" i="1"/>
                        <m:t>=2.3+9=15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BENTUK UMUM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𝑛</m:t>
                          </m:r>
                        </m:sub>
                      </m:sSub>
                      <m:r>
                        <a:rPr lang="id-ID" i="1"/>
                        <m:t>=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1</m:t>
                          </m:r>
                        </m:sub>
                      </m:sSub>
                      <m:r>
                        <a:rPr lang="id-ID" i="1"/>
                        <m:t>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2</m:t>
                          </m:r>
                        </m:sub>
                      </m:sSub>
                      <m:r>
                        <a:rPr lang="id-ID" i="1"/>
                        <m:t>,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3</m:t>
                          </m:r>
                        </m:sub>
                      </m:sSub>
                      <m:r>
                        <a:rPr lang="id-ID" i="1"/>
                        <m:t>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DERET BILANGAN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Jumlah suku-suku dari suatu barisan di sebut deret.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Bentuk umumnya adalah sebagai berikut.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1</m:t>
                          </m:r>
                        </m:sub>
                      </m:sSub>
                      <m:r>
                        <a:rPr lang="id-ID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2</m:t>
                          </m:r>
                        </m:sub>
                      </m:sSub>
                      <m:r>
                        <a:rPr lang="id-ID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3</m:t>
                          </m:r>
                        </m:sub>
                      </m:sSub>
                      <m:r>
                        <a:rPr lang="id-ID" i="1"/>
                        <m:t>+…+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id-ID" i="1"/>
                            <m:t>𝑈</m:t>
                          </m:r>
                        </m:e>
                        <m:sub>
                          <m:r>
                            <a:rPr lang="id-ID" i="1"/>
                            <m:t>𝑛</m:t>
                          </m:r>
                        </m:sub>
                      </m:sSub>
                      <m:r>
                        <a:rPr lang="id-ID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id-ID" i="1"/>
                            <m:t>𝑖</m:t>
                          </m:r>
                          <m:r>
                            <a:rPr lang="id-ID" i="1"/>
                            <m:t>=1</m:t>
                          </m:r>
                        </m:sub>
                        <m:sup>
                          <m:r>
                            <a:rPr lang="id-ID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id-ID" i="1"/>
                                <m:t>𝑈</m:t>
                              </m:r>
                            </m:e>
                            <m:sub>
                              <m:r>
                                <a:rPr lang="id-ID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Contoh: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id-ID" dirty="0"/>
                  <a:t>Deret bilangan genap: 2 + 4 + 6 + 8 + ....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id-ID" dirty="0"/>
                  <a:t>Deret bilangan persegi panjang: 2 + 6 + 12 + 20 +....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id-ID" dirty="0"/>
                  <a:t>Deret bilangan kubik: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id-ID" i="1"/>
                          <m:t>1</m:t>
                        </m:r>
                      </m:e>
                      <m:sup>
                        <m:r>
                          <a:rPr lang="id-ID" i="1"/>
                          <m:t>3</m:t>
                        </m:r>
                      </m:sup>
                    </m:sSup>
                    <m:r>
                      <a:rPr lang="id-ID" i="1"/>
                      <m:t>+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id-ID" i="1"/>
                          <m:t>2</m:t>
                        </m:r>
                      </m:e>
                      <m:sup>
                        <m:r>
                          <a:rPr lang="id-ID" i="1"/>
                          <m:t>3</m:t>
                        </m:r>
                      </m:sup>
                    </m:sSup>
                    <m:r>
                      <a:rPr lang="id-ID" i="1"/>
                      <m:t>+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id-ID" i="1"/>
                          <m:t>3</m:t>
                        </m:r>
                      </m:e>
                      <m:sup>
                        <m:r>
                          <a:rPr lang="id-ID" i="1"/>
                          <m:t>3</m:t>
                        </m:r>
                      </m:sup>
                    </m:sSup>
                    <m:r>
                      <a:rPr lang="id-ID" i="1"/>
                      <m:t>+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id-ID" i="1"/>
                          <m:t>4</m:t>
                        </m:r>
                      </m:e>
                      <m:sup>
                        <m:r>
                          <a:rPr lang="id-ID" i="1"/>
                          <m:t>3</m:t>
                        </m:r>
                      </m:sup>
                    </m:sSup>
                    <m:r>
                      <a:rPr lang="id-ID" i="1"/>
                      <m:t>+</m:t>
                    </m:r>
                  </m:oMath>
                </a14:m>
                <a:r>
                  <a:rPr lang="id-ID" dirty="0"/>
                  <a:t>....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DA7E88-9BD7-4B4D-BD17-5C3458D47A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background presentation</Template>
  <TotalTime>0</TotalTime>
  <Words>185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</vt:lpstr>
      <vt:lpstr>Wingdings</vt:lpstr>
      <vt:lpstr>Wingdings 2</vt:lpstr>
      <vt:lpstr>Civic</vt:lpstr>
      <vt:lpstr>BARISAN DAN DERET BILANGAN</vt:lpstr>
      <vt:lpstr>BARISAN BILANGAN</vt:lpstr>
      <vt:lpstr>CONTOH</vt:lpstr>
      <vt:lpstr>CONTOH</vt:lpstr>
      <vt:lpstr>BENTUK UMUM</vt:lpstr>
      <vt:lpstr>DERET BILANGAN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2017-11-13T02:13:07Z</dcterms:created>
  <dcterms:modified xsi:type="dcterms:W3CDTF">2017-11-13T02:23:42Z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