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8" r:id="rId4"/>
    <p:sldId id="257" r:id="rId5"/>
    <p:sldId id="261" r:id="rId6"/>
    <p:sldId id="262" r:id="rId7"/>
    <p:sldId id="263" r:id="rId8"/>
    <p:sldId id="264" r:id="rId9"/>
    <p:sldId id="265" r:id="rId10"/>
    <p:sldId id="25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mbria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5920FA8C-A0EF-4845-9D24-A9572B1BB9FA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FD824F55-C8BD-45FF-806D-1290AA568E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45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FA8C-A0EF-4845-9D24-A9572B1BB9FA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4F55-C8BD-45FF-806D-1290AA56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3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FA8C-A0EF-4845-9D24-A9572B1BB9FA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4F55-C8BD-45FF-806D-1290AA56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9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Eras Medium ITC" panose="020B0602030504020804" pitchFamily="34" charset="0"/>
              </a:defRPr>
            </a:lvl1pPr>
            <a:lvl2pPr>
              <a:defRPr sz="2400">
                <a:latin typeface="Eras Medium ITC" panose="020B0602030504020804" pitchFamily="34" charset="0"/>
              </a:defRPr>
            </a:lvl2pPr>
            <a:lvl3pPr>
              <a:defRPr sz="2400">
                <a:latin typeface="Eras Medium ITC" panose="020B0602030504020804" pitchFamily="34" charset="0"/>
              </a:defRPr>
            </a:lvl3pPr>
            <a:lvl4pPr>
              <a:defRPr sz="2400">
                <a:latin typeface="Eras Medium ITC" panose="020B0602030504020804" pitchFamily="34" charset="0"/>
              </a:defRPr>
            </a:lvl4pPr>
            <a:lvl5pPr>
              <a:defRPr sz="2400">
                <a:latin typeface="Eras Medium ITC" panose="020B06020305040208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FA8C-A0EF-4845-9D24-A9572B1BB9FA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4F55-C8BD-45FF-806D-1290AA56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3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FA8C-A0EF-4845-9D24-A9572B1BB9FA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4F55-C8BD-45FF-806D-1290AA56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40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FA8C-A0EF-4845-9D24-A9572B1BB9FA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4F55-C8BD-45FF-806D-1290AA56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4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FA8C-A0EF-4845-9D24-A9572B1BB9FA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4F55-C8BD-45FF-806D-1290AA56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FA8C-A0EF-4845-9D24-A9572B1BB9FA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4F55-C8BD-45FF-806D-1290AA56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6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FA8C-A0EF-4845-9D24-A9572B1BB9FA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4F55-C8BD-45FF-806D-1290AA56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5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FA8C-A0EF-4845-9D24-A9572B1BB9FA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4F55-C8BD-45FF-806D-1290AA56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7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FA8C-A0EF-4845-9D24-A9572B1BB9FA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4F55-C8BD-45FF-806D-1290AA56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3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0FA8C-A0EF-4845-9D24-A9572B1BB9FA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24F55-C8BD-45FF-806D-1290AA56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1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Stack </a:t>
            </a:r>
            <a:r>
              <a:rPr lang="en-US" dirty="0" err="1" smtClean="0"/>
              <a:t>dan</a:t>
            </a:r>
            <a:r>
              <a:rPr lang="en-US" dirty="0" smtClean="0"/>
              <a:t> Queue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Addin Aditya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244" y="1027906"/>
            <a:ext cx="8199511" cy="4967939"/>
          </a:xfrm>
        </p:spPr>
      </p:pic>
    </p:spTree>
    <p:extLst>
      <p:ext uri="{BB962C8B-B14F-4D97-AF65-F5344CB8AC3E}">
        <p14:creationId xmlns:p14="http://schemas.microsoft.com/office/powerpoint/2010/main" val="150271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Notasi</a:t>
            </a:r>
            <a:r>
              <a:rPr lang="en-US" dirty="0" smtClean="0"/>
              <a:t> Postfix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Penyederhanaan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endParaRPr lang="en-US" dirty="0" smtClean="0"/>
          </a:p>
          <a:p>
            <a:r>
              <a:rPr lang="en-US" dirty="0" smtClean="0"/>
              <a:t>Stack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merubah</a:t>
            </a:r>
            <a:r>
              <a:rPr lang="en-US" dirty="0" smtClean="0"/>
              <a:t> </a:t>
            </a:r>
            <a:r>
              <a:rPr lang="en-US" dirty="0" err="1" smtClean="0"/>
              <a:t>notasi</a:t>
            </a:r>
            <a:r>
              <a:rPr lang="en-US" dirty="0" smtClean="0"/>
              <a:t> </a:t>
            </a:r>
            <a:r>
              <a:rPr lang="en-US" i="1" dirty="0" smtClean="0"/>
              <a:t>infix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notasi</a:t>
            </a:r>
            <a:r>
              <a:rPr lang="en-US" dirty="0" smtClean="0"/>
              <a:t> </a:t>
            </a:r>
            <a:r>
              <a:rPr lang="en-US" i="1" dirty="0" smtClean="0"/>
              <a:t>postfix</a:t>
            </a:r>
          </a:p>
          <a:p>
            <a:r>
              <a:rPr lang="en-US" dirty="0" err="1" smtClean="0"/>
              <a:t>Semisal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notasi</a:t>
            </a:r>
            <a:r>
              <a:rPr lang="en-US" dirty="0" smtClean="0"/>
              <a:t> infix A + B,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ditransformasikan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notasi</a:t>
            </a:r>
            <a:r>
              <a:rPr lang="en-US" dirty="0" smtClean="0"/>
              <a:t> postfix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menjad</a:t>
            </a:r>
            <a:r>
              <a:rPr lang="en-US" dirty="0" smtClean="0"/>
              <a:t> AB+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lain,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r>
              <a:rPr lang="en-US" dirty="0" smtClean="0"/>
              <a:t> infix A + B / C * D,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merubah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r>
              <a:rPr lang="en-US" dirty="0" smtClean="0"/>
              <a:t> postfix?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797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Penyelesaian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Pilih</a:t>
            </a:r>
            <a:r>
              <a:rPr lang="en-US" dirty="0" smtClean="0"/>
              <a:t> sub-</a:t>
            </a:r>
            <a:r>
              <a:rPr lang="en-US" dirty="0" err="1" smtClean="0"/>
              <a:t>ekspresi</a:t>
            </a:r>
            <a:r>
              <a:rPr lang="en-US" dirty="0" smtClean="0"/>
              <a:t> 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operand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operator yang </a:t>
            </a:r>
            <a:r>
              <a:rPr lang="en-US" dirty="0" err="1" smtClean="0"/>
              <a:t>memiliki</a:t>
            </a:r>
            <a:r>
              <a:rPr lang="en-US" dirty="0" smtClean="0"/>
              <a:t> level </a:t>
            </a:r>
            <a:r>
              <a:rPr lang="en-US" dirty="0" err="1" smtClean="0"/>
              <a:t>tertinggi</a:t>
            </a:r>
            <a:endParaRPr lang="en-US" dirty="0" smtClean="0"/>
          </a:p>
          <a:p>
            <a:r>
              <a:rPr lang="en-US" dirty="0" err="1" smtClean="0"/>
              <a:t>Ubah</a:t>
            </a:r>
            <a:r>
              <a:rPr lang="en-US" dirty="0" smtClean="0"/>
              <a:t> sub </a:t>
            </a:r>
            <a:r>
              <a:rPr lang="en-US" dirty="0" err="1" smtClean="0"/>
              <a:t>ekspresi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operand</a:t>
            </a:r>
          </a:p>
          <a:p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r>
              <a:rPr lang="en-US" dirty="0" smtClean="0"/>
              <a:t> di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operand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operator</a:t>
            </a:r>
          </a:p>
          <a:p>
            <a:r>
              <a:rPr lang="en-US" dirty="0" err="1" smtClean="0"/>
              <a:t>Alihkan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postfix</a:t>
            </a:r>
          </a:p>
          <a:p>
            <a:r>
              <a:rPr lang="en-US" dirty="0" err="1" smtClean="0"/>
              <a:t>Kembalikan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operand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semula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74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data yang </a:t>
            </a:r>
            <a:r>
              <a:rPr lang="en-US" dirty="0" err="1" smtClean="0"/>
              <a:t>mengikuti</a:t>
            </a:r>
            <a:r>
              <a:rPr lang="en-US" dirty="0" smtClean="0"/>
              <a:t> </a:t>
            </a:r>
            <a:r>
              <a:rPr lang="en-US" dirty="0" err="1" smtClean="0"/>
              <a:t>kaidan</a:t>
            </a:r>
            <a:r>
              <a:rPr lang="en-US" dirty="0" smtClean="0"/>
              <a:t> FIFO.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yang </a:t>
            </a:r>
            <a:r>
              <a:rPr lang="en-US" dirty="0" err="1" smtClean="0"/>
              <a:t>ditambah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yang </a:t>
            </a:r>
            <a:r>
              <a:rPr lang="en-US" dirty="0" err="1" smtClean="0"/>
              <a:t>dikenai</a:t>
            </a:r>
            <a:r>
              <a:rPr lang="en-US" dirty="0" smtClean="0"/>
              <a:t> </a:t>
            </a:r>
            <a:r>
              <a:rPr lang="en-US" dirty="0" err="1" smtClean="0"/>
              <a:t>perlakuan</a:t>
            </a:r>
            <a:endParaRPr lang="en-US" dirty="0" smtClean="0"/>
          </a:p>
          <a:p>
            <a:r>
              <a:rPr lang="en-US" dirty="0" smtClean="0"/>
              <a:t>Variable yang </a:t>
            </a:r>
            <a:r>
              <a:rPr lang="en-US" dirty="0" err="1" smtClean="0"/>
              <a:t>digunakan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Queue[];</a:t>
            </a:r>
          </a:p>
          <a:p>
            <a:pPr lvl="1"/>
            <a:r>
              <a:rPr lang="en-US" dirty="0" err="1" smtClean="0"/>
              <a:t>arraySize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Front</a:t>
            </a:r>
          </a:p>
          <a:p>
            <a:pPr lvl="1"/>
            <a:r>
              <a:rPr lang="en-US" dirty="0" smtClean="0"/>
              <a:t>rear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41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46" y="1825625"/>
            <a:ext cx="9028107" cy="1788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908" y="3748987"/>
            <a:ext cx="9176182" cy="214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queue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front </a:t>
            </a:r>
            <a:r>
              <a:rPr lang="en-US" dirty="0" err="1" smtClean="0"/>
              <a:t>dan</a:t>
            </a:r>
            <a:r>
              <a:rPr lang="en-US" dirty="0" smtClean="0"/>
              <a:t> back</a:t>
            </a:r>
          </a:p>
          <a:p>
            <a:r>
              <a:rPr lang="en-US" dirty="0" smtClean="0"/>
              <a:t>Push() item </a:t>
            </a:r>
            <a:r>
              <a:rPr lang="en-US" dirty="0" err="1" smtClean="0"/>
              <a:t>menambah</a:t>
            </a:r>
            <a:r>
              <a:rPr lang="en-US" dirty="0" smtClean="0"/>
              <a:t> item </a:t>
            </a:r>
            <a:r>
              <a:rPr lang="en-US" dirty="0" err="1" smtClean="0"/>
              <a:t>pada</a:t>
            </a:r>
            <a:r>
              <a:rPr lang="en-US" dirty="0" smtClean="0"/>
              <a:t> back</a:t>
            </a:r>
          </a:p>
          <a:p>
            <a:r>
              <a:rPr lang="en-US" dirty="0" smtClean="0"/>
              <a:t>Pop() </a:t>
            </a:r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front</a:t>
            </a:r>
          </a:p>
          <a:p>
            <a:r>
              <a:rPr lang="en-US" dirty="0" smtClean="0"/>
              <a:t>Peek()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front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8" y="4434243"/>
            <a:ext cx="12080603" cy="174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54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Queue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8969545"/>
              </p:ext>
            </p:extLst>
          </p:nvPr>
        </p:nvGraphicFramePr>
        <p:xfrm>
          <a:off x="838200" y="1539022"/>
          <a:ext cx="105156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251"/>
                <a:gridCol w="831034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nilai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Keterangan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boolean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err="1" smtClean="0"/>
                        <a:t>isEmpty</a:t>
                      </a:r>
                      <a:r>
                        <a:rPr lang="en-US" sz="2800" dirty="0" smtClean="0"/>
                        <a:t>(); </a:t>
                      </a:r>
                      <a:r>
                        <a:rPr lang="en-US" sz="2800" dirty="0" err="1" smtClean="0"/>
                        <a:t>menghasilkan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nilai</a:t>
                      </a:r>
                      <a:r>
                        <a:rPr lang="en-US" sz="2800" baseline="0" dirty="0" smtClean="0"/>
                        <a:t> true </a:t>
                      </a:r>
                      <a:r>
                        <a:rPr lang="en-US" sz="2800" baseline="0" dirty="0" err="1" smtClean="0"/>
                        <a:t>jika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tidak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ada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elemen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dan</a:t>
                      </a:r>
                      <a:r>
                        <a:rPr lang="en-US" sz="2800" baseline="0" dirty="0" smtClean="0"/>
                        <a:t> false </a:t>
                      </a:r>
                      <a:r>
                        <a:rPr lang="en-US" sz="2800" baseline="0" dirty="0" err="1" smtClean="0"/>
                        <a:t>jika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sedikitnya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ada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satu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elemen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throws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Peek(); </a:t>
                      </a:r>
                      <a:r>
                        <a:rPr lang="en-US" sz="2800" dirty="0" err="1" smtClean="0"/>
                        <a:t>Menghasilkan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elemen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pada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awal</a:t>
                      </a:r>
                      <a:r>
                        <a:rPr lang="en-US" sz="2800" dirty="0" smtClean="0"/>
                        <a:t> queue. </a:t>
                      </a:r>
                      <a:r>
                        <a:rPr lang="en-US" sz="2800" dirty="0" err="1" smtClean="0"/>
                        <a:t>Jika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kosong</a:t>
                      </a:r>
                      <a:r>
                        <a:rPr lang="en-US" sz="2800" dirty="0" smtClean="0"/>
                        <a:t>, throws </a:t>
                      </a:r>
                      <a:r>
                        <a:rPr lang="en-US" sz="2800" dirty="0" err="1" smtClean="0"/>
                        <a:t>NoSuchelementException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throws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Pop(); </a:t>
                      </a:r>
                      <a:r>
                        <a:rPr lang="en-US" sz="2800" dirty="0" err="1" smtClean="0"/>
                        <a:t>menghapus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elemen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awal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pada</a:t>
                      </a:r>
                      <a:r>
                        <a:rPr lang="en-US" sz="2800" dirty="0" smtClean="0"/>
                        <a:t> queue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dan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menghasilkan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nilai</a:t>
                      </a:r>
                      <a:r>
                        <a:rPr lang="en-US" sz="2800" baseline="0" dirty="0" smtClean="0"/>
                        <a:t>. </a:t>
                      </a:r>
                      <a:r>
                        <a:rPr lang="en-US" sz="2800" baseline="0" dirty="0" err="1" smtClean="0"/>
                        <a:t>Jika</a:t>
                      </a:r>
                      <a:r>
                        <a:rPr lang="en-US" sz="2800" baseline="0" dirty="0" smtClean="0"/>
                        <a:t> queue </a:t>
                      </a:r>
                      <a:r>
                        <a:rPr lang="en-US" sz="2800" baseline="0" dirty="0" err="1" smtClean="0"/>
                        <a:t>kosong</a:t>
                      </a:r>
                      <a:r>
                        <a:rPr lang="en-US" sz="2800" baseline="0" dirty="0" smtClean="0"/>
                        <a:t>, throws </a:t>
                      </a:r>
                      <a:r>
                        <a:rPr lang="en-US" sz="2800" baseline="0" dirty="0" err="1" smtClean="0"/>
                        <a:t>NoSuchElementException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void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err="1" smtClean="0"/>
                        <a:t>Menambah</a:t>
                      </a:r>
                      <a:r>
                        <a:rPr lang="en-US" sz="2800" dirty="0" smtClean="0"/>
                        <a:t> item </a:t>
                      </a:r>
                      <a:r>
                        <a:rPr lang="en-US" sz="2800" dirty="0" err="1" smtClean="0"/>
                        <a:t>pada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posisi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akhir</a:t>
                      </a:r>
                      <a:r>
                        <a:rPr lang="en-US" sz="2800" dirty="0" smtClean="0"/>
                        <a:t> queue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int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err="1" smtClean="0"/>
                        <a:t>Menghasilkan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jumlah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elemen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pada</a:t>
                      </a:r>
                      <a:r>
                        <a:rPr lang="en-US" sz="2800" baseline="0" dirty="0" smtClean="0"/>
                        <a:t> queue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67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i="1" dirty="0" smtClean="0"/>
              <a:t>linear list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linier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data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sv-SE" dirty="0"/>
              <a:t>yang terbentuk </a:t>
            </a:r>
            <a:r>
              <a:rPr lang="sv-SE" dirty="0" smtClean="0"/>
              <a:t>dari </a:t>
            </a:r>
            <a:r>
              <a:rPr lang="sv-SE" dirty="0"/>
              <a:t>barisan hingga (yang terurut) </a:t>
            </a:r>
            <a:r>
              <a:rPr lang="sv-SE" dirty="0" smtClean="0"/>
              <a:t>dari </a:t>
            </a:r>
            <a:r>
              <a:rPr lang="sv-SE" dirty="0"/>
              <a:t>satuan </a:t>
            </a:r>
            <a:r>
              <a:rPr lang="sv-SE" dirty="0" smtClean="0"/>
              <a:t>data ataupun </a:t>
            </a:r>
            <a:r>
              <a:rPr lang="sv-SE" dirty="0"/>
              <a:t>dari </a:t>
            </a:r>
            <a:r>
              <a:rPr lang="sv-SE" dirty="0" smtClean="0"/>
              <a:t>record</a:t>
            </a:r>
          </a:p>
          <a:p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smtClean="0"/>
              <a:t>linear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lurus</a:t>
            </a:r>
            <a:r>
              <a:rPr lang="en-US" dirty="0"/>
              <a:t>),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tampak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 smtClean="0"/>
              <a:t>berbaris</a:t>
            </a:r>
            <a:r>
              <a:rPr lang="en-US" dirty="0"/>
              <a:t>,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, </a:t>
            </a:r>
            <a:r>
              <a:rPr lang="en-US" dirty="0" err="1"/>
              <a:t>kecuali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yang </a:t>
            </a:r>
            <a:r>
              <a:rPr lang="en-US" dirty="0" err="1"/>
              <a:t>terakhir</a:t>
            </a:r>
            <a:r>
              <a:rPr lang="en-US" dirty="0"/>
              <a:t>,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penerus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/>
              <a:t>suksesor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/>
              <a:t>pendahulu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predesesor</a:t>
            </a:r>
            <a:r>
              <a:rPr lang="en-US" dirty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)</a:t>
            </a:r>
          </a:p>
          <a:p>
            <a:r>
              <a:rPr lang="en-US" dirty="0" err="1"/>
              <a:t>Suatu</a:t>
            </a:r>
            <a:r>
              <a:rPr lang="en-US" dirty="0"/>
              <a:t>  </a:t>
            </a:r>
            <a:r>
              <a:rPr lang="en-US" dirty="0" err="1"/>
              <a:t>elemen</a:t>
            </a:r>
            <a:r>
              <a:rPr lang="en-US" dirty="0"/>
              <a:t>  </a:t>
            </a:r>
            <a:r>
              <a:rPr lang="en-US" dirty="0" err="1"/>
              <a:t>dapat</a:t>
            </a:r>
            <a:r>
              <a:rPr lang="en-US" dirty="0"/>
              <a:t>  </a:t>
            </a:r>
            <a:r>
              <a:rPr lang="en-US" dirty="0" err="1"/>
              <a:t>dihilangkan</a:t>
            </a:r>
            <a:r>
              <a:rPr lang="en-US" dirty="0"/>
              <a:t>  </a:t>
            </a:r>
            <a:r>
              <a:rPr lang="en-US" dirty="0" err="1"/>
              <a:t>atau</a:t>
            </a:r>
            <a:r>
              <a:rPr lang="en-US" dirty="0"/>
              <a:t>  </a:t>
            </a:r>
            <a:r>
              <a:rPr lang="en-US" dirty="0" err="1"/>
              <a:t>dihapus</a:t>
            </a:r>
            <a:r>
              <a:rPr lang="en-US" dirty="0"/>
              <a:t>  </a:t>
            </a:r>
            <a:r>
              <a:rPr lang="en-US" dirty="0" smtClean="0"/>
              <a:t>(deletion)  </a:t>
            </a:r>
            <a:r>
              <a:rPr lang="en-US" dirty="0" err="1"/>
              <a:t>dari</a:t>
            </a:r>
            <a:r>
              <a:rPr lang="en-US" dirty="0"/>
              <a:t>  </a:t>
            </a:r>
            <a:r>
              <a:rPr lang="en-US" dirty="0" err="1"/>
              <a:t>sembarang</a:t>
            </a:r>
            <a:r>
              <a:rPr lang="en-US" dirty="0"/>
              <a:t> 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smtClean="0"/>
              <a:t>linear </a:t>
            </a:r>
            <a:r>
              <a:rPr lang="en-US" dirty="0"/>
              <a:t>list</a:t>
            </a:r>
            <a:r>
              <a:rPr lang="en-US" dirty="0" smtClean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pula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smtClean="0"/>
              <a:t>(insertion)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 smtClean="0"/>
              <a:t>listpada</a:t>
            </a:r>
            <a:r>
              <a:rPr lang="en-US" dirty="0" smtClean="0"/>
              <a:t>  </a:t>
            </a:r>
            <a:r>
              <a:rPr lang="en-US" dirty="0" err="1"/>
              <a:t>posisi</a:t>
            </a:r>
            <a:r>
              <a:rPr lang="en-US" dirty="0"/>
              <a:t>  </a:t>
            </a:r>
            <a:r>
              <a:rPr lang="en-US" dirty="0" err="1"/>
              <a:t>sembarang</a:t>
            </a:r>
            <a:r>
              <a:rPr lang="en-US" dirty="0"/>
              <a:t>  (di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)</a:t>
            </a:r>
            <a:endParaRPr lang="en-US" dirty="0"/>
          </a:p>
          <a:p>
            <a:pPr algn="just"/>
            <a:endParaRPr lang="sv-SE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6172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daftar</a:t>
            </a:r>
            <a:r>
              <a:rPr lang="en-US" dirty="0"/>
              <a:t> </a:t>
            </a:r>
            <a:r>
              <a:rPr lang="en-US" dirty="0" smtClean="0"/>
              <a:t>linear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/>
              <a:t>elemen-elemennya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smtClean="0"/>
              <a:t>record. </a:t>
            </a:r>
          </a:p>
          <a:p>
            <a:r>
              <a:rPr lang="en-US" dirty="0" err="1" smtClean="0"/>
              <a:t>Selain</a:t>
            </a:r>
            <a:r>
              <a:rPr lang="en-US" dirty="0" smtClean="0"/>
              <a:t>  file, </a:t>
            </a:r>
            <a:r>
              <a:rPr lang="en-US" dirty="0" err="1"/>
              <a:t>contoh</a:t>
            </a:r>
            <a:r>
              <a:rPr lang="en-US" dirty="0"/>
              <a:t> lain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smtClean="0"/>
              <a:t>linear</a:t>
            </a:r>
            <a:r>
              <a:rPr lang="en-US" dirty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stack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/>
              <a:t>tumpukan</a:t>
            </a:r>
            <a:r>
              <a:rPr lang="en-US" dirty="0"/>
              <a:t>, </a:t>
            </a:r>
            <a:r>
              <a:rPr lang="en-US" dirty="0" smtClean="0"/>
              <a:t>queue</a:t>
            </a:r>
            <a:r>
              <a:rPr lang="en-US" dirty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antrean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 smtClean="0"/>
              <a:t>berkait</a:t>
            </a:r>
            <a:r>
              <a:rPr lang="en-US" dirty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linear </a:t>
            </a:r>
            <a:r>
              <a:rPr lang="en-US" dirty="0"/>
              <a:t>linked </a:t>
            </a:r>
            <a:r>
              <a:rPr lang="en-US" dirty="0" smtClean="0"/>
              <a:t>list </a:t>
            </a:r>
            <a:r>
              <a:rPr lang="en-US" dirty="0" err="1" smtClean="0"/>
              <a:t>atau</a:t>
            </a:r>
            <a:r>
              <a:rPr lang="en-US" dirty="0" smtClean="0"/>
              <a:t> one-way </a:t>
            </a:r>
            <a:r>
              <a:rPr lang="en-US" dirty="0"/>
              <a:t>list</a:t>
            </a:r>
          </a:p>
          <a:p>
            <a:pPr algn="just"/>
            <a:endParaRPr lang="sv-SE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096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list linear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data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data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LIFO</a:t>
            </a:r>
          </a:p>
          <a:p>
            <a:r>
              <a:rPr lang="en-US" dirty="0" smtClean="0"/>
              <a:t>Data </a:t>
            </a:r>
            <a:r>
              <a:rPr lang="en-US" dirty="0" err="1" smtClean="0"/>
              <a:t>terakhir</a:t>
            </a:r>
            <a:r>
              <a:rPr lang="en-US" dirty="0" smtClean="0"/>
              <a:t> yang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stack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data yang </a:t>
            </a:r>
            <a:r>
              <a:rPr lang="en-US" dirty="0" err="1" smtClean="0"/>
              <a:t>pertama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diproses</a:t>
            </a:r>
            <a:r>
              <a:rPr lang="en-US" dirty="0" smtClean="0"/>
              <a:t> / </a:t>
            </a:r>
            <a:r>
              <a:rPr lang="en-US" dirty="0" err="1" smtClean="0"/>
              <a:t>diambil</a:t>
            </a:r>
            <a:endParaRPr lang="en-US" dirty="0" smtClean="0"/>
          </a:p>
          <a:p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push()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memasukkan</a:t>
            </a:r>
            <a:r>
              <a:rPr lang="en-US" b="1" dirty="0" smtClean="0">
                <a:solidFill>
                  <a:srgbClr val="0070C0"/>
                </a:solidFill>
              </a:rPr>
              <a:t> data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tumpukan</a:t>
            </a:r>
            <a:r>
              <a:rPr lang="en-US" dirty="0" smtClean="0"/>
              <a:t>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pop()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memindahkan</a:t>
            </a:r>
            <a:r>
              <a:rPr lang="en-US" dirty="0" smtClean="0">
                <a:solidFill>
                  <a:srgbClr val="0070C0"/>
                </a:solidFill>
              </a:rPr>
              <a:t> data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penyajiannya</a:t>
            </a:r>
            <a:r>
              <a:rPr lang="en-US" dirty="0" smtClean="0"/>
              <a:t> stack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array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LinkedList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82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Salah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analogi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dikemukakan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tumpukan</a:t>
            </a:r>
            <a:r>
              <a:rPr lang="en-US" dirty="0" smtClean="0"/>
              <a:t> </a:t>
            </a:r>
            <a:r>
              <a:rPr lang="en-US" dirty="0" err="1" smtClean="0"/>
              <a:t>piring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lain.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menumpuk</a:t>
            </a:r>
            <a:r>
              <a:rPr lang="en-US" dirty="0" smtClean="0"/>
              <a:t> </a:t>
            </a:r>
            <a:r>
              <a:rPr lang="en-US" dirty="0" err="1" smtClean="0"/>
              <a:t>piring</a:t>
            </a:r>
            <a:r>
              <a:rPr lang="en-US" dirty="0" smtClean="0"/>
              <a:t> </a:t>
            </a:r>
            <a:r>
              <a:rPr lang="en-US" dirty="0" err="1" smtClean="0"/>
              <a:t>tentulah</a:t>
            </a:r>
            <a:r>
              <a:rPr lang="en-US" dirty="0" smtClean="0"/>
              <a:t> yang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menumpuk</a:t>
            </a:r>
            <a:r>
              <a:rPr lang="en-US" dirty="0" smtClean="0"/>
              <a:t> </a:t>
            </a:r>
            <a:r>
              <a:rPr lang="en-US" dirty="0" err="1" smtClean="0"/>
              <a:t>piring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tempatnya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push()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piring</a:t>
            </a:r>
            <a:r>
              <a:rPr lang="en-US" dirty="0" smtClean="0"/>
              <a:t>, </a:t>
            </a:r>
            <a:r>
              <a:rPr lang="en-US" dirty="0" err="1" smtClean="0"/>
              <a:t>tentunya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tumpukan</a:t>
            </a:r>
            <a:r>
              <a:rPr lang="en-US" dirty="0" smtClean="0"/>
              <a:t> paling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pop()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62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Semisal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pelajaran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r>
              <a:rPr lang="en-US" dirty="0" smtClean="0"/>
              <a:t>, </a:t>
            </a:r>
            <a:r>
              <a:rPr lang="en-US" dirty="0" err="1" smtClean="0"/>
              <a:t>fisika</a:t>
            </a:r>
            <a:r>
              <a:rPr lang="en-US" dirty="0" smtClean="0"/>
              <a:t>, </a:t>
            </a:r>
            <a:r>
              <a:rPr lang="en-US" dirty="0" err="1" smtClean="0"/>
              <a:t>biologi</a:t>
            </a:r>
            <a:r>
              <a:rPr lang="en-US" dirty="0" smtClean="0"/>
              <a:t>, </a:t>
            </a:r>
            <a:r>
              <a:rPr lang="en-US" dirty="0" err="1" smtClean="0"/>
              <a:t>kimia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Indonesia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menghemat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, </a:t>
            </a:r>
            <a:r>
              <a:rPr lang="en-US" dirty="0" err="1" smtClean="0"/>
              <a:t>buku-buku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endParaRPr lang="en-US" dirty="0"/>
          </a:p>
          <a:p>
            <a:r>
              <a:rPr lang="en-US" dirty="0" err="1" smtClean="0"/>
              <a:t>Buku-buku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: 1. </a:t>
            </a:r>
            <a:r>
              <a:rPr lang="en-US" dirty="0" err="1" smtClean="0"/>
              <a:t>fisika</a:t>
            </a:r>
            <a:r>
              <a:rPr lang="en-US" dirty="0" smtClean="0"/>
              <a:t>; 2. </a:t>
            </a:r>
            <a:r>
              <a:rPr lang="en-US" dirty="0" err="1" smtClean="0"/>
              <a:t>kimia</a:t>
            </a:r>
            <a:r>
              <a:rPr lang="en-US" dirty="0" smtClean="0"/>
              <a:t>; 3. </a:t>
            </a:r>
            <a:r>
              <a:rPr lang="en-US" dirty="0" err="1" smtClean="0"/>
              <a:t>matematika</a:t>
            </a:r>
            <a:r>
              <a:rPr lang="en-US" dirty="0" smtClean="0"/>
              <a:t>; 4. </a:t>
            </a:r>
            <a:r>
              <a:rPr lang="en-US" dirty="0" err="1" smtClean="0"/>
              <a:t>Bahasa</a:t>
            </a:r>
            <a:r>
              <a:rPr lang="en-US" dirty="0" smtClean="0"/>
              <a:t> Indonesia; 5. </a:t>
            </a:r>
            <a:r>
              <a:rPr lang="en-US" dirty="0" err="1" smtClean="0"/>
              <a:t>Biologi</a:t>
            </a:r>
            <a:endParaRPr lang="en-US" dirty="0" smtClean="0"/>
          </a:p>
          <a:p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besok</a:t>
            </a:r>
            <a:r>
              <a:rPr lang="en-US" dirty="0" smtClean="0"/>
              <a:t> </a:t>
            </a:r>
            <a:r>
              <a:rPr lang="en-US" dirty="0" err="1" smtClean="0"/>
              <a:t>jadwalnya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Biologi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Indonesia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dikeluarkan</a:t>
            </a:r>
            <a:r>
              <a:rPr lang="en-US" dirty="0" smtClean="0"/>
              <a:t>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r>
              <a:rPr lang="en-US" dirty="0" smtClean="0"/>
              <a:t>. </a:t>
            </a:r>
            <a:r>
              <a:rPr lang="en-US" dirty="0" err="1" smtClean="0"/>
              <a:t>Jadi</a:t>
            </a:r>
            <a:r>
              <a:rPr lang="en-US" dirty="0" smtClean="0"/>
              <a:t> yang </a:t>
            </a:r>
            <a:r>
              <a:rPr lang="en-US" dirty="0" err="1" smtClean="0"/>
              <a:t>tersisa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kimia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fisika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88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123" y="365125"/>
            <a:ext cx="8311754" cy="5541169"/>
          </a:xfrm>
        </p:spPr>
      </p:pic>
    </p:spTree>
    <p:extLst>
      <p:ext uri="{BB962C8B-B14F-4D97-AF65-F5344CB8AC3E}">
        <p14:creationId xmlns:p14="http://schemas.microsoft.com/office/powerpoint/2010/main" val="222111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Penggunaan</a:t>
            </a:r>
            <a:r>
              <a:rPr lang="en-US" dirty="0" smtClean="0"/>
              <a:t>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</a:t>
            </a: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memisahkan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endParaRPr lang="en-US" dirty="0" smtClean="0"/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dibayangkan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stack:</a:t>
            </a:r>
          </a:p>
          <a:p>
            <a:pPr lvl="1"/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stack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penuh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isEmpty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();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Jika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nilainya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true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maka</a:t>
            </a:r>
            <a:r>
              <a:rPr lang="en-US" dirty="0" smtClean="0">
                <a:sym typeface="Wingdings" panose="05000000000000000000" pitchFamily="2" charset="2"/>
              </a:rPr>
              <a:t> data </a:t>
            </a:r>
            <a:r>
              <a:rPr lang="en-US" dirty="0" err="1" smtClean="0">
                <a:sym typeface="Wingdings" panose="05000000000000000000" pitchFamily="2" charset="2"/>
              </a:rPr>
              <a:t>tidak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bisa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disimpan</a:t>
            </a:r>
            <a:r>
              <a:rPr lang="en-US" dirty="0" smtClean="0">
                <a:sym typeface="Wingdings" panose="05000000000000000000" pitchFamily="2" charset="2"/>
              </a:rPr>
              <a:t>. </a:t>
            </a:r>
            <a:r>
              <a:rPr lang="en-US" dirty="0" err="1" smtClean="0">
                <a:sym typeface="Wingdings" panose="05000000000000000000" pitchFamily="2" charset="2"/>
              </a:rPr>
              <a:t>Sebaliknya</a:t>
            </a:r>
            <a:r>
              <a:rPr lang="en-US" dirty="0" smtClean="0">
                <a:sym typeface="Wingdings" panose="05000000000000000000" pitchFamily="2" charset="2"/>
              </a:rPr>
              <a:t> data </a:t>
            </a:r>
            <a:r>
              <a:rPr lang="en-US" dirty="0" err="1" smtClean="0">
                <a:sym typeface="Wingdings" panose="05000000000000000000" pitchFamily="2" charset="2"/>
              </a:rPr>
              <a:t>akan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disimpan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menjadi</a:t>
            </a:r>
            <a:r>
              <a:rPr lang="en-US" dirty="0" smtClean="0">
                <a:sym typeface="Wingdings" panose="05000000000000000000" pitchFamily="2" charset="2"/>
              </a:rPr>
              <a:t> data yang paling </a:t>
            </a:r>
            <a:r>
              <a:rPr lang="en-US" dirty="0" err="1" smtClean="0">
                <a:sym typeface="Wingdings" panose="05000000000000000000" pitchFamily="2" charset="2"/>
              </a:rPr>
              <a:t>atas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Untuk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mengeluarkan</a:t>
            </a:r>
            <a:r>
              <a:rPr lang="en-US" dirty="0" smtClean="0">
                <a:sym typeface="Wingdings" panose="05000000000000000000" pitchFamily="2" charset="2"/>
              </a:rPr>
              <a:t> data </a:t>
            </a:r>
            <a:r>
              <a:rPr lang="en-US" dirty="0" err="1" smtClean="0">
                <a:sym typeface="Wingdings" panose="05000000000000000000" pitchFamily="2" charset="2"/>
              </a:rPr>
              <a:t>juga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sama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kerjakan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langkah</a:t>
            </a:r>
            <a:r>
              <a:rPr lang="en-US" dirty="0" smtClean="0">
                <a:sym typeface="Wingdings" panose="05000000000000000000" pitchFamily="2" charset="2"/>
              </a:rPr>
              <a:t> 1. </a:t>
            </a:r>
            <a:r>
              <a:rPr lang="en-US" dirty="0" err="1" smtClean="0">
                <a:sym typeface="Wingdings" panose="05000000000000000000" pitchFamily="2" charset="2"/>
              </a:rPr>
              <a:t>Jika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bernilai</a:t>
            </a:r>
            <a:r>
              <a:rPr lang="en-US" dirty="0" smtClean="0">
                <a:sym typeface="Wingdings" panose="05000000000000000000" pitchFamily="2" charset="2"/>
              </a:rPr>
              <a:t> true </a:t>
            </a:r>
            <a:r>
              <a:rPr lang="en-US" dirty="0" err="1" smtClean="0">
                <a:sym typeface="Wingdings" panose="05000000000000000000" pitchFamily="2" charset="2"/>
              </a:rPr>
              <a:t>maka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selesai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karena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tidak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ada</a:t>
            </a:r>
            <a:r>
              <a:rPr lang="en-US" dirty="0" smtClean="0">
                <a:sym typeface="Wingdings" panose="05000000000000000000" pitchFamily="2" charset="2"/>
              </a:rPr>
              <a:t> data yang </a:t>
            </a:r>
            <a:r>
              <a:rPr lang="en-US" dirty="0" err="1" smtClean="0">
                <a:sym typeface="Wingdings" panose="05000000000000000000" pitchFamily="2" charset="2"/>
              </a:rPr>
              <a:t>dikeluarkan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jika</a:t>
            </a:r>
            <a:r>
              <a:rPr lang="en-US" dirty="0" smtClean="0">
                <a:sym typeface="Wingdings" panose="05000000000000000000" pitchFamily="2" charset="2"/>
              </a:rPr>
              <a:t> false </a:t>
            </a:r>
            <a:r>
              <a:rPr lang="en-US" dirty="0" err="1" smtClean="0">
                <a:sym typeface="Wingdings" panose="05000000000000000000" pitchFamily="2" charset="2"/>
              </a:rPr>
              <a:t>maka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ambil</a:t>
            </a:r>
            <a:r>
              <a:rPr lang="en-US" dirty="0" smtClean="0">
                <a:sym typeface="Wingdings" panose="05000000000000000000" pitchFamily="2" charset="2"/>
              </a:rPr>
              <a:t> data yang paling </a:t>
            </a:r>
            <a:r>
              <a:rPr lang="en-US" dirty="0" err="1" smtClean="0">
                <a:sym typeface="Wingdings" panose="05000000000000000000" pitchFamily="2" charset="2"/>
              </a:rPr>
              <a:t>atas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967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Operasi-Operasi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insertFirst</a:t>
            </a:r>
            <a:r>
              <a:rPr lang="en-US" dirty="0" smtClean="0"/>
              <a:t>();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biasa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disebut</a:t>
            </a:r>
            <a:r>
              <a:rPr lang="en-US" dirty="0" smtClean="0">
                <a:sym typeface="Wingdings" panose="05000000000000000000" pitchFamily="2" charset="2"/>
              </a:rPr>
              <a:t> push: </a:t>
            </a:r>
            <a:r>
              <a:rPr lang="en-US" dirty="0" err="1" smtClean="0">
                <a:sym typeface="Wingdings" panose="05000000000000000000" pitchFamily="2" charset="2"/>
              </a:rPr>
              <a:t>menambahkan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elemen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deleteFirst</a:t>
            </a:r>
            <a:r>
              <a:rPr lang="en-US" dirty="0" smtClean="0">
                <a:sym typeface="Wingdings" panose="05000000000000000000" pitchFamily="2" charset="2"/>
              </a:rPr>
              <a:t>();  </a:t>
            </a:r>
            <a:r>
              <a:rPr lang="en-US" dirty="0" err="1" smtClean="0">
                <a:sym typeface="Wingdings" panose="05000000000000000000" pitchFamily="2" charset="2"/>
              </a:rPr>
              <a:t>disebut</a:t>
            </a:r>
            <a:r>
              <a:rPr lang="en-US" dirty="0" smtClean="0">
                <a:sym typeface="Wingdings" panose="05000000000000000000" pitchFamily="2" charset="2"/>
              </a:rPr>
              <a:t> pop: </a:t>
            </a:r>
            <a:r>
              <a:rPr lang="en-US" dirty="0" err="1" smtClean="0">
                <a:sym typeface="Wingdings" panose="05000000000000000000" pitchFamily="2" charset="2"/>
              </a:rPr>
              <a:t>menghapus</a:t>
            </a:r>
            <a:r>
              <a:rPr lang="en-US" dirty="0" smtClean="0">
                <a:sym typeface="Wingdings" panose="05000000000000000000" pitchFamily="2" charset="2"/>
              </a:rPr>
              <a:t> / </a:t>
            </a:r>
            <a:r>
              <a:rPr lang="en-US" dirty="0" err="1" smtClean="0">
                <a:sym typeface="Wingdings" panose="05000000000000000000" pitchFamily="2" charset="2"/>
              </a:rPr>
              <a:t>mengeluarkan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elemen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isEmpty</a:t>
            </a:r>
            <a:r>
              <a:rPr lang="en-US" dirty="0" smtClean="0">
                <a:sym typeface="Wingdings" panose="05000000000000000000" pitchFamily="2" charset="2"/>
              </a:rPr>
              <a:t>();  </a:t>
            </a:r>
            <a:r>
              <a:rPr lang="en-US" dirty="0" err="1" smtClean="0">
                <a:sym typeface="Wingdings" panose="05000000000000000000" pitchFamily="2" charset="2"/>
              </a:rPr>
              <a:t>memeriksa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apakah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sebuah</a:t>
            </a:r>
            <a:r>
              <a:rPr lang="en-US" dirty="0" smtClean="0">
                <a:sym typeface="Wingdings" panose="05000000000000000000" pitchFamily="2" charset="2"/>
              </a:rPr>
              <a:t> stack </a:t>
            </a:r>
            <a:r>
              <a:rPr lang="en-US" dirty="0" err="1" smtClean="0">
                <a:sym typeface="Wingdings" panose="05000000000000000000" pitchFamily="2" charset="2"/>
              </a:rPr>
              <a:t>kosong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isFull</a:t>
            </a:r>
            <a:r>
              <a:rPr lang="en-US" dirty="0" smtClean="0">
                <a:sym typeface="Wingdings" panose="05000000000000000000" pitchFamily="2" charset="2"/>
              </a:rPr>
              <a:t>();  </a:t>
            </a:r>
            <a:r>
              <a:rPr lang="en-US" dirty="0" err="1">
                <a:sym typeface="Wingdings" panose="05000000000000000000" pitchFamily="2" charset="2"/>
              </a:rPr>
              <a:t>memeriksa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apakah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sebuah</a:t>
            </a:r>
            <a:r>
              <a:rPr lang="en-US" dirty="0">
                <a:sym typeface="Wingdings" panose="05000000000000000000" pitchFamily="2" charset="2"/>
              </a:rPr>
              <a:t> stack </a:t>
            </a:r>
            <a:r>
              <a:rPr lang="en-US" dirty="0" err="1" smtClean="0">
                <a:sym typeface="Wingdings" panose="05000000000000000000" pitchFamily="2" charset="2"/>
              </a:rPr>
              <a:t>penuh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clear</a:t>
            </a:r>
            <a:r>
              <a:rPr lang="en-US" dirty="0" smtClean="0">
                <a:sym typeface="Wingdings" panose="05000000000000000000" pitchFamily="2" charset="2"/>
              </a:rPr>
              <a:t>();  </a:t>
            </a:r>
            <a:r>
              <a:rPr lang="en-US" dirty="0" err="1" smtClean="0">
                <a:sym typeface="Wingdings" panose="05000000000000000000" pitchFamily="2" charset="2"/>
              </a:rPr>
              <a:t>menghapus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semua</a:t>
            </a:r>
            <a:r>
              <a:rPr lang="en-US" dirty="0" smtClean="0">
                <a:sym typeface="Wingdings" panose="05000000000000000000" pitchFamily="2" charset="2"/>
              </a:rPr>
              <a:t> data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peek</a:t>
            </a:r>
            <a:r>
              <a:rPr lang="en-US" dirty="0" smtClean="0">
                <a:sym typeface="Wingdings" panose="05000000000000000000" pitchFamily="2" charset="2"/>
              </a:rPr>
              <a:t>();  </a:t>
            </a:r>
            <a:r>
              <a:rPr lang="en-US" dirty="0" err="1" smtClean="0">
                <a:sym typeface="Wingdings" panose="05000000000000000000" pitchFamily="2" charset="2"/>
              </a:rPr>
              <a:t>melihat</a:t>
            </a:r>
            <a:r>
              <a:rPr lang="en-US" dirty="0" smtClean="0">
                <a:sym typeface="Wingdings" panose="05000000000000000000" pitchFamily="2" charset="2"/>
              </a:rPr>
              <a:t> data 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68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704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Courier New</vt:lpstr>
      <vt:lpstr>Eras Medium ITC</vt:lpstr>
      <vt:lpstr>Wingdings</vt:lpstr>
      <vt:lpstr>Office Theme</vt:lpstr>
      <vt:lpstr>Stack dan Queue</vt:lpstr>
      <vt:lpstr>Pendahuluan</vt:lpstr>
      <vt:lpstr>Pendahuluan</vt:lpstr>
      <vt:lpstr>Pengertian Umum</vt:lpstr>
      <vt:lpstr>Pengertian Umum</vt:lpstr>
      <vt:lpstr>Contoh Kasus</vt:lpstr>
      <vt:lpstr>PowerPoint Presentation</vt:lpstr>
      <vt:lpstr>Penggunaan Stack</vt:lpstr>
      <vt:lpstr>Operasi-Operasi Dasar</vt:lpstr>
      <vt:lpstr>PowerPoint Presentation</vt:lpstr>
      <vt:lpstr>Notasi Postfix</vt:lpstr>
      <vt:lpstr>Penyelesaian…</vt:lpstr>
      <vt:lpstr>Queue</vt:lpstr>
      <vt:lpstr>Pengertian Umum</vt:lpstr>
      <vt:lpstr>Operasi pada Queue</vt:lpstr>
      <vt:lpstr>Interface Queue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dan Queue</dc:title>
  <dc:creator>addin</dc:creator>
  <cp:lastModifiedBy>addin</cp:lastModifiedBy>
  <cp:revision>17</cp:revision>
  <dcterms:created xsi:type="dcterms:W3CDTF">2018-09-27T00:55:45Z</dcterms:created>
  <dcterms:modified xsi:type="dcterms:W3CDTF">2018-09-27T03:07:54Z</dcterms:modified>
</cp:coreProperties>
</file>