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937-8A7D-4E60-B484-8E8F403A4030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7147DB0-3DCB-4F5E-B452-582055D853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937-8A7D-4E60-B484-8E8F403A4030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7DB0-3DCB-4F5E-B452-582055D853F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7147DB0-3DCB-4F5E-B452-582055D853F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937-8A7D-4E60-B484-8E8F403A4030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937-8A7D-4E60-B484-8E8F403A4030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7147DB0-3DCB-4F5E-B452-582055D853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937-8A7D-4E60-B484-8E8F403A4030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7147DB0-3DCB-4F5E-B452-582055D853F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587B937-8A7D-4E60-B484-8E8F403A4030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7DB0-3DCB-4F5E-B452-582055D853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937-8A7D-4E60-B484-8E8F403A4030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7147DB0-3DCB-4F5E-B452-582055D853F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937-8A7D-4E60-B484-8E8F403A4030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7147DB0-3DCB-4F5E-B452-582055D85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937-8A7D-4E60-B484-8E8F403A4030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7147DB0-3DCB-4F5E-B452-582055D85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7147DB0-3DCB-4F5E-B452-582055D853F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937-8A7D-4E60-B484-8E8F403A4030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7147DB0-3DCB-4F5E-B452-582055D853F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587B937-8A7D-4E60-B484-8E8F403A4030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587B937-8A7D-4E60-B484-8E8F403A4030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7147DB0-3DCB-4F5E-B452-582055D853F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KELOMPOK 3 :</a:t>
            </a:r>
          </a:p>
          <a:p>
            <a:endParaRPr lang="id-ID" dirty="0" smtClean="0"/>
          </a:p>
          <a:p>
            <a:pPr algn="l"/>
            <a:r>
              <a:rPr lang="id-ID" dirty="0">
                <a:latin typeface="High Tower Text" pitchFamily="18" charset="0"/>
              </a:rPr>
              <a:t>Muhammad Alam Wahyudi	</a:t>
            </a:r>
            <a:r>
              <a:rPr lang="id-ID" dirty="0" smtClean="0">
                <a:latin typeface="High Tower Text" pitchFamily="18" charset="0"/>
              </a:rPr>
              <a:t> : </a:t>
            </a:r>
            <a:r>
              <a:rPr lang="id-ID" dirty="0">
                <a:latin typeface="High Tower Text" pitchFamily="18" charset="0"/>
              </a:rPr>
              <a:t>171-111-050</a:t>
            </a:r>
          </a:p>
          <a:p>
            <a:pPr algn="l"/>
            <a:r>
              <a:rPr lang="id-ID" dirty="0">
                <a:latin typeface="High Tower Text" pitchFamily="18" charset="0"/>
              </a:rPr>
              <a:t>Ronald Arival Fajar		</a:t>
            </a:r>
            <a:r>
              <a:rPr lang="id-ID" dirty="0" smtClean="0">
                <a:latin typeface="High Tower Text" pitchFamily="18" charset="0"/>
              </a:rPr>
              <a:t> : </a:t>
            </a:r>
            <a:r>
              <a:rPr lang="id-ID" dirty="0">
                <a:latin typeface="High Tower Text" pitchFamily="18" charset="0"/>
              </a:rPr>
              <a:t>171-111-076</a:t>
            </a:r>
            <a:endParaRPr lang="en-US" dirty="0">
              <a:latin typeface="High Tower Text" pitchFamily="18" charset="0"/>
            </a:endParaRPr>
          </a:p>
          <a:p>
            <a:pPr algn="l"/>
            <a:r>
              <a:rPr lang="id-ID" dirty="0">
                <a:latin typeface="High Tower Text" pitchFamily="18" charset="0"/>
              </a:rPr>
              <a:t>Monica Tifani Zahara		</a:t>
            </a:r>
            <a:r>
              <a:rPr lang="id-ID" dirty="0" smtClean="0">
                <a:latin typeface="High Tower Text" pitchFamily="18" charset="0"/>
              </a:rPr>
              <a:t> : 171-111-077</a:t>
            </a:r>
          </a:p>
          <a:p>
            <a:pPr algn="l"/>
            <a:r>
              <a:rPr lang="id-ID" dirty="0" smtClean="0">
                <a:latin typeface="High Tower Text" pitchFamily="18" charset="0"/>
              </a:rPr>
              <a:t>Satrio </a:t>
            </a:r>
            <a:r>
              <a:rPr lang="id-ID" dirty="0">
                <a:latin typeface="High Tower Text" pitchFamily="18" charset="0"/>
              </a:rPr>
              <a:t>Aji 			</a:t>
            </a:r>
            <a:r>
              <a:rPr lang="id-ID" dirty="0" smtClean="0">
                <a:latin typeface="High Tower Text" pitchFamily="18" charset="0"/>
              </a:rPr>
              <a:t>	 : </a:t>
            </a:r>
            <a:r>
              <a:rPr lang="id-ID" dirty="0">
                <a:latin typeface="High Tower Text" pitchFamily="18" charset="0"/>
              </a:rPr>
              <a:t>171-111-096</a:t>
            </a:r>
          </a:p>
          <a:p>
            <a:pPr algn="l"/>
            <a:r>
              <a:rPr lang="id-ID" dirty="0">
                <a:latin typeface="High Tower Text" pitchFamily="18" charset="0"/>
              </a:rPr>
              <a:t>Marselianus </a:t>
            </a:r>
            <a:r>
              <a:rPr lang="id-ID" dirty="0" smtClean="0">
                <a:latin typeface="High Tower Text" pitchFamily="18" charset="0"/>
              </a:rPr>
              <a:t>Herdian		 : </a:t>
            </a:r>
            <a:r>
              <a:rPr lang="id-ID" dirty="0">
                <a:latin typeface="High Tower Text" pitchFamily="18" charset="0"/>
              </a:rPr>
              <a:t>171-111-114</a:t>
            </a:r>
            <a:endParaRPr lang="en-US" dirty="0">
              <a:latin typeface="High Tower Text" pitchFamily="18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REVIEW JURNAL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6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REVIEW JURNAL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id-ID" dirty="0" smtClean="0"/>
          </a:p>
          <a:p>
            <a:pPr marL="0" indent="0" algn="ctr">
              <a:buNone/>
            </a:pPr>
            <a:endParaRPr lang="id-ID" dirty="0"/>
          </a:p>
          <a:p>
            <a:pPr marL="0" indent="0" algn="ctr">
              <a:buNone/>
            </a:pPr>
            <a:r>
              <a:rPr lang="en-SG" dirty="0" smtClean="0">
                <a:solidFill>
                  <a:schemeClr val="tx2">
                    <a:lumMod val="75000"/>
                  </a:schemeClr>
                </a:solidFill>
              </a:rPr>
              <a:t>APLIKASI SIMULASI PENGURUTAN DATA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SG" dirty="0" smtClean="0">
                <a:solidFill>
                  <a:schemeClr val="tx2">
                    <a:lumMod val="75000"/>
                  </a:schemeClr>
                </a:solidFill>
              </a:rPr>
              <a:t>MENGGUNAKAN ALGORITMA </a:t>
            </a:r>
            <a:r>
              <a:rPr lang="en-SG" i="1" dirty="0" smtClean="0">
                <a:solidFill>
                  <a:schemeClr val="tx2">
                    <a:lumMod val="75000"/>
                  </a:schemeClr>
                </a:solidFill>
              </a:rPr>
              <a:t>HEAP SHORT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79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Latar</a:t>
            </a:r>
            <a:r>
              <a:rPr lang="en-SG" dirty="0"/>
              <a:t> </a:t>
            </a:r>
            <a:r>
              <a:rPr lang="en-SG" dirty="0" err="1"/>
              <a:t>Belakang</a:t>
            </a:r>
            <a:r>
              <a:rPr lang="en-SG" dirty="0"/>
              <a:t> </a:t>
            </a:r>
            <a:r>
              <a:rPr lang="en-SG" dirty="0" err="1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dirty="0" smtClean="0"/>
              <a:t>	D</a:t>
            </a:r>
            <a:r>
              <a:rPr lang="en-SG" sz="2000" dirty="0" err="1" smtClean="0"/>
              <a:t>alam</a:t>
            </a:r>
            <a:r>
              <a:rPr lang="en-SG" sz="2000" dirty="0" smtClean="0"/>
              <a:t> </a:t>
            </a:r>
            <a:r>
              <a:rPr lang="en-SG" sz="2000" dirty="0" err="1"/>
              <a:t>membangun</a:t>
            </a:r>
            <a:r>
              <a:rPr lang="en-SG" sz="2000" dirty="0"/>
              <a:t> </a:t>
            </a:r>
            <a:r>
              <a:rPr lang="en-SG" sz="2000" dirty="0" err="1"/>
              <a:t>sebuah</a:t>
            </a:r>
            <a:r>
              <a:rPr lang="en-SG" sz="2000" dirty="0"/>
              <a:t> </a:t>
            </a:r>
            <a:r>
              <a:rPr lang="en-SG" sz="2000" dirty="0" err="1"/>
              <a:t>aplikasi</a:t>
            </a:r>
            <a:r>
              <a:rPr lang="en-SG" sz="2000" dirty="0"/>
              <a:t>, </a:t>
            </a:r>
            <a:r>
              <a:rPr lang="id-ID" sz="2000" dirty="0" smtClean="0"/>
              <a:t>para developer</a:t>
            </a:r>
            <a:r>
              <a:rPr lang="en-SG" sz="2000" dirty="0" smtClean="0"/>
              <a:t> </a:t>
            </a:r>
            <a:r>
              <a:rPr lang="en-SG" sz="2000" dirty="0" err="1"/>
              <a:t>selalu</a:t>
            </a:r>
            <a:r>
              <a:rPr lang="en-SG" sz="2000" dirty="0"/>
              <a:t> </a:t>
            </a:r>
            <a:r>
              <a:rPr lang="en-SG" sz="2000" dirty="0" err="1" smtClean="0"/>
              <a:t>dihadap</a:t>
            </a:r>
            <a:r>
              <a:rPr lang="id-ID" sz="2000" dirty="0" smtClean="0"/>
              <a:t>kan</a:t>
            </a:r>
            <a:r>
              <a:rPr lang="en-SG" sz="2000" dirty="0" smtClean="0"/>
              <a:t> </a:t>
            </a:r>
            <a:r>
              <a:rPr lang="id-ID" sz="2000" dirty="0" smtClean="0"/>
              <a:t>dengan</a:t>
            </a:r>
            <a:r>
              <a:rPr lang="en-SG" sz="2000" dirty="0" smtClean="0"/>
              <a:t> </a:t>
            </a:r>
            <a:r>
              <a:rPr lang="en-SG" sz="2000" dirty="0" err="1"/>
              <a:t>masalah</a:t>
            </a:r>
            <a:r>
              <a:rPr lang="en-SG" sz="2000" dirty="0"/>
              <a:t> </a:t>
            </a:r>
            <a:r>
              <a:rPr lang="en-SG" sz="2000" dirty="0" err="1"/>
              <a:t>pengurutan</a:t>
            </a:r>
            <a:r>
              <a:rPr lang="en-SG" sz="2000" dirty="0"/>
              <a:t> data </a:t>
            </a:r>
            <a:r>
              <a:rPr lang="en-SG" sz="2000" dirty="0" err="1"/>
              <a:t>pada</a:t>
            </a:r>
            <a:r>
              <a:rPr lang="en-SG" sz="2000" dirty="0"/>
              <a:t> </a:t>
            </a:r>
            <a:r>
              <a:rPr lang="en-SG" sz="2000" dirty="0" err="1"/>
              <a:t>aplikasi</a:t>
            </a:r>
            <a:r>
              <a:rPr lang="en-SG" sz="2000" dirty="0"/>
              <a:t> </a:t>
            </a:r>
            <a:r>
              <a:rPr lang="en-SG" sz="2000" dirty="0" err="1"/>
              <a:t>tersebut</a:t>
            </a:r>
            <a:r>
              <a:rPr lang="en-SG" sz="2000" dirty="0"/>
              <a:t>. </a:t>
            </a:r>
            <a:r>
              <a:rPr lang="en-SG" sz="2000" dirty="0" err="1"/>
              <a:t>Contoh</a:t>
            </a:r>
            <a:r>
              <a:rPr lang="en-SG" sz="2000" dirty="0"/>
              <a:t> </a:t>
            </a:r>
            <a:r>
              <a:rPr lang="en-SG" sz="2000" dirty="0" err="1"/>
              <a:t>relevannya</a:t>
            </a:r>
            <a:r>
              <a:rPr lang="en-SG" sz="2000" dirty="0"/>
              <a:t> </a:t>
            </a:r>
            <a:r>
              <a:rPr lang="en-SG" sz="2000" dirty="0" err="1"/>
              <a:t>adalah</a:t>
            </a:r>
            <a:r>
              <a:rPr lang="en-SG" sz="2000" dirty="0"/>
              <a:t> </a:t>
            </a:r>
            <a:r>
              <a:rPr lang="en-SG" sz="2000" dirty="0" err="1"/>
              <a:t>pengurutan</a:t>
            </a:r>
            <a:r>
              <a:rPr lang="en-SG" sz="2000" dirty="0"/>
              <a:t> </a:t>
            </a:r>
            <a:r>
              <a:rPr lang="en-SG" sz="2000" dirty="0" err="1"/>
              <a:t>Nomor</a:t>
            </a:r>
            <a:r>
              <a:rPr lang="en-SG" sz="2000" dirty="0"/>
              <a:t> </a:t>
            </a:r>
            <a:r>
              <a:rPr lang="en-SG" sz="2000" dirty="0" err="1"/>
              <a:t>Induk</a:t>
            </a:r>
            <a:r>
              <a:rPr lang="en-SG" sz="2000" dirty="0"/>
              <a:t> </a:t>
            </a:r>
            <a:r>
              <a:rPr lang="en-SG" sz="2000" dirty="0" err="1"/>
              <a:t>Mahasiswa</a:t>
            </a:r>
            <a:r>
              <a:rPr lang="en-SG" sz="2000" dirty="0"/>
              <a:t> (NIM), </a:t>
            </a:r>
            <a:r>
              <a:rPr lang="en-SG" sz="2000" dirty="0" err="1"/>
              <a:t>Nomor</a:t>
            </a:r>
            <a:r>
              <a:rPr lang="en-SG" sz="2000" dirty="0"/>
              <a:t> </a:t>
            </a:r>
            <a:r>
              <a:rPr lang="en-SG" sz="2000" dirty="0" err="1"/>
              <a:t>Induk</a:t>
            </a:r>
            <a:r>
              <a:rPr lang="en-SG" sz="2000" dirty="0"/>
              <a:t> </a:t>
            </a:r>
            <a:r>
              <a:rPr lang="en-SG" sz="2000" dirty="0" err="1"/>
              <a:t>Kependudukan</a:t>
            </a:r>
            <a:r>
              <a:rPr lang="en-SG" sz="2000" dirty="0"/>
              <a:t> (NIK), </a:t>
            </a:r>
            <a:r>
              <a:rPr lang="en-SG" sz="2000" dirty="0" err="1"/>
              <a:t>nilai</a:t>
            </a:r>
            <a:r>
              <a:rPr lang="en-SG" sz="2000" dirty="0"/>
              <a:t> ID </a:t>
            </a:r>
            <a:r>
              <a:rPr lang="en-SG" sz="2000" dirty="0" err="1"/>
              <a:t>sebuah</a:t>
            </a:r>
            <a:r>
              <a:rPr lang="en-SG" sz="2000" dirty="0"/>
              <a:t> </a:t>
            </a:r>
            <a:r>
              <a:rPr lang="en-SG" sz="2000" dirty="0" err="1"/>
              <a:t>barang</a:t>
            </a:r>
            <a:r>
              <a:rPr lang="en-SG" sz="2000" dirty="0"/>
              <a:t> </a:t>
            </a:r>
            <a:r>
              <a:rPr lang="en-SG" sz="2000" dirty="0" err="1"/>
              <a:t>inventaris</a:t>
            </a:r>
            <a:r>
              <a:rPr lang="en-SG" sz="2000" dirty="0"/>
              <a:t>, </a:t>
            </a:r>
            <a:r>
              <a:rPr lang="en-SG" sz="2000" dirty="0" err="1"/>
              <a:t>dan</a:t>
            </a:r>
            <a:r>
              <a:rPr lang="en-SG" sz="2000" dirty="0"/>
              <a:t> lain </a:t>
            </a:r>
            <a:r>
              <a:rPr lang="en-SG" sz="2000" dirty="0" err="1"/>
              <a:t>sebagainya</a:t>
            </a:r>
            <a:r>
              <a:rPr lang="en-SG" sz="2000" dirty="0" smtClean="0"/>
              <a:t>.</a:t>
            </a:r>
            <a:r>
              <a:rPr lang="en-SG" sz="2000" dirty="0"/>
              <a:t> </a:t>
            </a:r>
            <a:endParaRPr lang="id-ID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SG" sz="2000" dirty="0" err="1"/>
              <a:t>Pengurutan</a:t>
            </a:r>
            <a:r>
              <a:rPr lang="en-SG" sz="2000" dirty="0"/>
              <a:t> data </a:t>
            </a:r>
            <a:r>
              <a:rPr lang="en-SG" sz="2000" dirty="0" err="1"/>
              <a:t>merupakan</a:t>
            </a:r>
            <a:r>
              <a:rPr lang="en-SG" sz="2000" dirty="0"/>
              <a:t> </a:t>
            </a:r>
            <a:r>
              <a:rPr lang="en-SG" sz="2000" dirty="0" err="1"/>
              <a:t>bagian</a:t>
            </a:r>
            <a:r>
              <a:rPr lang="en-SG" sz="2000" dirty="0"/>
              <a:t> </a:t>
            </a:r>
            <a:r>
              <a:rPr lang="en-SG" sz="2000" dirty="0" err="1"/>
              <a:t>dari</a:t>
            </a:r>
            <a:r>
              <a:rPr lang="en-SG" sz="2000" dirty="0"/>
              <a:t> </a:t>
            </a:r>
            <a:r>
              <a:rPr lang="en-SG" sz="2000" dirty="0" err="1"/>
              <a:t>pengolahan</a:t>
            </a:r>
            <a:r>
              <a:rPr lang="en-SG" sz="2000" dirty="0"/>
              <a:t> </a:t>
            </a:r>
            <a:r>
              <a:rPr lang="en-SG" sz="2000" dirty="0" err="1"/>
              <a:t>informasi</a:t>
            </a:r>
            <a:r>
              <a:rPr lang="en-SG" sz="2000" dirty="0"/>
              <a:t>. Dari data yang </a:t>
            </a:r>
            <a:r>
              <a:rPr lang="en-SG" sz="2000" dirty="0" err="1"/>
              <a:t>telah</a:t>
            </a:r>
            <a:r>
              <a:rPr lang="en-SG" sz="2000" dirty="0"/>
              <a:t> </a:t>
            </a:r>
            <a:r>
              <a:rPr lang="en-SG" sz="2000" dirty="0" err="1"/>
              <a:t>didapatkan</a:t>
            </a:r>
            <a:r>
              <a:rPr lang="en-SG" sz="2000" dirty="0"/>
              <a:t> , </a:t>
            </a:r>
            <a:r>
              <a:rPr lang="en-SG" sz="2000" dirty="0" err="1"/>
              <a:t>ada</a:t>
            </a:r>
            <a:r>
              <a:rPr lang="en-SG" sz="2000" dirty="0"/>
              <a:t> </a:t>
            </a:r>
            <a:r>
              <a:rPr lang="en-SG" sz="2000" dirty="0" err="1"/>
              <a:t>kalanya</a:t>
            </a:r>
            <a:r>
              <a:rPr lang="en-SG" sz="2000" dirty="0"/>
              <a:t> data </a:t>
            </a:r>
            <a:r>
              <a:rPr lang="en-SG" sz="2000" dirty="0" err="1"/>
              <a:t>tersebut</a:t>
            </a:r>
            <a:r>
              <a:rPr lang="en-SG" sz="2000" dirty="0"/>
              <a:t> </a:t>
            </a:r>
            <a:r>
              <a:rPr lang="en-SG" sz="2000" dirty="0" err="1"/>
              <a:t>harus</a:t>
            </a:r>
            <a:r>
              <a:rPr lang="en-SG" sz="2000" dirty="0"/>
              <a:t> </a:t>
            </a:r>
            <a:r>
              <a:rPr lang="en-SG" sz="2000" dirty="0" err="1"/>
              <a:t>diurutkan</a:t>
            </a:r>
            <a:r>
              <a:rPr lang="en-SG" sz="2000" dirty="0"/>
              <a:t> </a:t>
            </a:r>
            <a:r>
              <a:rPr lang="en-SG" sz="2000" dirty="0" err="1"/>
              <a:t>terlebih</a:t>
            </a:r>
            <a:r>
              <a:rPr lang="en-SG" sz="2000" dirty="0"/>
              <a:t> </a:t>
            </a:r>
            <a:r>
              <a:rPr lang="en-SG" sz="2000" dirty="0" err="1"/>
              <a:t>dahulu</a:t>
            </a:r>
            <a:r>
              <a:rPr lang="en-SG" sz="2000" dirty="0"/>
              <a:t> </a:t>
            </a:r>
            <a:r>
              <a:rPr lang="en-SG" sz="2000" dirty="0" err="1"/>
              <a:t>sesuai</a:t>
            </a:r>
            <a:r>
              <a:rPr lang="en-SG" sz="2000" dirty="0"/>
              <a:t> </a:t>
            </a:r>
            <a:r>
              <a:rPr lang="en-SG" sz="2000" dirty="0" err="1"/>
              <a:t>aturannya</a:t>
            </a:r>
            <a:r>
              <a:rPr lang="en-SG" sz="2000" dirty="0"/>
              <a:t>, </a:t>
            </a:r>
            <a:r>
              <a:rPr lang="en-SG" sz="2000" dirty="0" err="1"/>
              <a:t>misalnya</a:t>
            </a:r>
            <a:r>
              <a:rPr lang="en-SG" sz="2000" dirty="0"/>
              <a:t> </a:t>
            </a:r>
            <a:r>
              <a:rPr lang="en-SG" sz="2000" dirty="0" err="1"/>
              <a:t>berdasarkan</a:t>
            </a:r>
            <a:r>
              <a:rPr lang="en-SG" sz="2000" dirty="0"/>
              <a:t> </a:t>
            </a:r>
            <a:r>
              <a:rPr lang="en-SG" sz="2000" i="1" dirty="0"/>
              <a:t>alphabet</a:t>
            </a:r>
            <a:r>
              <a:rPr lang="en-SG" sz="2000" dirty="0"/>
              <a:t> </a:t>
            </a:r>
            <a:r>
              <a:rPr lang="en-SG" sz="2000" dirty="0" err="1"/>
              <a:t>atau</a:t>
            </a:r>
            <a:r>
              <a:rPr lang="en-SG" sz="2000" dirty="0"/>
              <a:t> </a:t>
            </a:r>
            <a:r>
              <a:rPr lang="en-SG" sz="2000" dirty="0" err="1"/>
              <a:t>nilainya</a:t>
            </a:r>
            <a:r>
              <a:rPr lang="en-SG" sz="2000" dirty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SG" sz="2000" dirty="0"/>
              <a:t> 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837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71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</TotalTime>
  <Words>21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Civic</vt:lpstr>
      <vt:lpstr>REVIEW JURNAL</vt:lpstr>
      <vt:lpstr>REVIEW JURNAL</vt:lpstr>
      <vt:lpstr>Latar Belakang Masalah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JURNAL</dc:title>
  <dc:creator>ASUS</dc:creator>
  <cp:lastModifiedBy>ASUS</cp:lastModifiedBy>
  <cp:revision>3</cp:revision>
  <dcterms:created xsi:type="dcterms:W3CDTF">2018-11-14T13:44:56Z</dcterms:created>
  <dcterms:modified xsi:type="dcterms:W3CDTF">2018-11-14T14:11:42Z</dcterms:modified>
</cp:coreProperties>
</file>