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C22F751-8259-4878-BDEF-50EE39040152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DBDB5E-B5D5-47E3-81F7-F1C6BDA697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maysho.com/umum/hukum-tidur-tengkurap-84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447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id-ID" u="sng" dirty="0" smtClean="0"/>
              <a:t>BAB 128 BOLEHNYA TIDUR TERLENTANG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Nama	: Monica Tifani Zahara</a:t>
            </a:r>
          </a:p>
          <a:p>
            <a:r>
              <a:rPr lang="id-ID" dirty="0" smtClean="0"/>
              <a:t>NRP	: 171-111-077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5478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90800"/>
            <a:ext cx="7467600" cy="213360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Pernahkah kita tidur terlentang? Bagaimana hukumnya? Apakah diperbolehkan?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HR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dirty="0" err="1">
                <a:solidFill>
                  <a:schemeClr val="tx1"/>
                </a:solidFill>
              </a:rPr>
              <a:t>Bukhari</a:t>
            </a:r>
            <a:r>
              <a:rPr lang="en-US" b="1" dirty="0">
                <a:solidFill>
                  <a:schemeClr val="tx1"/>
                </a:solidFill>
              </a:rPr>
              <a:t> no. 475 </a:t>
            </a:r>
            <a:r>
              <a:rPr lang="en-US" b="1" dirty="0" err="1">
                <a:solidFill>
                  <a:schemeClr val="tx1"/>
                </a:solidFill>
              </a:rPr>
              <a:t>dan</a:t>
            </a:r>
            <a:r>
              <a:rPr lang="en-US" b="1" dirty="0">
                <a:solidFill>
                  <a:schemeClr val="tx1"/>
                </a:solidFill>
              </a:rPr>
              <a:t> Muslim no. </a:t>
            </a:r>
            <a:r>
              <a:rPr lang="en-US" b="1" dirty="0" smtClean="0">
                <a:solidFill>
                  <a:schemeClr val="tx1"/>
                </a:solidFill>
              </a:rPr>
              <a:t>2100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362200"/>
            <a:ext cx="7543800" cy="3962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ar-AE" dirty="0"/>
              <a:t>عَنْ عَبَّادِ بْنِ تَمِيمٍ عَنْ عَمِّهِ أَنَّهُ رَأَى رَسُولَ اللَّهِ -صلى الله عليه وسلم- مُسْتَلْقِيًا فِى الْمَسْجِدِ وَاضِعًا إِحْدَى رِجْلَيْهِ عَلَى الأُخْرَى.</a:t>
            </a:r>
            <a:br>
              <a:rPr lang="ar-AE" dirty="0"/>
            </a:br>
            <a:r>
              <a:rPr lang="ar-AE" dirty="0"/>
              <a:t/>
            </a:r>
            <a:br>
              <a:rPr lang="ar-AE" dirty="0"/>
            </a:br>
            <a:r>
              <a:rPr lang="en-US" dirty="0"/>
              <a:t>Dari ‘</a:t>
            </a:r>
            <a:r>
              <a:rPr lang="en-US" dirty="0" err="1"/>
              <a:t>Abbad</a:t>
            </a:r>
            <a:r>
              <a:rPr lang="en-US" dirty="0"/>
              <a:t> bin </a:t>
            </a:r>
            <a:r>
              <a:rPr lang="en-US" dirty="0" err="1"/>
              <a:t>Tamim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pamannya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Rasulullah</a:t>
            </a:r>
            <a:r>
              <a:rPr lang="en-US" dirty="0"/>
              <a:t> </a:t>
            </a:r>
            <a:r>
              <a:rPr lang="en-US" i="1" dirty="0" err="1"/>
              <a:t>shallallahu</a:t>
            </a:r>
            <a:r>
              <a:rPr lang="en-US" i="1" dirty="0"/>
              <a:t> ‘</a:t>
            </a:r>
            <a:r>
              <a:rPr lang="en-US" i="1" dirty="0" err="1"/>
              <a:t>alaihi</a:t>
            </a:r>
            <a:r>
              <a:rPr lang="en-US" i="1" dirty="0"/>
              <a:t> </a:t>
            </a:r>
            <a:r>
              <a:rPr lang="en-US" i="1" dirty="0" err="1"/>
              <a:t>wa</a:t>
            </a:r>
            <a:r>
              <a:rPr lang="en-US" i="1" dirty="0"/>
              <a:t> </a:t>
            </a:r>
            <a:r>
              <a:rPr lang="en-US" i="1" dirty="0" err="1"/>
              <a:t>sallam</a:t>
            </a:r>
            <a:r>
              <a:rPr lang="en-US" u="sng" dirty="0"/>
              <a:t> </a:t>
            </a:r>
            <a:r>
              <a:rPr lang="en-US" u="sng" dirty="0" err="1"/>
              <a:t>tidur</a:t>
            </a:r>
            <a:r>
              <a:rPr lang="en-US" u="sng" dirty="0"/>
              <a:t> </a:t>
            </a:r>
            <a:r>
              <a:rPr lang="en-US" u="sng" dirty="0" err="1"/>
              <a:t>terlentang</a:t>
            </a:r>
            <a:r>
              <a:rPr lang="en-US" dirty="0"/>
              <a:t> di masjid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kaki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id-ID" sz="5400" u="sng" dirty="0" smtClean="0"/>
              <a:t>Hadits Tirmidzi</a:t>
            </a:r>
            <a:endParaRPr lang="en-US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098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Rasulullah SAW berkata  bahwasannya : </a:t>
            </a:r>
          </a:p>
          <a:p>
            <a:pPr marL="0" indent="0">
              <a:buNone/>
            </a:pPr>
            <a:r>
              <a:rPr lang="id-ID" i="1" dirty="0" smtClean="0"/>
              <a:t>“</a:t>
            </a:r>
            <a:r>
              <a:rPr lang="id-ID" i="1" dirty="0"/>
              <a:t>Apabila salah seorang dari kalian tidur telentang di atas punggungnya maka janganlah ia meletakkan salah satu kakinya diatas yang lainnya.”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4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id-ID" sz="3200" u="sng" dirty="0"/>
              <a:t/>
            </a:r>
            <a:br>
              <a:rPr lang="id-ID" sz="3200" u="sng" dirty="0"/>
            </a:br>
            <a:r>
              <a:rPr lang="en-US" sz="3200" u="sng" dirty="0">
                <a:solidFill>
                  <a:schemeClr val="tx1"/>
                </a:solidFill>
              </a:rPr>
              <a:t>(</a:t>
            </a:r>
            <a:r>
              <a:rPr lang="en-US" sz="3200" u="sng" dirty="0" err="1">
                <a:solidFill>
                  <a:schemeClr val="tx1"/>
                </a:solidFill>
              </a:rPr>
              <a:t>Syarh</a:t>
            </a:r>
            <a:r>
              <a:rPr lang="en-US" sz="3200" u="sng" dirty="0">
                <a:solidFill>
                  <a:schemeClr val="tx1"/>
                </a:solidFill>
              </a:rPr>
              <a:t> </a:t>
            </a:r>
            <a:r>
              <a:rPr lang="en-US" sz="3200" u="sng" dirty="0" err="1">
                <a:solidFill>
                  <a:schemeClr val="tx1"/>
                </a:solidFill>
              </a:rPr>
              <a:t>Riyadhus</a:t>
            </a:r>
            <a:r>
              <a:rPr lang="en-US" sz="3200" u="sng" dirty="0">
                <a:solidFill>
                  <a:schemeClr val="tx1"/>
                </a:solidFill>
              </a:rPr>
              <a:t> </a:t>
            </a:r>
            <a:r>
              <a:rPr lang="en-US" sz="3200" u="sng" dirty="0" err="1">
                <a:solidFill>
                  <a:schemeClr val="tx1"/>
                </a:solidFill>
              </a:rPr>
              <a:t>Sholihin</a:t>
            </a:r>
            <a:r>
              <a:rPr lang="en-US" sz="3200" u="sng" dirty="0">
                <a:solidFill>
                  <a:schemeClr val="tx1"/>
                </a:solidFill>
              </a:rPr>
              <a:t>, 4: 346).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Syaikh</a:t>
            </a:r>
            <a:r>
              <a:rPr lang="en-US" dirty="0"/>
              <a:t> Muhammad bin </a:t>
            </a:r>
            <a:r>
              <a:rPr lang="en-US" dirty="0" err="1"/>
              <a:t>Shalih</a:t>
            </a:r>
            <a:r>
              <a:rPr lang="en-US" dirty="0"/>
              <a:t> Al ‘</a:t>
            </a:r>
            <a:r>
              <a:rPr lang="en-US" dirty="0" err="1"/>
              <a:t>Utsaimin</a:t>
            </a:r>
            <a:r>
              <a:rPr lang="en-US" dirty="0"/>
              <a:t> </a:t>
            </a:r>
            <a:r>
              <a:rPr lang="en-US" dirty="0" err="1" smtClean="0"/>
              <a:t>menerangkan</a:t>
            </a:r>
            <a:r>
              <a:rPr lang="id-ID" dirty="0" smtClean="0"/>
              <a:t> bahwa :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“Yang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afdhol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tidur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tengkurap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adalah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tidur</a:t>
            </a:r>
            <a:r>
              <a:rPr lang="en-US" dirty="0">
                <a:hlinkClick r:id="rId2"/>
              </a:rPr>
              <a:t> yang </a:t>
            </a:r>
            <a:r>
              <a:rPr lang="en-US" dirty="0" err="1">
                <a:hlinkClick r:id="rId2"/>
              </a:rPr>
              <a:t>tidak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pantas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terlentang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aurat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khawatir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tersingkapnya</a:t>
            </a:r>
            <a:r>
              <a:rPr lang="en-US" dirty="0"/>
              <a:t> </a:t>
            </a:r>
            <a:r>
              <a:rPr lang="en-US" dirty="0" err="1"/>
              <a:t>aurat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mengangkat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kaki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jubah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tidaklah</a:t>
            </a:r>
            <a:r>
              <a:rPr lang="en-US" dirty="0"/>
              <a:t> </a:t>
            </a:r>
            <a:r>
              <a:rPr lang="en-US" dirty="0" err="1"/>
              <a:t>pantas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tidaklah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5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33600"/>
            <a:ext cx="74676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8000" u="sng" dirty="0" smtClean="0"/>
              <a:t>Terima kasih </a:t>
            </a:r>
            <a:r>
              <a:rPr lang="id-ID" sz="8000" u="sng" dirty="0" smtClean="0">
                <a:sym typeface="Wingdings" pitchFamily="2" charset="2"/>
              </a:rPr>
              <a:t></a:t>
            </a:r>
            <a:endParaRPr lang="en-US" sz="8000" u="sng" dirty="0"/>
          </a:p>
        </p:txBody>
      </p:sp>
    </p:spTree>
    <p:extLst>
      <p:ext uri="{BB962C8B-B14F-4D97-AF65-F5344CB8AC3E}">
        <p14:creationId xmlns:p14="http://schemas.microsoft.com/office/powerpoint/2010/main" val="2096209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</TotalTime>
  <Words>167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BAB 128 BOLEHNYA TIDUR TERLENTANG</vt:lpstr>
      <vt:lpstr> </vt:lpstr>
      <vt:lpstr> HR. Bukhari no. 475 dan Muslim no. 2100</vt:lpstr>
      <vt:lpstr>Hadits Tirmidzi</vt:lpstr>
      <vt:lpstr> (Syarh Riyadhus Sholihin, 4: 346).</vt:lpstr>
      <vt:lpstr>Terima kasih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128 BOLEHNYA TIDUR TERLENTANG</dc:title>
  <dc:creator>ASUS</dc:creator>
  <cp:lastModifiedBy>ASUS</cp:lastModifiedBy>
  <cp:revision>7</cp:revision>
  <dcterms:created xsi:type="dcterms:W3CDTF">2018-11-06T01:55:17Z</dcterms:created>
  <dcterms:modified xsi:type="dcterms:W3CDTF">2018-11-06T03:23:03Z</dcterms:modified>
</cp:coreProperties>
</file>