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7" r:id="rId2"/>
    <p:sldId id="380" r:id="rId3"/>
    <p:sldId id="381" r:id="rId4"/>
    <p:sldId id="382" r:id="rId5"/>
    <p:sldId id="384" r:id="rId6"/>
    <p:sldId id="409" r:id="rId7"/>
    <p:sldId id="385" r:id="rId8"/>
    <p:sldId id="410" r:id="rId9"/>
    <p:sldId id="386" r:id="rId10"/>
    <p:sldId id="411" r:id="rId11"/>
    <p:sldId id="387" r:id="rId12"/>
    <p:sldId id="412" r:id="rId13"/>
    <p:sldId id="388" r:id="rId14"/>
    <p:sldId id="413" r:id="rId15"/>
    <p:sldId id="389" r:id="rId16"/>
    <p:sldId id="414" r:id="rId17"/>
    <p:sldId id="390" r:id="rId18"/>
    <p:sldId id="415" r:id="rId19"/>
    <p:sldId id="391" r:id="rId20"/>
    <p:sldId id="416" r:id="rId21"/>
    <p:sldId id="392" r:id="rId22"/>
    <p:sldId id="417" r:id="rId23"/>
    <p:sldId id="393" r:id="rId24"/>
    <p:sldId id="418" r:id="rId25"/>
    <p:sldId id="427" r:id="rId26"/>
    <p:sldId id="426" r:id="rId27"/>
    <p:sldId id="395" r:id="rId28"/>
    <p:sldId id="420" r:id="rId29"/>
    <p:sldId id="421" r:id="rId30"/>
    <p:sldId id="425" r:id="rId31"/>
    <p:sldId id="397" r:id="rId32"/>
    <p:sldId id="422" r:id="rId33"/>
    <p:sldId id="398" r:id="rId34"/>
    <p:sldId id="423" r:id="rId35"/>
    <p:sldId id="400" r:id="rId36"/>
    <p:sldId id="428" r:id="rId37"/>
    <p:sldId id="430" r:id="rId38"/>
    <p:sldId id="431" r:id="rId39"/>
    <p:sldId id="432" r:id="rId40"/>
    <p:sldId id="429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5" r:id="rId64"/>
    <p:sldId id="456" r:id="rId65"/>
    <p:sldId id="457" r:id="rId66"/>
    <p:sldId id="458" r:id="rId67"/>
    <p:sldId id="459" r:id="rId68"/>
    <p:sldId id="460" r:id="rId69"/>
    <p:sldId id="304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EF058-D2E7-49B9-A0E6-A18FFBEA79B3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5FDB6-4637-4CFE-950D-A6E79ADB3C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037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367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42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68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456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8104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72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2958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892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473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6723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260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7060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371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689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5558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238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9328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7372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7572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372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1979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97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0575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29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064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8487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4711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916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494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62982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1463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9281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953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0706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96302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7941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1321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2870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442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79071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70523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347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26085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53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78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99976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03573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32134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9530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508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41892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7707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64986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59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59784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23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91839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34473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36752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03401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00884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43924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57541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9067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68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924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8064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204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B816E-977C-4A4F-B264-DC45E55EC5B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843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4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758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879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22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559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3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64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3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54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1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50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71B1-22B9-4943-8F60-FFFBA35F575E}" type="datetimeFigureOut">
              <a:rPr lang="id-ID" smtClean="0"/>
              <a:t>26/06/2018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6601-8D79-4312-A98D-B57C14A058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208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86"/>
          <a:stretch/>
        </p:blipFill>
        <p:spPr>
          <a:xfrm>
            <a:off x="-5802" y="2689720"/>
            <a:ext cx="9149802" cy="4209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08" y="393305"/>
            <a:ext cx="5811239" cy="6561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PENJADWALAN PROSES</a:t>
            </a:r>
            <a:endParaRPr lang="id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9F9D4-AA66-4500-85A4-8DFF142EE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99" y="174875"/>
            <a:ext cx="2135885" cy="219996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776A49A-70AB-4762-8120-B5D8346F3E61}"/>
              </a:ext>
            </a:extLst>
          </p:cNvPr>
          <p:cNvSpPr txBox="1">
            <a:spLocks/>
          </p:cNvSpPr>
          <p:nvPr/>
        </p:nvSpPr>
        <p:spPr>
          <a:xfrm>
            <a:off x="1123449" y="1364345"/>
            <a:ext cx="4563155" cy="989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cs typeface="Times New Roman" panose="02020603050405020304" pitchFamily="18" charset="0"/>
              </a:rPr>
              <a:t>Disusun Oleh 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cs typeface="Times New Roman" panose="02020603050405020304" pitchFamily="18" charset="0"/>
              </a:rPr>
              <a:t>Febry Eka Purwiantono, M.Kom</a:t>
            </a:r>
            <a:endParaRPr lang="id-ID" sz="20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426F4E-955D-471D-A445-31E9BD81EA15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BFA59A4-1DE4-49DC-A4F4-248C22C2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6455EFB-0A87-4DD7-9DA7-E360839E6F1D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9B44E04-EB9A-4BA9-962C-B757DBCC220C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E4F4EAD-092E-419D-8281-AEE0B69D7B72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DEC03A8-3F3F-42FD-90DF-55B3EF99BC63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C5161D4-48DB-4F5F-BE5C-E2EC56AEFF5C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2A363EC-1CBB-468D-9ED1-BD5CB432570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18C0D07-4839-48BE-BFFC-338D3E648CDE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1890717-1E0E-4DBD-9CF4-455A8D7F910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2BDB910-AA39-4C6B-99A2-B0F7B1900A96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CB70964-98E6-4F2F-9B67-053F86F4F889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67398472-C0AE-453C-9F08-991350FF4DDF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3AC6BE1-BFA1-40A2-853F-A185D3893DA4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99A1E79-94AB-4650-A0FD-B7A071B8B19C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80E6FB8-5EFA-4B77-B7CA-5161FBA7CA04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FAFAF61B-45F0-4A7A-AE4E-B87B2CEC8932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B6EF2D6-D2BC-4A42-A48E-984B6C209F37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7F94A25-9F3E-4311-ACB0-03840F239D8D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622D6F6-1B91-4219-8832-7CB2FDD3EB29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CD713A6-A7A0-4102-AB3A-F469B5337A73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A3530F3-77A3-4C47-988D-96D187C9F2E1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10D0E0F-1531-4BEA-A06D-410C77FDEA47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3C574D7-BCCF-4142-94D7-97B1C5D371B1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808F6F5-56F3-4B92-8DAD-141B9EEAA13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0F19D0C-7FDD-470C-A8D4-B6D2D665D1B4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A91B195-3602-471A-AB97-108AC3D5DC60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EB423A7-BA5E-4CDE-824F-A6BD770126FF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3BD27C6-012E-4BDD-8EEC-570F435BC1D7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956464-B5A5-4A54-BCBA-9C80207D9B8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AE34AE7-F71A-415E-A7CC-117F8A651492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6338B7-BDEA-4482-B4AA-F590C4016553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4B75BB7-7858-41CE-887B-AD00DB4D0C57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6C607EC-EED8-4B8F-9B22-FBFE96AF64CD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18CB0F-73A2-4D58-BB3E-BE27C024D376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87A6B0C-AA77-49C9-AB4D-F07D2B590CDC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2D171C9-A36A-45D5-94B8-FA77610DFDA6}"/>
              </a:ext>
            </a:extLst>
          </p:cNvPr>
          <p:cNvSpPr txBox="1"/>
          <p:nvPr/>
        </p:nvSpPr>
        <p:spPr>
          <a:xfrm>
            <a:off x="628543" y="5259584"/>
            <a:ext cx="2932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8817A9-A58C-41E5-A6F4-7733EE9844A6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60E39E-8D28-48F4-8C7F-39E6514E4214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11F56FF-3C71-43CF-BFCD-44194D078AAB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1 </a:t>
              </a:r>
              <a:r>
                <a:rPr lang="en-US" sz="2200" dirty="0" err="1"/>
                <a:t>ms</a:t>
              </a:r>
              <a:r>
                <a:rPr lang="id-ID" sz="2200" dirty="0"/>
                <a:t> &amp; </a:t>
              </a:r>
              <a:r>
                <a:rPr lang="en-US" sz="2200" dirty="0"/>
                <a:t>B = 1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6729717-A4D3-40A1-A686-C1B49E32F770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B, C &amp;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4692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426F4E-955D-471D-A445-31E9BD81EA15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BFA59A4-1DE4-49DC-A4F4-248C22C2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6455EFB-0A87-4DD7-9DA7-E360839E6F1D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9B44E04-EB9A-4BA9-962C-B757DBCC220C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E4F4EAD-092E-419D-8281-AEE0B69D7B72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DEC03A8-3F3F-42FD-90DF-55B3EF99BC63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C5161D4-48DB-4F5F-BE5C-E2EC56AEFF5C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2A363EC-1CBB-468D-9ED1-BD5CB432570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18C0D07-4839-48BE-BFFC-338D3E648CDE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1890717-1E0E-4DBD-9CF4-455A8D7F910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2BDB910-AA39-4C6B-99A2-B0F7B1900A96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CB70964-98E6-4F2F-9B67-053F86F4F889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67398472-C0AE-453C-9F08-991350FF4DDF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3AC6BE1-BFA1-40A2-853F-A185D3893DA4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99A1E79-94AB-4650-A0FD-B7A071B8B19C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80E6FB8-5EFA-4B77-B7CA-5161FBA7CA04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FAFAF61B-45F0-4A7A-AE4E-B87B2CEC8932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B6EF2D6-D2BC-4A42-A48E-984B6C209F37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7F94A25-9F3E-4311-ACB0-03840F239D8D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622D6F6-1B91-4219-8832-7CB2FDD3EB29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CD713A6-A7A0-4102-AB3A-F469B5337A73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A3530F3-77A3-4C47-988D-96D187C9F2E1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10D0E0F-1531-4BEA-A06D-410C77FDEA47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3C574D7-BCCF-4142-94D7-97B1C5D371B1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808F6F5-56F3-4B92-8DAD-141B9EEAA13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0F19D0C-7FDD-470C-A8D4-B6D2D665D1B4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A91B195-3602-471A-AB97-108AC3D5DC60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EB423A7-BA5E-4CDE-824F-A6BD770126FF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3BD27C6-012E-4BDD-8EEC-570F435BC1D7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956464-B5A5-4A54-BCBA-9C80207D9B8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AE34AE7-F71A-415E-A7CC-117F8A651492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6338B7-BDEA-4482-B4AA-F590C4016553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4B75BB7-7858-41CE-887B-AD00DB4D0C57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6C607EC-EED8-4B8F-9B22-FBFE96AF64CD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18CB0F-73A2-4D58-BB3E-BE27C024D376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87A6B0C-AA77-49C9-AB4D-F07D2B590CDC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F24C7639-FB0B-4548-86A7-4BAE282D6E41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= 1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C4D808-C0A2-4494-8FDE-18A02266634F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C, D, A &amp; E</a:t>
            </a:r>
          </a:p>
        </p:txBody>
      </p:sp>
    </p:spTree>
    <p:extLst>
      <p:ext uri="{BB962C8B-B14F-4D97-AF65-F5344CB8AC3E}">
        <p14:creationId xmlns:p14="http://schemas.microsoft.com/office/powerpoint/2010/main" val="17898012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EA0997-737A-4724-AA7E-F3699A52D2E8}"/>
              </a:ext>
            </a:extLst>
          </p:cNvPr>
          <p:cNvGrpSpPr/>
          <p:nvPr/>
        </p:nvGrpSpPr>
        <p:grpSpPr>
          <a:xfrm>
            <a:off x="4168863" y="2770679"/>
            <a:ext cx="978794" cy="425004"/>
            <a:chOff x="4168863" y="2770679"/>
            <a:chExt cx="978794" cy="42500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26619D6-FE83-42D0-AFE9-159FA1230AF7}"/>
                </a:ext>
              </a:extLst>
            </p:cNvPr>
            <p:cNvSpPr/>
            <p:nvPr/>
          </p:nvSpPr>
          <p:spPr>
            <a:xfrm>
              <a:off x="4168863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814127-978B-4C8C-A084-640CE8661C34}"/>
                </a:ext>
              </a:extLst>
            </p:cNvPr>
            <p:cNvSpPr/>
            <p:nvPr/>
          </p:nvSpPr>
          <p:spPr>
            <a:xfrm>
              <a:off x="4658260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FCB8C72-7B12-47C3-AB15-E090D9EC5B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F9081B-812C-4D21-A1BE-AD9CC697146D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D5A4FB7-B974-4FAA-AF37-FA9691DEF242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1FD0636-5532-4869-B1C7-F832D46911D1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FAD93F5-53E6-4C2D-B763-114FCEB5271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93D94A6-D2A9-4A82-B069-EB92473155C0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4052FD4-56DB-46E6-9937-04C8642D7AB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DB25D8-A112-492A-B577-38E36E5EC19E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8503824-6A98-4A51-AEB0-F23A13399001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3E7BC31-E813-4110-933D-D501BB65F58B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DF5C25D-34C9-4864-9168-D6EE4ADF24E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DC9501C-DCC7-4E7B-94E0-88A82EC5DF88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3F5E81E-20A8-49EE-B112-4E5B94BE7246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4AC3DF0-30E8-40B3-BE7F-FFA8524A4781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CDF7E17-CA0D-43CD-AA19-CC98DBDBCF27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BD6D2BB-F3B8-4D7A-AA1D-5A741BE11690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9750200-0305-40D6-8CF1-862CF6BF42C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B4871C5-B486-419E-8A2A-EE5C584E8166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1E715B4-22B2-492F-9043-8334CF7E0CD6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E1EEAA6-F515-48AF-9158-354BE631132F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7A89B89-0218-47B6-BCC2-C0760D3A027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729818E-E4BA-4F0E-B868-FFF686CA2FBC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DCF8AA2-5053-4C8C-A06E-7B3D904A1978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00A675F-7A8F-42A4-8818-5E99072828B0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E9D1F72-1ECB-4878-A568-8E6B3C96BBC9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289B4E7-8FC2-4324-89A3-DC0E21CB6263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F4E1F1-B693-4153-913A-2C57F6D3CD49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84EA232-7534-481B-BCFD-221EA1723382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E151A9C-779B-4428-8E8A-4F868A04695C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3C3F00-E246-405B-8540-111ADA0B9EC8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3A50BBB-07AA-4829-AB7A-D2DCF6A89B10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1D3F33F-7B35-4C50-8032-82F555C50A83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125BA3A-0CCC-4C45-91E7-24052ABDC870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3C8699D-F6F7-4BE3-A307-ACC0B20B363C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8640A64-CF30-49B0-B666-58DD86A8E20B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53F3D6F-0EF4-43FC-988C-7EFF9C46F070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D8ED055-278F-48D8-B665-8E0BF24A6FAF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B31FDE-9ABB-4196-BA31-6CEE96C57322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56C30-FF72-4736-BB4A-4AC06C4D6B93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DE107C3-4263-497E-AA15-7EDA8899F92B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1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6BF789F-67C6-4207-A94A-8825F5E5374C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C, D, A &amp;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0056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739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FCB8C72-7B12-47C3-AB15-E090D9EC5B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F9081B-812C-4D21-A1BE-AD9CC697146D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D5A4FB7-B974-4FAA-AF37-FA9691DEF242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1FD0636-5532-4869-B1C7-F832D46911D1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FAD93F5-53E6-4C2D-B763-114FCEB5271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93D94A6-D2A9-4A82-B069-EB92473155C0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4052FD4-56DB-46E6-9937-04C8642D7AB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DB25D8-A112-492A-B577-38E36E5EC19E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8503824-6A98-4A51-AEB0-F23A13399001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3E7BC31-E813-4110-933D-D501BB65F58B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DF5C25D-34C9-4864-9168-D6EE4ADF24E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DC9501C-DCC7-4E7B-94E0-88A82EC5DF88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3F5E81E-20A8-49EE-B112-4E5B94BE7246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4AC3DF0-30E8-40B3-BE7F-FFA8524A4781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CDF7E17-CA0D-43CD-AA19-CC98DBDBCF27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BD6D2BB-F3B8-4D7A-AA1D-5A741BE11690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9750200-0305-40D6-8CF1-862CF6BF42C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B4871C5-B486-419E-8A2A-EE5C584E8166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1E715B4-22B2-492F-9043-8334CF7E0CD6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E1EEAA6-F515-48AF-9158-354BE631132F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7A89B89-0218-47B6-BCC2-C0760D3A027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729818E-E4BA-4F0E-B868-FFF686CA2FBC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DCF8AA2-5053-4C8C-A06E-7B3D904A1978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00A675F-7A8F-42A4-8818-5E99072828B0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E9D1F72-1ECB-4878-A568-8E6B3C96BBC9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289B4E7-8FC2-4324-89A3-DC0E21CB6263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F4E1F1-B693-4153-913A-2C57F6D3CD49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84EA232-7534-481B-BCFD-221EA1723382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E151A9C-779B-4428-8E8A-4F868A04695C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13C3F00-E246-405B-8540-111ADA0B9EC8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3A50BBB-07AA-4829-AB7A-D2DCF6A89B10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1D3F33F-7B35-4C50-8032-82F555C50A83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125BA3A-0CCC-4C45-91E7-24052ABDC870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3C8699D-F6F7-4BE3-A307-ACC0B20B363C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8640A64-CF30-49B0-B666-58DD86A8E20B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53F3D6F-0EF4-43FC-988C-7EFF9C46F070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5844FAE-6B23-4C51-A4B9-126D3C01D5EF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 = 5 </a:t>
            </a:r>
            <a:r>
              <a:rPr lang="en-US" sz="2200" dirty="0" err="1"/>
              <a:t>ms</a:t>
            </a:r>
            <a:r>
              <a:rPr lang="en-US" sz="2200" dirty="0"/>
              <a:t> &amp; A = 1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9169424-BA12-4D02-B006-D9D9293AC39C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D, A &amp; E</a:t>
            </a:r>
          </a:p>
        </p:txBody>
      </p:sp>
    </p:spTree>
    <p:extLst>
      <p:ext uri="{BB962C8B-B14F-4D97-AF65-F5344CB8AC3E}">
        <p14:creationId xmlns:p14="http://schemas.microsoft.com/office/powerpoint/2010/main" val="1377937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A9F393-E8E3-41DA-9F30-D7072AD67E56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8E88D9-A47B-4E9E-9588-9EA4E44C97C7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8C55DC3-9F59-4F50-BA83-E4F0BE1E2E9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7DC60A4-BC72-42B2-A570-7D780E2343E9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FCDAAAE-2484-4018-B7AF-2F5435860390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D39D7E7-FA1A-468C-A961-CCCE2032F7F0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ADA6933-0639-411F-A016-7EB6F551E841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EC87DC1-CDE1-4F0F-85D9-F2AF008B0766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DC6DB8D-DBE0-4E10-B778-79BE38685A0C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159DBBB-31E6-4D18-8ECF-B2A585E29749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5B81AC1-7335-4F9F-9C37-27EC2EC87EBB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66CC539-3009-4745-866B-CCB58E3C6B82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6D767BD-4E1E-4D88-8D92-1D35B23D33A4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6B320E0-92E2-4BB9-9FD8-30E5985CCF8C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0079521-5A81-4F15-9A10-3FC6A1C5742E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83E2AC5-E088-4A0A-8BE8-C5C90C78CC5C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3512899-724F-4140-89B9-648735A5D55A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38E3B46-B08F-4071-BDB9-CA2077942DFB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BADF935-CB51-459B-94CE-3743A9483A77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AC1FDB2-4A99-4D5A-88D3-55551D2992F6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6B66F5C-B553-408B-8B19-7EEE0037E4B1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38FE845-5520-4EAA-B271-7ABE4A51A81C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F35C002-A074-49F2-9488-196911E90C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296EC9-A908-49B4-81B8-84191EC22949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B52F4FC-76F5-42CF-84F0-A1E98241D370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455734A-6E5F-4194-BA1E-07F04EF051A8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AF70328-16BE-4E84-81F7-B16158495B74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83A6B8B-175F-4AC1-9F81-AF3DDA0EBB73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F05F1E0-7EDE-42AA-8FCA-B0930DB90DFC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78B368D-9496-4506-B6F3-9876B2642D6D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C3AC78E-E474-4C54-92BE-C692789FF62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F711BB7-504F-4328-8546-5513391A1B6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290D33-17A4-4287-87EF-60FBE172822F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987BB18-B7E1-4984-8F9C-B86EE750EC4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141B195-ED3F-402C-933F-C56C6F5F3C94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61B473C-2D6F-43C7-A20E-9C6DCCCF4F9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3CB562A-6C3D-4C97-A191-9C2942C2FC75}"/>
              </a:ext>
            </a:extLst>
          </p:cNvPr>
          <p:cNvSpPr txBox="1"/>
          <p:nvPr/>
        </p:nvSpPr>
        <p:spPr>
          <a:xfrm>
            <a:off x="628543" y="5259584"/>
            <a:ext cx="2739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52EEE3-793C-470A-B799-E45827A2A89E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48049D-BE56-4F4C-BF2E-D5A871CD63A2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360406-77BF-4765-9B07-D9B04DB8AFDA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C = 5 </a:t>
              </a:r>
              <a:r>
                <a:rPr lang="en-US" sz="2200" dirty="0" err="1"/>
                <a:t>ms</a:t>
              </a:r>
              <a:r>
                <a:rPr lang="en-US" sz="2200" dirty="0"/>
                <a:t> &amp; A = 1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DEE955-B508-4BAB-8994-19B0A4249925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D, A &amp;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09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A9F393-E8E3-41DA-9F30-D7072AD67E56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8E88D9-A47B-4E9E-9588-9EA4E44C97C7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8C55DC3-9F59-4F50-BA83-E4F0BE1E2E9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7DC60A4-BC72-42B2-A570-7D780E2343E9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FCDAAAE-2484-4018-B7AF-2F5435860390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D39D7E7-FA1A-468C-A961-CCCE2032F7F0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ADA6933-0639-411F-A016-7EB6F551E841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EC87DC1-CDE1-4F0F-85D9-F2AF008B0766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DC6DB8D-DBE0-4E10-B778-79BE38685A0C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159DBBB-31E6-4D18-8ECF-B2A585E29749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5B81AC1-7335-4F9F-9C37-27EC2EC87EBB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66CC539-3009-4745-866B-CCB58E3C6B82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6D767BD-4E1E-4D88-8D92-1D35B23D33A4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6B320E0-92E2-4BB9-9FD8-30E5985CCF8C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0079521-5A81-4F15-9A10-3FC6A1C5742E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83E2AC5-E088-4A0A-8BE8-C5C90C78CC5C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3512899-724F-4140-89B9-648735A5D55A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38E3B46-B08F-4071-BDB9-CA2077942DFB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BADF935-CB51-459B-94CE-3743A9483A77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AC1FDB2-4A99-4D5A-88D3-55551D2992F6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6B66F5C-B553-408B-8B19-7EEE0037E4B1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38FE845-5520-4EAA-B271-7ABE4A51A81C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F35C002-A074-49F2-9488-196911E90C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296EC9-A908-49B4-81B8-84191EC22949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B52F4FC-76F5-42CF-84F0-A1E98241D370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455734A-6E5F-4194-BA1E-07F04EF051A8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AF70328-16BE-4E84-81F7-B16158495B74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83A6B8B-175F-4AC1-9F81-AF3DDA0EBB73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F05F1E0-7EDE-42AA-8FCA-B0930DB90DFC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78B368D-9496-4506-B6F3-9876B2642D6D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C3AC78E-E474-4C54-92BE-C692789FF62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F711BB7-504F-4328-8546-5513391A1B6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290D33-17A4-4287-87EF-60FBE172822F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987BB18-B7E1-4984-8F9C-B86EE750EC4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141B195-ED3F-402C-933F-C56C6F5F3C94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61B473C-2D6F-43C7-A20E-9C6DCCCF4F9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878CE7-4D9D-44C9-8E4F-CD7719646108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= 1 </a:t>
            </a:r>
            <a:r>
              <a:rPr lang="en-US" sz="2200" dirty="0" err="1"/>
              <a:t>ms</a:t>
            </a:r>
            <a:r>
              <a:rPr lang="en-US" sz="2200" dirty="0"/>
              <a:t> &amp; C = 5 </a:t>
            </a:r>
            <a:r>
              <a:rPr lang="en-US" sz="2200" dirty="0" err="1"/>
              <a:t>ms</a:t>
            </a:r>
            <a:r>
              <a:rPr lang="en-US" sz="22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4FF019-EDCE-4E50-BAEE-B2C54C8930B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A, E &amp; C</a:t>
            </a:r>
          </a:p>
        </p:txBody>
      </p:sp>
    </p:spTree>
    <p:extLst>
      <p:ext uri="{BB962C8B-B14F-4D97-AF65-F5344CB8AC3E}">
        <p14:creationId xmlns:p14="http://schemas.microsoft.com/office/powerpoint/2010/main" val="40819906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7A044E2-87FB-4CB0-AAB9-A42A615042C5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6C42CAA-025A-4DA0-B988-EDCA46F48A36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4237D6E-366B-43D9-91E5-8039D0628610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539824C-694F-4276-9C6A-548DDF26BCE2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45D89DB-8401-4025-A8BB-AE81EE70C77B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EF0E7FE-9C64-4A94-BEA2-B08B3F3312C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5CAAA4A-B286-4904-A5BA-0653F1FB02E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B7B00F2-6D92-426E-9406-4B42BB4418AE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AC268BF-090D-479D-A4BD-1470C9E0D2D9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12BAA02-6EF3-473B-8057-9C047E8A5674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F343B95-EFFA-4EF4-9A4C-61C6EA4A1EB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0958832-3752-4FAE-B084-A3C4693833E8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B91A486-27D7-480B-B646-84B764CBF0A1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82F6699-57F7-4FE9-B132-039A74C0E606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4B10693-D5C1-4C0E-9E23-588117383EEA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D661DD03-9113-45CB-A03D-346019908F04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300D217-A5C3-4EED-824D-F25DA996A519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0B29B89-A54C-4E24-89D9-63323A221BC3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94BBF6FB-372C-4109-9F43-8D1EFEA48AF2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97E8B83-3B85-4911-BCAD-30356F5F2C43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E9E180-867B-4E54-BC25-DF5056C828F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461C672-A661-42D9-A80D-BCA1CBA89E0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29B3D2E-6BC4-4FCB-A40B-57F1771E233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49FBCAF-95D3-474F-8010-F515BF9D5179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ECFF44D-BDF2-4E50-8A4A-5A74088A43BB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7F49DB6-A67D-4C23-BB42-C2FEEB0AD1D2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4152DC-01ED-4D76-8653-7F67867D85E9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7E6A73C-A1DF-4F1F-8054-A1D7825F9789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D74A23-5BA0-42A9-9446-682FA1CA23C2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E1A1420-5C81-430A-AB9C-76E6CCF9723C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B236C46-81DC-41BD-968E-5160DFB79C98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F2983C6-0292-4D5C-B31F-5D8749AB4A4F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EEEB452-7C19-4789-BCA1-F4A0DDBC8F52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848FE92-E87C-4C19-9ED7-6EC75367ACB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1DC3FE4-F485-4879-AA47-7B5609B9CB84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FD81026-EDC2-4D83-9A1E-292B7B17A6F8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EEBCC0C-5AC6-498E-8D13-ECF3220B770D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EFBBE3-E208-462F-97A1-C6E1156A7DFB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2E96B-2B5F-4EF0-BE98-DD18CA31437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C3C63D1-B1E8-45F5-8D9A-24FBC942F5B3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1 </a:t>
              </a:r>
              <a:r>
                <a:rPr lang="en-US" sz="2200" dirty="0" err="1"/>
                <a:t>ms</a:t>
              </a:r>
              <a:r>
                <a:rPr lang="en-US" sz="2200" dirty="0"/>
                <a:t> &amp; C = 5 </a:t>
              </a:r>
              <a:r>
                <a:rPr lang="en-US" sz="2200" dirty="0" err="1"/>
                <a:t>ms</a:t>
              </a:r>
              <a:r>
                <a:rPr lang="en-US" sz="2200" dirty="0"/>
                <a:t> 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6CA216-2EA7-4B2B-9EAE-A1BF36EEA4F5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A, E &amp;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8335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7A044E2-87FB-4CB0-AAB9-A42A615042C5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6C42CAA-025A-4DA0-B988-EDCA46F48A36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4237D6E-366B-43D9-91E5-8039D0628610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539824C-694F-4276-9C6A-548DDF26BCE2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45D89DB-8401-4025-A8BB-AE81EE70C77B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EF0E7FE-9C64-4A94-BEA2-B08B3F3312C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5CAAA4A-B286-4904-A5BA-0653F1FB02E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B7B00F2-6D92-426E-9406-4B42BB4418AE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AC268BF-090D-479D-A4BD-1470C9E0D2D9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12BAA02-6EF3-473B-8057-9C047E8A5674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F343B95-EFFA-4EF4-9A4C-61C6EA4A1EB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0958832-3752-4FAE-B084-A3C4693833E8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B91A486-27D7-480B-B646-84B764CBF0A1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82F6699-57F7-4FE9-B132-039A74C0E606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4B10693-D5C1-4C0E-9E23-588117383EEA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D661DD03-9113-45CB-A03D-346019908F04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300D217-A5C3-4EED-824D-F25DA996A519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0B29B89-A54C-4E24-89D9-63323A221BC3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94BBF6FB-372C-4109-9F43-8D1EFEA48AF2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97E8B83-3B85-4911-BCAD-30356F5F2C43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E9E180-867B-4E54-BC25-DF5056C828F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461C672-A661-42D9-A80D-BCA1CBA89E0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29B3D2E-6BC4-4FCB-A40B-57F1771E233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49FBCAF-95D3-474F-8010-F515BF9D5179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ECFF44D-BDF2-4E50-8A4A-5A74088A43BB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7F49DB6-A67D-4C23-BB42-C2FEEB0AD1D2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4152DC-01ED-4D76-8653-7F67867D85E9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7E6A73C-A1DF-4F1F-8054-A1D7825F9789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D74A23-5BA0-42A9-9446-682FA1CA23C2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E1A1420-5C81-430A-AB9C-76E6CCF9723C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B236C46-81DC-41BD-968E-5160DFB79C98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F2983C6-0292-4D5C-B31F-5D8749AB4A4F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EEEB452-7C19-4789-BCA1-F4A0DDBC8F52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848FE92-E87C-4C19-9ED7-6EC75367ACB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1DC3FE4-F485-4879-AA47-7B5609B9CB84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FD81026-EDC2-4D83-9A1E-292B7B17A6F8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29C2D3-9B35-4AF5-90F9-2FFD872F8525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 = 5 </a:t>
            </a:r>
            <a:r>
              <a:rPr lang="en-US" sz="2200" dirty="0" err="1"/>
              <a:t>ms</a:t>
            </a:r>
            <a:r>
              <a:rPr lang="en-US" sz="22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87FF2CF-D385-40CF-8723-2A03CE3937D9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E &amp; C</a:t>
            </a:r>
          </a:p>
        </p:txBody>
      </p:sp>
    </p:spTree>
    <p:extLst>
      <p:ext uri="{BB962C8B-B14F-4D97-AF65-F5344CB8AC3E}">
        <p14:creationId xmlns:p14="http://schemas.microsoft.com/office/powerpoint/2010/main" val="42519909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EA1236-AC69-4F15-AEFA-C1CAFE36A67E}"/>
              </a:ext>
            </a:extLst>
          </p:cNvPr>
          <p:cNvGrpSpPr/>
          <p:nvPr/>
        </p:nvGrpSpPr>
        <p:grpSpPr>
          <a:xfrm>
            <a:off x="6122292" y="2770679"/>
            <a:ext cx="978794" cy="425004"/>
            <a:chOff x="6122292" y="2770679"/>
            <a:chExt cx="978794" cy="42500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4631ED9-7351-4E3E-9905-D8F531455CAB}"/>
                </a:ext>
              </a:extLst>
            </p:cNvPr>
            <p:cNvSpPr/>
            <p:nvPr/>
          </p:nvSpPr>
          <p:spPr>
            <a:xfrm>
              <a:off x="6122292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F8E7E9-9A78-4CF6-8C7E-FDF416A9B042}"/>
                </a:ext>
              </a:extLst>
            </p:cNvPr>
            <p:cNvSpPr/>
            <p:nvPr/>
          </p:nvSpPr>
          <p:spPr>
            <a:xfrm>
              <a:off x="6611689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415B86D-88D7-4A0C-93F0-BB875FFC749E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0A4DC13-8EFA-4FC8-94E1-BC3571CE481A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1D8A39A-F16B-4F29-8163-69090CB1A30C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D97E224-83F1-4FD0-9BD9-CA030BEA9C69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5F3ACE4-B501-47E5-8AE5-3373AB4D60D6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BE47203-35B2-4665-AA54-C237188835E0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E3E83FD-3BD0-499C-A6A6-07AB0046B7B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2957B2E-713F-4BA0-BD1B-6D855E38C49E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6C8A919-33FA-4EBF-A970-0C0C36E97494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014B484-CBF0-45CB-92FB-C1B1349C41E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8E0CFF3-05DA-4DBD-90E7-6BB1C588D198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FB57B34-5B79-4485-9A30-59F29CA478A2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A7DD71F-7A2D-4493-B576-9EBB3DA99345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CA204CD-2F4F-41EA-A496-34BF5B836870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F11D30F-6EAF-4763-83F2-D8B5F65FD4F8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0311385-BBC1-435F-96AC-E3BE0DAB3FEC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334E259-C1EB-484D-8AEF-9FE70E290B0D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2488CD69-35D5-47FA-9F17-AD035866B66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E6E5A33-6F44-4CC3-9E03-E65DBD078D86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68FE4BE-DE60-4CD5-8D3A-F62381CDDF3F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9BF73-1BEE-4E56-B1A9-E2B57A9CEB8E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A9C305C-DEA6-423B-A383-E76234664B77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F808FAA-A829-412F-B160-37E96DA8200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00EE9AC-D778-4B88-BE05-9E296E84FDD1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0702DDB-4D0F-4A73-A27C-2F941EDF86D4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02DD7FC-6843-4130-8723-6A81F3FD7582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242B409-4867-4BC5-A0F9-C1DA534BF0AB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D291BEA-41BF-482C-947A-C80C193BB8C5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5BF5E8-0442-4F1A-BA4B-9AA2491E1D2B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D817D7A-86ED-44A7-8DDD-6C51C2B0322B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CF55BA1-FA72-419E-81D3-6D4B1FCA9AAD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9881FF6-1847-4FCF-A2DD-D63C7D81AE6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8E1215C-2221-46EC-947B-98BE0F0DC10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E018D5B-4E7A-4D41-AADE-D814DC1EA930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4DFAF1A-7BA9-4B4C-8B49-5456DB1521B8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C2256BA-0CDE-4352-8A05-5BE7B718DBE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E3D74D7-B389-4956-BD27-3D8FE79807C2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383669-7101-46D7-B3BB-BEB6267FB24E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1C22B6-EC50-4E75-92C5-21880F79D003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346F0F2-7FF7-48BD-BE85-7F09DE58FC9B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C = 5 </a:t>
              </a:r>
              <a:r>
                <a:rPr lang="en-US" sz="2200" dirty="0" err="1"/>
                <a:t>ms</a:t>
              </a:r>
              <a:r>
                <a:rPr lang="en-US" sz="2200" dirty="0"/>
                <a:t>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BA4893D-DC25-44EB-AD0B-D835DD8DCBA3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E &amp;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0268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415B86D-88D7-4A0C-93F0-BB875FFC749E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0A4DC13-8EFA-4FC8-94E1-BC3571CE481A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1D8A39A-F16B-4F29-8163-69090CB1A30C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D97E224-83F1-4FD0-9BD9-CA030BEA9C69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5F3ACE4-B501-47E5-8AE5-3373AB4D60D6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BE47203-35B2-4665-AA54-C237188835E0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E3E83FD-3BD0-499C-A6A6-07AB0046B7B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2957B2E-713F-4BA0-BD1B-6D855E38C49E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6C8A919-33FA-4EBF-A970-0C0C36E97494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014B484-CBF0-45CB-92FB-C1B1349C41E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8E0CFF3-05DA-4DBD-90E7-6BB1C588D198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FB57B34-5B79-4485-9A30-59F29CA478A2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A7DD71F-7A2D-4493-B576-9EBB3DA99345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CA204CD-2F4F-41EA-A496-34BF5B836870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F11D30F-6EAF-4763-83F2-D8B5F65FD4F8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0311385-BBC1-435F-96AC-E3BE0DAB3FEC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334E259-C1EB-484D-8AEF-9FE70E290B0D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2488CD69-35D5-47FA-9F17-AD035866B66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E6E5A33-6F44-4CC3-9E03-E65DBD078D86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68FE4BE-DE60-4CD5-8D3A-F62381CDDF3F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9BF73-1BEE-4E56-B1A9-E2B57A9CEB8E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A9C305C-DEA6-423B-A383-E76234664B77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F808FAA-A829-412F-B160-37E96DA8200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00EE9AC-D778-4B88-BE05-9E296E84FDD1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0702DDB-4D0F-4A73-A27C-2F941EDF86D4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02DD7FC-6843-4130-8723-6A81F3FD7582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242B409-4867-4BC5-A0F9-C1DA534BF0AB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D291BEA-41BF-482C-947A-C80C193BB8C5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5BF5E8-0442-4F1A-BA4B-9AA2491E1D2B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D817D7A-86ED-44A7-8DDD-6C51C2B0322B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CF55BA1-FA72-419E-81D3-6D4B1FCA9AAD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9881FF6-1847-4FCF-A2DD-D63C7D81AE6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8E1215C-2221-46EC-947B-98BE0F0DC10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E018D5B-4E7A-4D41-AADE-D814DC1EA930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4DFAF1A-7BA9-4B4C-8B49-5456DB1521B8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C2256BA-0CDE-4352-8A05-5BE7B718DBE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D239BC9-EF51-449D-B998-E50196E1B6A8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E = 4 </a:t>
            </a:r>
            <a:r>
              <a:rPr lang="en-US" sz="2200" dirty="0" err="1"/>
              <a:t>ms</a:t>
            </a:r>
            <a:r>
              <a:rPr lang="en-US" sz="2200" dirty="0"/>
              <a:t> &amp; C = 5 </a:t>
            </a:r>
            <a:r>
              <a:rPr lang="en-US" sz="2200" dirty="0" err="1"/>
              <a:t>ms</a:t>
            </a:r>
            <a:r>
              <a:rPr lang="en-US" sz="22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DD277B2-65C9-4EA8-824F-B4814D31563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58074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902F3-DBA8-4493-8D7E-FE11F5217365}"/>
              </a:ext>
            </a:extLst>
          </p:cNvPr>
          <p:cNvGrpSpPr/>
          <p:nvPr/>
        </p:nvGrpSpPr>
        <p:grpSpPr>
          <a:xfrm>
            <a:off x="631065" y="2250203"/>
            <a:ext cx="8243420" cy="3186037"/>
            <a:chOff x="631065" y="2250203"/>
            <a:chExt cx="8243420" cy="31860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F4E8B-3D15-4FAC-B94D-E4A2F67CA24C}"/>
                </a:ext>
              </a:extLst>
            </p:cNvPr>
            <p:cNvSpPr txBox="1"/>
            <p:nvPr/>
          </p:nvSpPr>
          <p:spPr>
            <a:xfrm>
              <a:off x="631065" y="2250203"/>
              <a:ext cx="44174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500" b="1" dirty="0"/>
                <a:t>Round Robin </a:t>
              </a:r>
              <a:r>
                <a:rPr lang="en-US" sz="2500" dirty="0" err="1"/>
                <a:t>adalah</a:t>
              </a:r>
              <a:r>
                <a:rPr lang="en-US" sz="2500" dirty="0"/>
                <a:t> </a:t>
              </a:r>
              <a:r>
                <a:rPr lang="en-US" sz="2500" dirty="0" err="1"/>
                <a:t>algoritma</a:t>
              </a:r>
              <a:r>
                <a:rPr lang="en-US" sz="2500" dirty="0"/>
                <a:t> yang </a:t>
              </a:r>
              <a:r>
                <a:rPr lang="en-US" sz="2500" dirty="0" err="1"/>
                <a:t>menggilir</a:t>
              </a:r>
              <a:r>
                <a:rPr lang="en-US" sz="2500" dirty="0"/>
                <a:t> proses yang </a:t>
              </a:r>
              <a:r>
                <a:rPr lang="en-US" sz="2500" dirty="0" err="1"/>
                <a:t>ada</a:t>
              </a:r>
              <a:r>
                <a:rPr lang="en-US" sz="2500" dirty="0"/>
                <a:t> di </a:t>
              </a:r>
              <a:r>
                <a:rPr lang="en-US" sz="2500" dirty="0" err="1"/>
                <a:t>antrian</a:t>
              </a:r>
              <a:r>
                <a:rPr lang="en-US" sz="2500" dirty="0"/>
                <a:t> </a:t>
              </a:r>
              <a:r>
                <a:rPr lang="en-US" sz="2500" dirty="0" err="1"/>
                <a:t>berdasarkan</a:t>
              </a:r>
              <a:r>
                <a:rPr lang="en-US" sz="2500" dirty="0"/>
                <a:t> </a:t>
              </a:r>
              <a:r>
                <a:rPr lang="en-US" sz="2500" b="1" dirty="0"/>
                <a:t>quantum time</a:t>
              </a:r>
              <a:r>
                <a:rPr lang="en-US" sz="2500" dirty="0"/>
                <a:t>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BC6031-B065-4AEB-A080-4B190BE2F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92275" y="2618983"/>
              <a:ext cx="3582210" cy="28172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DA7A917-F057-42A6-A463-48ABF010F7D4}"/>
              </a:ext>
            </a:extLst>
          </p:cNvPr>
          <p:cNvSpPr txBox="1"/>
          <p:nvPr/>
        </p:nvSpPr>
        <p:spPr>
          <a:xfrm>
            <a:off x="631065" y="4469891"/>
            <a:ext cx="4417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err="1"/>
              <a:t>Jika</a:t>
            </a:r>
            <a:r>
              <a:rPr lang="en-US" sz="2500" dirty="0"/>
              <a:t> quantum time-</a:t>
            </a:r>
            <a:r>
              <a:rPr lang="en-US" sz="2500" dirty="0" err="1"/>
              <a:t>nya</a:t>
            </a:r>
            <a:r>
              <a:rPr lang="en-US" sz="2500" dirty="0"/>
              <a:t> </a:t>
            </a:r>
            <a:r>
              <a:rPr lang="en-US" sz="2500" dirty="0" err="1"/>
              <a:t>habis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proses </a:t>
            </a:r>
            <a:r>
              <a:rPr lang="en-US" sz="2500" dirty="0" err="1"/>
              <a:t>sudah</a:t>
            </a:r>
            <a:r>
              <a:rPr lang="en-US" sz="2500" dirty="0"/>
              <a:t> </a:t>
            </a:r>
            <a:r>
              <a:rPr lang="en-US" sz="2500" dirty="0" err="1"/>
              <a:t>selesai</a:t>
            </a:r>
            <a:r>
              <a:rPr lang="en-US" sz="2500" dirty="0"/>
              <a:t>, </a:t>
            </a:r>
            <a:r>
              <a:rPr lang="en-US" sz="2500" dirty="0" err="1"/>
              <a:t>maka</a:t>
            </a:r>
            <a:r>
              <a:rPr lang="en-US" sz="2500" dirty="0"/>
              <a:t> CPU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dirty="0" err="1"/>
              <a:t>dialokasikan</a:t>
            </a:r>
            <a:r>
              <a:rPr lang="en-US" sz="2500" dirty="0"/>
              <a:t> </a:t>
            </a:r>
            <a:r>
              <a:rPr lang="en-US" sz="2500" dirty="0" err="1"/>
              <a:t>ke</a:t>
            </a:r>
            <a:r>
              <a:rPr lang="en-US" sz="2500" dirty="0"/>
              <a:t> </a:t>
            </a:r>
            <a:r>
              <a:rPr lang="en-US" sz="2500" b="1" dirty="0"/>
              <a:t>proses </a:t>
            </a:r>
            <a:r>
              <a:rPr lang="en-US" sz="2500" b="1" dirty="0" err="1"/>
              <a:t>berikutnya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538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D04056-5D2E-43AD-9475-852766AE4653}"/>
              </a:ext>
            </a:extLst>
          </p:cNvPr>
          <p:cNvGrpSpPr/>
          <p:nvPr/>
        </p:nvGrpSpPr>
        <p:grpSpPr>
          <a:xfrm>
            <a:off x="7096927" y="2770679"/>
            <a:ext cx="978794" cy="425004"/>
            <a:chOff x="7096927" y="2770679"/>
            <a:chExt cx="978794" cy="42500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F7913C-6B43-40F3-8D21-65C6A5E1055F}"/>
                </a:ext>
              </a:extLst>
            </p:cNvPr>
            <p:cNvSpPr/>
            <p:nvPr/>
          </p:nvSpPr>
          <p:spPr>
            <a:xfrm>
              <a:off x="7096927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0182F4-B16C-4AA8-9AC0-421AA5BABF2E}"/>
                </a:ext>
              </a:extLst>
            </p:cNvPr>
            <p:cNvSpPr/>
            <p:nvPr/>
          </p:nvSpPr>
          <p:spPr>
            <a:xfrm>
              <a:off x="7586324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48E2D4-D0F2-418F-A72C-983BCC33CB59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2F8CD4-A395-45B9-80FB-1B5D3E07D7A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4AD2D25-0B94-4D2F-BE62-3341CBE09762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976E13C-7401-439C-AA30-998D218D34D2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145C102-CA41-4282-8F08-9B4589EC3125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B5BE712-A559-47A6-857B-97B9F6B5340C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AA389AF-6994-4F2B-B2FD-47473EE22921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8BB3E03-2760-41F9-8F46-3BED78384EAB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D35CD2C-E38C-488E-A11F-6C86C1463872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50C5B6E-1017-41E5-BCDD-560D75F3A16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EFE6BF8-67BE-41CB-9CA4-9C92256B17F1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155004E-1F0F-40FE-B758-6FB77C404BC9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E018F7F-3F3F-4E56-9C74-81938E8192DA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1259482-0966-432E-81B9-3781A5394F70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EA82FC8-4B74-4CDF-9B96-AB9C60101F61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5575412-0CC1-449C-A001-41E2EE87EB7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610CF8E-4DEA-42FD-8161-A6ED9A357110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332A60D-104C-439F-8F62-6A974753D88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AA7FAC1-8F71-4CBC-83B5-0A43DDB7A5DD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3BD676F-43EE-49FE-AC1D-717DC813DE4F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F4CFC24-94A3-4E46-B511-53E28EE8FB0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0FF03D1-63C9-4BE9-B8E8-92A72B63C9FD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3527306-437D-469C-97A1-6AE15FEC3A3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FD120AA-6D23-4871-A7D3-0F72880E5F7E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FAB037F-BDEC-4AF6-A716-C2977E4A46F3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6832154-D0D8-488F-AEA0-C259B4450DAE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3537F7A-AD45-492E-800F-25A6C5562C02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1CCEA09-28E9-42B8-A2C0-20F238D98733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CE8B43-1F67-4B9D-A8DD-4690CC1F33BD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384A3AD-2C38-4654-9FB6-9876FEC4FA7D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3B6A2AC-8B98-4C5C-8A26-7100D1948CCE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D33B6D9-BF49-4634-92C3-6D4632DCC537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DB79D51-7127-44C3-9B18-F39E96480830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D9F2E1F-3739-4270-8D1D-3CFCF449DC08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01FED9C-8C92-46A1-8E5E-71ABA4F698F3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8192655-D3C9-4B57-8597-5600AD927952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606E6899-029E-45CD-A536-16BA7F53B08D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2A2676-137C-48D9-823C-29CDAD4985E6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B4530-BC0D-48CD-A448-931FA1690E03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7505226-1ECF-42EA-9601-D9E0FD050337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E = 4 </a:t>
              </a:r>
              <a:r>
                <a:rPr lang="en-US" sz="2200" dirty="0" err="1"/>
                <a:t>ms</a:t>
              </a:r>
              <a:r>
                <a:rPr lang="en-US" sz="2200" dirty="0"/>
                <a:t> &amp; C = 5 </a:t>
              </a:r>
              <a:r>
                <a:rPr lang="en-US" sz="2200" dirty="0" err="1"/>
                <a:t>ms</a:t>
              </a:r>
              <a:r>
                <a:rPr lang="en-US" sz="2200" dirty="0"/>
                <a:t> 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05BFF8-9D6D-4B91-9AB7-6A49913A037A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5470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48E2D4-D0F2-418F-A72C-983BCC33CB59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2F8CD4-A395-45B9-80FB-1B5D3E07D7A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4AD2D25-0B94-4D2F-BE62-3341CBE09762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976E13C-7401-439C-AA30-998D218D34D2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145C102-CA41-4282-8F08-9B4589EC3125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B5BE712-A559-47A6-857B-97B9F6B5340C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AA389AF-6994-4F2B-B2FD-47473EE22921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8BB3E03-2760-41F9-8F46-3BED78384EAB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D35CD2C-E38C-488E-A11F-6C86C1463872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50C5B6E-1017-41E5-BCDD-560D75F3A16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EFE6BF8-67BE-41CB-9CA4-9C92256B17F1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155004E-1F0F-40FE-B758-6FB77C404BC9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E018F7F-3F3F-4E56-9C74-81938E8192DA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1259482-0966-432E-81B9-3781A5394F70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EA82FC8-4B74-4CDF-9B96-AB9C60101F61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5575412-0CC1-449C-A001-41E2EE87EB7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610CF8E-4DEA-42FD-8161-A6ED9A357110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332A60D-104C-439F-8F62-6A974753D88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AA7FAC1-8F71-4CBC-83B5-0A43DDB7A5DD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3BD676F-43EE-49FE-AC1D-717DC813DE4F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F4CFC24-94A3-4E46-B511-53E28EE8FB0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0FF03D1-63C9-4BE9-B8E8-92A72B63C9FD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3527306-437D-469C-97A1-6AE15FEC3A3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FD120AA-6D23-4871-A7D3-0F72880E5F7E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FAB037F-BDEC-4AF6-A716-C2977E4A46F3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6832154-D0D8-488F-AEA0-C259B4450DAE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3537F7A-AD45-492E-800F-25A6C5562C02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1CCEA09-28E9-42B8-A2C0-20F238D98733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CE8B43-1F67-4B9D-A8DD-4690CC1F33BD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384A3AD-2C38-4654-9FB6-9876FEC4FA7D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3B6A2AC-8B98-4C5C-8A26-7100D1948CCE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D33B6D9-BF49-4634-92C3-6D4632DCC537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DB79D51-7127-44C3-9B18-F39E96480830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D9F2E1F-3739-4270-8D1D-3CFCF449DC08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01FED9C-8C92-46A1-8E5E-71ABA4F698F3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8192655-D3C9-4B57-8597-5600AD927952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6B8D1390-0BBE-44B3-8664-12737D760195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 = 3 </a:t>
            </a:r>
            <a:r>
              <a:rPr lang="en-US" sz="2200" dirty="0" err="1"/>
              <a:t>ms</a:t>
            </a:r>
            <a:r>
              <a:rPr lang="en-US" sz="2200" dirty="0"/>
              <a:t> &amp; E = 4 </a:t>
            </a:r>
            <a:r>
              <a:rPr lang="en-US" sz="2200" dirty="0" err="1"/>
              <a:t>ms</a:t>
            </a:r>
            <a:r>
              <a:rPr lang="en-US" sz="22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FF92D1-BE9A-4040-84F2-EED961C2590C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669620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4E6176-4FE6-48DB-B2B9-A14D0993875E}"/>
              </a:ext>
            </a:extLst>
          </p:cNvPr>
          <p:cNvGrpSpPr/>
          <p:nvPr/>
        </p:nvGrpSpPr>
        <p:grpSpPr>
          <a:xfrm>
            <a:off x="790443" y="3914640"/>
            <a:ext cx="978794" cy="425004"/>
            <a:chOff x="790443" y="3914640"/>
            <a:chExt cx="978794" cy="425004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2228478-ACF0-4249-AFE1-A08236BD2DEA}"/>
                </a:ext>
              </a:extLst>
            </p:cNvPr>
            <p:cNvSpPr/>
            <p:nvPr/>
          </p:nvSpPr>
          <p:spPr>
            <a:xfrm>
              <a:off x="790443" y="3914641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2EF7429-3A96-4B2A-ACAC-DE26B3766B32}"/>
                </a:ext>
              </a:extLst>
            </p:cNvPr>
            <p:cNvSpPr/>
            <p:nvPr/>
          </p:nvSpPr>
          <p:spPr>
            <a:xfrm>
              <a:off x="1279840" y="391464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5D05EF73-E59F-48DC-BCFC-9A044132D4AB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E27BEC-C28F-44FD-946F-9B1A0FF03E07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DDA003-FFFE-4C5C-B680-D27220AD74BF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160E488-7BE1-4FF1-AEAE-3291E3432E3A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C = 3 </a:t>
              </a:r>
              <a:r>
                <a:rPr lang="en-US" sz="2200" dirty="0" err="1"/>
                <a:t>ms</a:t>
              </a:r>
              <a:r>
                <a:rPr lang="en-US" sz="2200" dirty="0"/>
                <a:t> &amp; E = 4 </a:t>
              </a:r>
              <a:r>
                <a:rPr lang="en-US" sz="2200" dirty="0" err="1"/>
                <a:t>ms</a:t>
              </a:r>
              <a:r>
                <a:rPr lang="en-US" sz="2200" dirty="0"/>
                <a:t>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F88822-E8AF-47F2-95B9-B4768948D636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9725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8BB62B-835B-4CC4-B736-A06C0DA04261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E = 2 </a:t>
            </a:r>
            <a:r>
              <a:rPr lang="en-US" sz="2200" dirty="0" err="1"/>
              <a:t>ms</a:t>
            </a:r>
            <a:r>
              <a:rPr lang="en-US" sz="2200" dirty="0"/>
              <a:t> &amp; C = 3 </a:t>
            </a:r>
            <a:r>
              <a:rPr lang="en-US" sz="2200" dirty="0" err="1"/>
              <a:t>ms</a:t>
            </a:r>
            <a:r>
              <a:rPr lang="en-US" sz="2200" dirty="0"/>
              <a:t>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2E59C-8E67-486E-A7D5-C84E527E5015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01876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1839A9-3D3E-49D2-9E9C-3E36C602377D}"/>
              </a:ext>
            </a:extLst>
          </p:cNvPr>
          <p:cNvGrpSpPr/>
          <p:nvPr/>
        </p:nvGrpSpPr>
        <p:grpSpPr>
          <a:xfrm>
            <a:off x="1769237" y="3913986"/>
            <a:ext cx="978794" cy="425004"/>
            <a:chOff x="1769237" y="3913986"/>
            <a:chExt cx="978794" cy="425004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833AF72-6C95-4743-AC01-743E7E069474}"/>
                </a:ext>
              </a:extLst>
            </p:cNvPr>
            <p:cNvSpPr/>
            <p:nvPr/>
          </p:nvSpPr>
          <p:spPr>
            <a:xfrm>
              <a:off x="1769237" y="391398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CA0AD09-F5E6-4892-9841-6F3D2D4D9931}"/>
                </a:ext>
              </a:extLst>
            </p:cNvPr>
            <p:cNvSpPr/>
            <p:nvPr/>
          </p:nvSpPr>
          <p:spPr>
            <a:xfrm>
              <a:off x="2258634" y="3913986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00BF7B0-A5D0-4C56-AFD6-63C233E9AB7F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65F8DB-373C-408E-BD4F-3274B9D693C5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3E16B1-595D-4EF4-A976-AB4CE47F10C0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A4549DE-5C45-45C4-AE7D-9F2637653B5B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E = 2 </a:t>
              </a:r>
              <a:r>
                <a:rPr lang="en-US" sz="2200" dirty="0" err="1"/>
                <a:t>ms</a:t>
              </a:r>
              <a:r>
                <a:rPr lang="en-US" sz="2200" dirty="0"/>
                <a:t> &amp; C = 3 </a:t>
              </a:r>
              <a:r>
                <a:rPr lang="en-US" sz="2200" dirty="0" err="1"/>
                <a:t>ms</a:t>
              </a:r>
              <a:r>
                <a:rPr lang="en-US" sz="2200" dirty="0"/>
                <a:t> 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4C0A38F-9F78-4D4B-B7C1-4EAFEC5EDC99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0871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1839A9-3D3E-49D2-9E9C-3E36C602377D}"/>
              </a:ext>
            </a:extLst>
          </p:cNvPr>
          <p:cNvGrpSpPr/>
          <p:nvPr/>
        </p:nvGrpSpPr>
        <p:grpSpPr>
          <a:xfrm>
            <a:off x="1769237" y="3913986"/>
            <a:ext cx="978794" cy="425004"/>
            <a:chOff x="1769237" y="3913986"/>
            <a:chExt cx="978794" cy="425004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833AF72-6C95-4743-AC01-743E7E069474}"/>
                </a:ext>
              </a:extLst>
            </p:cNvPr>
            <p:cNvSpPr/>
            <p:nvPr/>
          </p:nvSpPr>
          <p:spPr>
            <a:xfrm>
              <a:off x="1769237" y="391398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CA0AD09-F5E6-4892-9841-6F3D2D4D9931}"/>
                </a:ext>
              </a:extLst>
            </p:cNvPr>
            <p:cNvSpPr/>
            <p:nvPr/>
          </p:nvSpPr>
          <p:spPr>
            <a:xfrm>
              <a:off x="2258634" y="3913986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00BF7B0-A5D0-4C56-AFD6-63C233E9AB7F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65F8DB-373C-408E-BD4F-3274B9D693C5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0DB4E9A-B76A-4C16-A009-322D30FA1760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 = 1 </a:t>
            </a:r>
            <a:r>
              <a:rPr lang="en-US" sz="2200" dirty="0" err="1"/>
              <a:t>ms</a:t>
            </a:r>
            <a:r>
              <a:rPr lang="en-US" sz="2200" dirty="0"/>
              <a:t> &amp; E = 2 </a:t>
            </a:r>
            <a:r>
              <a:rPr lang="en-US" sz="2200" dirty="0" err="1"/>
              <a:t>ms</a:t>
            </a:r>
            <a:r>
              <a:rPr lang="en-US" sz="2200" dirty="0"/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BE695B9-9D62-4F7E-B66D-9CA8E0FFF556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06145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33AF72-6C95-4743-AC01-743E7E069474}"/>
              </a:ext>
            </a:extLst>
          </p:cNvPr>
          <p:cNvSpPr/>
          <p:nvPr/>
        </p:nvSpPr>
        <p:spPr>
          <a:xfrm>
            <a:off x="1769237" y="3913987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A0AD09-F5E6-4892-9841-6F3D2D4D9931}"/>
              </a:ext>
            </a:extLst>
          </p:cNvPr>
          <p:cNvSpPr/>
          <p:nvPr/>
        </p:nvSpPr>
        <p:spPr>
          <a:xfrm>
            <a:off x="225863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76BD26-8E7F-49D5-85F5-409485F064E4}"/>
              </a:ext>
            </a:extLst>
          </p:cNvPr>
          <p:cNvGrpSpPr/>
          <p:nvPr/>
        </p:nvGrpSpPr>
        <p:grpSpPr>
          <a:xfrm>
            <a:off x="2743872" y="3912355"/>
            <a:ext cx="978794" cy="425004"/>
            <a:chOff x="2743872" y="3912355"/>
            <a:chExt cx="978794" cy="42500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E70A6E3-DCE2-4E4D-B23B-45D10A755514}"/>
                </a:ext>
              </a:extLst>
            </p:cNvPr>
            <p:cNvSpPr/>
            <p:nvPr/>
          </p:nvSpPr>
          <p:spPr>
            <a:xfrm>
              <a:off x="2743872" y="3912356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F3FF73F-51D4-4201-A236-EF97CC929BD8}"/>
                </a:ext>
              </a:extLst>
            </p:cNvPr>
            <p:cNvSpPr/>
            <p:nvPr/>
          </p:nvSpPr>
          <p:spPr>
            <a:xfrm>
              <a:off x="3233269" y="3912355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E5AC3520-4A60-4C03-A1C3-F96278FB9D5D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F9367C-7799-4D74-AFD6-B61314B42BDB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BC3840-EDD9-41F7-88E7-3EA0DABC7F97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776FBE7-F664-492F-9815-629E466A7AE5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C = 1 </a:t>
              </a:r>
              <a:r>
                <a:rPr lang="en-US" sz="2200" dirty="0" err="1"/>
                <a:t>ms</a:t>
              </a:r>
              <a:r>
                <a:rPr lang="en-US" sz="2200" dirty="0"/>
                <a:t> &amp; E = 2 </a:t>
              </a:r>
              <a:r>
                <a:rPr lang="en-US" sz="2200" dirty="0" err="1"/>
                <a:t>ms</a:t>
              </a:r>
              <a:r>
                <a:rPr lang="en-US" sz="2200" dirty="0"/>
                <a:t>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8E1BD1E-1C11-414C-86DF-C0E6AE45789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8153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33AF72-6C95-4743-AC01-743E7E069474}"/>
              </a:ext>
            </a:extLst>
          </p:cNvPr>
          <p:cNvSpPr/>
          <p:nvPr/>
        </p:nvSpPr>
        <p:spPr>
          <a:xfrm>
            <a:off x="1769237" y="3913987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A0AD09-F5E6-4892-9841-6F3D2D4D9931}"/>
              </a:ext>
            </a:extLst>
          </p:cNvPr>
          <p:cNvSpPr/>
          <p:nvPr/>
        </p:nvSpPr>
        <p:spPr>
          <a:xfrm>
            <a:off x="225863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937526-28C5-4DAC-AB86-EF6B4A58E6C2}"/>
              </a:ext>
            </a:extLst>
          </p:cNvPr>
          <p:cNvGrpSpPr/>
          <p:nvPr/>
        </p:nvGrpSpPr>
        <p:grpSpPr>
          <a:xfrm>
            <a:off x="2743872" y="3912355"/>
            <a:ext cx="978794" cy="425004"/>
            <a:chOff x="2743872" y="3912355"/>
            <a:chExt cx="978794" cy="42500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E70A6E3-DCE2-4E4D-B23B-45D10A755514}"/>
                </a:ext>
              </a:extLst>
            </p:cNvPr>
            <p:cNvSpPr/>
            <p:nvPr/>
          </p:nvSpPr>
          <p:spPr>
            <a:xfrm>
              <a:off x="2743872" y="3912356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F3FF73F-51D4-4201-A236-EF97CC929BD8}"/>
                </a:ext>
              </a:extLst>
            </p:cNvPr>
            <p:cNvSpPr/>
            <p:nvPr/>
          </p:nvSpPr>
          <p:spPr>
            <a:xfrm>
              <a:off x="3233269" y="3912355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F91813C-59B4-4431-BAC9-0DF2BC786C0C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 = 1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D06EF5E-72F9-477E-AB6C-F39EC73CFE11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935824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33AF72-6C95-4743-AC01-743E7E069474}"/>
              </a:ext>
            </a:extLst>
          </p:cNvPr>
          <p:cNvSpPr/>
          <p:nvPr/>
        </p:nvSpPr>
        <p:spPr>
          <a:xfrm>
            <a:off x="1769237" y="3913987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A0AD09-F5E6-4892-9841-6F3D2D4D9931}"/>
              </a:ext>
            </a:extLst>
          </p:cNvPr>
          <p:cNvSpPr/>
          <p:nvPr/>
        </p:nvSpPr>
        <p:spPr>
          <a:xfrm>
            <a:off x="225863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70A6E3-DCE2-4E4D-B23B-45D10A755514}"/>
              </a:ext>
            </a:extLst>
          </p:cNvPr>
          <p:cNvSpPr/>
          <p:nvPr/>
        </p:nvSpPr>
        <p:spPr>
          <a:xfrm>
            <a:off x="2743872" y="3912356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3FF73F-51D4-4201-A236-EF97CC929BD8}"/>
              </a:ext>
            </a:extLst>
          </p:cNvPr>
          <p:cNvSpPr/>
          <p:nvPr/>
        </p:nvSpPr>
        <p:spPr>
          <a:xfrm>
            <a:off x="3233269" y="3912355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5FE90A-3495-46EF-9C5B-2613D79E0518}"/>
              </a:ext>
            </a:extLst>
          </p:cNvPr>
          <p:cNvSpPr/>
          <p:nvPr/>
        </p:nvSpPr>
        <p:spPr>
          <a:xfrm>
            <a:off x="373554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E2AEB1-B275-4558-A334-6CECF7D28BB3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60D2B27-907B-4681-B453-32C5764E728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912D48-2C99-4EE6-80A5-CFB9EFF2304A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DA2562D-76E6-41B6-95D1-5B5752A51594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C = 1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C1A3C8C-FA41-4AA4-B094-000C7E7C1EF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328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33AF72-6C95-4743-AC01-743E7E069474}"/>
              </a:ext>
            </a:extLst>
          </p:cNvPr>
          <p:cNvSpPr/>
          <p:nvPr/>
        </p:nvSpPr>
        <p:spPr>
          <a:xfrm>
            <a:off x="1769237" y="3913987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A0AD09-F5E6-4892-9841-6F3D2D4D9931}"/>
              </a:ext>
            </a:extLst>
          </p:cNvPr>
          <p:cNvSpPr/>
          <p:nvPr/>
        </p:nvSpPr>
        <p:spPr>
          <a:xfrm>
            <a:off x="225863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70A6E3-DCE2-4E4D-B23B-45D10A755514}"/>
              </a:ext>
            </a:extLst>
          </p:cNvPr>
          <p:cNvSpPr/>
          <p:nvPr/>
        </p:nvSpPr>
        <p:spPr>
          <a:xfrm>
            <a:off x="2743872" y="3912356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3FF73F-51D4-4201-A236-EF97CC929BD8}"/>
              </a:ext>
            </a:extLst>
          </p:cNvPr>
          <p:cNvSpPr/>
          <p:nvPr/>
        </p:nvSpPr>
        <p:spPr>
          <a:xfrm>
            <a:off x="3233269" y="3912355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5FE90A-3495-46EF-9C5B-2613D79E0518}"/>
              </a:ext>
            </a:extLst>
          </p:cNvPr>
          <p:cNvSpPr/>
          <p:nvPr/>
        </p:nvSpPr>
        <p:spPr>
          <a:xfrm>
            <a:off x="373554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E2AEB1-B275-4558-A334-6CECF7D28BB3}"/>
              </a:ext>
            </a:extLst>
          </p:cNvPr>
          <p:cNvSpPr txBox="1"/>
          <p:nvPr/>
        </p:nvSpPr>
        <p:spPr>
          <a:xfrm>
            <a:off x="628543" y="5259584"/>
            <a:ext cx="2561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60D2B27-907B-4681-B453-32C5764E728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B8BB3B-EF4E-46D6-9401-6B63CFA28F6D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endParaRPr lang="en-US" sz="2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BDB7503-4327-4B98-80CB-F5358DCE6FE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6930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789E3-01D1-4060-A217-1F6DDCF19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09" y="2199859"/>
            <a:ext cx="6179981" cy="41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072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33AF72-6C95-4743-AC01-743E7E069474}"/>
              </a:ext>
            </a:extLst>
          </p:cNvPr>
          <p:cNvSpPr/>
          <p:nvPr/>
        </p:nvSpPr>
        <p:spPr>
          <a:xfrm>
            <a:off x="1769237" y="3913987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A0AD09-F5E6-4892-9841-6F3D2D4D9931}"/>
              </a:ext>
            </a:extLst>
          </p:cNvPr>
          <p:cNvSpPr/>
          <p:nvPr/>
        </p:nvSpPr>
        <p:spPr>
          <a:xfrm>
            <a:off x="225863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70A6E3-DCE2-4E4D-B23B-45D10A755514}"/>
              </a:ext>
            </a:extLst>
          </p:cNvPr>
          <p:cNvSpPr/>
          <p:nvPr/>
        </p:nvSpPr>
        <p:spPr>
          <a:xfrm>
            <a:off x="2743872" y="3912356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3FF73F-51D4-4201-A236-EF97CC929BD8}"/>
              </a:ext>
            </a:extLst>
          </p:cNvPr>
          <p:cNvSpPr/>
          <p:nvPr/>
        </p:nvSpPr>
        <p:spPr>
          <a:xfrm>
            <a:off x="3233269" y="3912355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5FE90A-3495-46EF-9C5B-2613D79E0518}"/>
              </a:ext>
            </a:extLst>
          </p:cNvPr>
          <p:cNvSpPr/>
          <p:nvPr/>
        </p:nvSpPr>
        <p:spPr>
          <a:xfrm>
            <a:off x="373554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88A3C5-7922-4B61-A837-FF9039FF1929}"/>
              </a:ext>
            </a:extLst>
          </p:cNvPr>
          <p:cNvGrpSpPr/>
          <p:nvPr/>
        </p:nvGrpSpPr>
        <p:grpSpPr>
          <a:xfrm>
            <a:off x="625962" y="5259584"/>
            <a:ext cx="5841883" cy="1080609"/>
            <a:chOff x="625962" y="5259584"/>
            <a:chExt cx="5841883" cy="108060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FE2AEB1-B275-4558-A334-6CECF7D28BB3}"/>
                </a:ext>
              </a:extLst>
            </p:cNvPr>
            <p:cNvSpPr txBox="1"/>
            <p:nvPr/>
          </p:nvSpPr>
          <p:spPr>
            <a:xfrm>
              <a:off x="628543" y="5259584"/>
              <a:ext cx="25612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Sisa</a:t>
              </a:r>
              <a:r>
                <a:rPr lang="en-US" sz="2200" dirty="0"/>
                <a:t> :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60D2B27-907B-4681-B453-32C5764E7284}"/>
                </a:ext>
              </a:extLst>
            </p:cNvPr>
            <p:cNvSpPr txBox="1"/>
            <p:nvPr/>
          </p:nvSpPr>
          <p:spPr>
            <a:xfrm>
              <a:off x="4658260" y="5259584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Waiting List :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2B8BB3B-EF4E-46D6-9401-6B63CFA28F6D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Tidak</a:t>
              </a:r>
              <a:r>
                <a:rPr lang="en-US" sz="2200" dirty="0"/>
                <a:t> </a:t>
              </a:r>
              <a:r>
                <a:rPr lang="en-US" sz="2200" dirty="0" err="1"/>
                <a:t>ada</a:t>
              </a:r>
              <a:endParaRPr lang="en-US" sz="22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DB7503-4327-4B98-80CB-F5358DCE6FEE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Tidak</a:t>
              </a:r>
              <a:r>
                <a:rPr lang="en-US" sz="2200" dirty="0"/>
                <a:t> </a:t>
              </a:r>
              <a:r>
                <a:rPr lang="en-US" sz="2200" dirty="0" err="1"/>
                <a:t>ada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826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40653" y="5182556"/>
            <a:ext cx="5676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D =  9 - 6 = </a:t>
            </a:r>
            <a:r>
              <a:rPr lang="en-US" sz="2200" b="1" dirty="0"/>
              <a:t>3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33AF72-6C95-4743-AC01-743E7E069474}"/>
              </a:ext>
            </a:extLst>
          </p:cNvPr>
          <p:cNvSpPr/>
          <p:nvPr/>
        </p:nvSpPr>
        <p:spPr>
          <a:xfrm>
            <a:off x="1769237" y="3913987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A0AD09-F5E6-4892-9841-6F3D2D4D9931}"/>
              </a:ext>
            </a:extLst>
          </p:cNvPr>
          <p:cNvSpPr/>
          <p:nvPr/>
        </p:nvSpPr>
        <p:spPr>
          <a:xfrm>
            <a:off x="225863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70A6E3-DCE2-4E4D-B23B-45D10A755514}"/>
              </a:ext>
            </a:extLst>
          </p:cNvPr>
          <p:cNvSpPr/>
          <p:nvPr/>
        </p:nvSpPr>
        <p:spPr>
          <a:xfrm>
            <a:off x="2743872" y="3912356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3FF73F-51D4-4201-A236-EF97CC929BD8}"/>
              </a:ext>
            </a:extLst>
          </p:cNvPr>
          <p:cNvSpPr/>
          <p:nvPr/>
        </p:nvSpPr>
        <p:spPr>
          <a:xfrm>
            <a:off x="3233269" y="3912355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5FE90A-3495-46EF-9C5B-2613D79E0518}"/>
              </a:ext>
            </a:extLst>
          </p:cNvPr>
          <p:cNvSpPr/>
          <p:nvPr/>
        </p:nvSpPr>
        <p:spPr>
          <a:xfrm>
            <a:off x="373554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8C604E2-C34B-4CF2-8E1A-25347F67E3FA}"/>
              </a:ext>
            </a:extLst>
          </p:cNvPr>
          <p:cNvSpPr txBox="1"/>
          <p:nvPr/>
        </p:nvSpPr>
        <p:spPr>
          <a:xfrm>
            <a:off x="4374757" y="1014682"/>
            <a:ext cx="4389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A = 0 + (4 - 2) + (10 - 6) = </a:t>
            </a:r>
            <a:r>
              <a:rPr lang="en-US" sz="2200" b="1" dirty="0"/>
              <a:t>6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70D1846-F70C-4FDB-8D38-B39E3AB49D43}"/>
              </a:ext>
            </a:extLst>
          </p:cNvPr>
          <p:cNvSpPr txBox="1"/>
          <p:nvPr/>
        </p:nvSpPr>
        <p:spPr>
          <a:xfrm>
            <a:off x="1602182" y="1985051"/>
            <a:ext cx="695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C = (7 - 5) + (13 - 9) + (17 - 15) + (21 - 19) = </a:t>
            </a:r>
            <a:r>
              <a:rPr lang="en-US" sz="2200" b="1" dirty="0"/>
              <a:t>10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9D16F40-4F34-4606-9E62-EFE47CF75472}"/>
              </a:ext>
            </a:extLst>
          </p:cNvPr>
          <p:cNvSpPr txBox="1"/>
          <p:nvPr/>
        </p:nvSpPr>
        <p:spPr>
          <a:xfrm>
            <a:off x="4377114" y="1360172"/>
            <a:ext cx="4389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B = (2 - 1) + (6 - 4) = </a:t>
            </a:r>
            <a:r>
              <a:rPr lang="en-US" sz="2200" b="1" dirty="0"/>
              <a:t>3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1160DE7-BDD9-47DB-9D89-190FBD8F702E}"/>
              </a:ext>
            </a:extLst>
          </p:cNvPr>
          <p:cNvSpPr txBox="1"/>
          <p:nvPr/>
        </p:nvSpPr>
        <p:spPr>
          <a:xfrm>
            <a:off x="644810" y="5524716"/>
            <a:ext cx="5676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E = (11 - 7) + (15 - 13) + 19 - 17) = </a:t>
            </a:r>
            <a:r>
              <a:rPr lang="en-US" sz="2200" b="1" dirty="0"/>
              <a:t>8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972F67C-B142-4080-AF30-3A40730A3C2F}"/>
              </a:ext>
            </a:extLst>
          </p:cNvPr>
          <p:cNvSpPr txBox="1"/>
          <p:nvPr/>
        </p:nvSpPr>
        <p:spPr>
          <a:xfrm>
            <a:off x="639528" y="6194527"/>
            <a:ext cx="5676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AWT = (6 + 3 + 10 + 3 + 8) / 5 = </a:t>
            </a:r>
            <a:r>
              <a:rPr lang="en-US" sz="2200" b="1" dirty="0"/>
              <a:t>6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17414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1" grpId="0"/>
      <p:bldP spid="142" grpId="0"/>
      <p:bldP spid="136" grpId="0"/>
      <p:bldP spid="140" grpId="0"/>
      <p:bldP spid="1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33AF72-6C95-4743-AC01-743E7E069474}"/>
              </a:ext>
            </a:extLst>
          </p:cNvPr>
          <p:cNvSpPr/>
          <p:nvPr/>
        </p:nvSpPr>
        <p:spPr>
          <a:xfrm>
            <a:off x="1769237" y="3913987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A0AD09-F5E6-4892-9841-6F3D2D4D9931}"/>
              </a:ext>
            </a:extLst>
          </p:cNvPr>
          <p:cNvSpPr/>
          <p:nvPr/>
        </p:nvSpPr>
        <p:spPr>
          <a:xfrm>
            <a:off x="225863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70A6E3-DCE2-4E4D-B23B-45D10A755514}"/>
              </a:ext>
            </a:extLst>
          </p:cNvPr>
          <p:cNvSpPr/>
          <p:nvPr/>
        </p:nvSpPr>
        <p:spPr>
          <a:xfrm>
            <a:off x="2743872" y="3912356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3FF73F-51D4-4201-A236-EF97CC929BD8}"/>
              </a:ext>
            </a:extLst>
          </p:cNvPr>
          <p:cNvSpPr/>
          <p:nvPr/>
        </p:nvSpPr>
        <p:spPr>
          <a:xfrm>
            <a:off x="3233269" y="3912355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5FE90A-3495-46EF-9C5B-2613D79E0518}"/>
              </a:ext>
            </a:extLst>
          </p:cNvPr>
          <p:cNvSpPr/>
          <p:nvPr/>
        </p:nvSpPr>
        <p:spPr>
          <a:xfrm>
            <a:off x="373554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922C65-DD07-4E55-A149-C93CB3C943D9}"/>
              </a:ext>
            </a:extLst>
          </p:cNvPr>
          <p:cNvGrpSpPr/>
          <p:nvPr/>
        </p:nvGrpSpPr>
        <p:grpSpPr>
          <a:xfrm>
            <a:off x="639528" y="1014682"/>
            <a:ext cx="8127374" cy="5610732"/>
            <a:chOff x="639528" y="1014682"/>
            <a:chExt cx="8127374" cy="561073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2A73AE9-D0BB-4B3B-87BB-0B2A97D8CE99}"/>
                </a:ext>
              </a:extLst>
            </p:cNvPr>
            <p:cNvSpPr txBox="1"/>
            <p:nvPr/>
          </p:nvSpPr>
          <p:spPr>
            <a:xfrm>
              <a:off x="640653" y="5182556"/>
              <a:ext cx="56768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D =  9 - 6 = </a:t>
              </a:r>
              <a:r>
                <a:rPr lang="en-US" sz="2200" b="1" dirty="0"/>
                <a:t>3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604E2-C34B-4CF2-8E1A-25347F67E3FA}"/>
                </a:ext>
              </a:extLst>
            </p:cNvPr>
            <p:cNvSpPr txBox="1"/>
            <p:nvPr/>
          </p:nvSpPr>
          <p:spPr>
            <a:xfrm>
              <a:off x="4374757" y="1014682"/>
              <a:ext cx="438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A = 0 + (4 - 2) + (10 - 6) = </a:t>
              </a:r>
              <a:r>
                <a:rPr lang="en-US" sz="2200" b="1" dirty="0"/>
                <a:t>6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70D1846-F70C-4FDB-8D38-B39E3AB49D43}"/>
                </a:ext>
              </a:extLst>
            </p:cNvPr>
            <p:cNvSpPr txBox="1"/>
            <p:nvPr/>
          </p:nvSpPr>
          <p:spPr>
            <a:xfrm>
              <a:off x="1602182" y="1985051"/>
              <a:ext cx="69526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C = (7 - 5) + (13 - 9) + (17 - 15) + (21 - 19) = </a:t>
              </a:r>
              <a:r>
                <a:rPr lang="en-US" sz="2200" b="1" dirty="0"/>
                <a:t>10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9D16F40-4F34-4606-9E62-EFE47CF75472}"/>
                </a:ext>
              </a:extLst>
            </p:cNvPr>
            <p:cNvSpPr txBox="1"/>
            <p:nvPr/>
          </p:nvSpPr>
          <p:spPr>
            <a:xfrm>
              <a:off x="4377114" y="1360172"/>
              <a:ext cx="438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B = (2 - 1) + (6 - 4) = </a:t>
              </a:r>
              <a:r>
                <a:rPr lang="en-US" sz="2200" b="1" dirty="0"/>
                <a:t>3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1160DE7-BDD9-47DB-9D89-190FBD8F702E}"/>
                </a:ext>
              </a:extLst>
            </p:cNvPr>
            <p:cNvSpPr txBox="1"/>
            <p:nvPr/>
          </p:nvSpPr>
          <p:spPr>
            <a:xfrm>
              <a:off x="644810" y="5524716"/>
              <a:ext cx="56768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E = (11 - 7) + (15 - 13) + 19 - 17) = </a:t>
              </a:r>
              <a:r>
                <a:rPr lang="en-US" sz="2200" b="1" dirty="0"/>
                <a:t>8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972F67C-B142-4080-AF30-3A40730A3C2F}"/>
                </a:ext>
              </a:extLst>
            </p:cNvPr>
            <p:cNvSpPr txBox="1"/>
            <p:nvPr/>
          </p:nvSpPr>
          <p:spPr>
            <a:xfrm>
              <a:off x="639528" y="6194527"/>
              <a:ext cx="56768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AWT = (6 + 3 + 10 + 3 + 8) / 5 = </a:t>
              </a:r>
              <a:r>
                <a:rPr lang="en-US" sz="2200" b="1" dirty="0"/>
                <a:t>6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0695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C6425C-B46F-45E5-BA36-4C0CEE6A28E2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E2AB56-B913-446A-84C7-9D2B558767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318B1-A2D5-40A5-BC5B-919CD5A8026E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EBF4589-9C8E-4509-B8D3-3D665C25EBC4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0B206D-A18D-4B4B-8646-97C1F319DF41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F47744-C9E3-488B-B535-97DC203F4DF7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13BD5AA-7EA7-4822-A20B-A88F67D5E4DD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1882D8-D2C5-427A-9B18-A9417B5CAD0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B569EB-9570-48E4-9A33-EDAE98B86D53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DB88-EF55-4F47-921E-33CBE2F35223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8731B51-5640-42B4-A4D8-E2506A0CF6A3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E5640F-D06E-4FF9-9B1B-B7B6164145EC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EFF6B1-80F7-4540-AE09-864460EC94D0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D3768E-0694-4DA6-AA9A-741FE4A65AC8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14A089-0D33-4A4C-917F-C87A500A1EB9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9FD50E-87BF-45F5-AEE2-DF61CACEF78F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29D0698-0B73-47B7-B52F-241316727534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F5FECCB-4DC6-4C54-980F-113DEFAE7491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4EDD0A9-D207-41FE-B625-E7E2786EEC64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0B6299-487B-4A98-9493-9AFA63464831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815351-2A5C-405E-8F22-12CC1AABA098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E90219-8DB8-4FA3-8DDE-975B757AA62E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20ED73E-E4CA-40BC-BC34-221503D06A93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8FE7EAA-B252-47E8-8F76-4CA7F41308E7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3F9BFC-C49D-46FC-8E2B-B408E5BA78E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6E774-9492-4E07-AECB-C8BBE7AC2131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331A76-E8F2-4AF6-9B26-7E302A400F41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2542F08-7D51-4943-9B15-8420997270FC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A876D4-0771-4E03-A801-9BE5A903B88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9E08E4-8CF0-498D-A675-68C17CBDF4A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486B3B-42F1-458A-874D-D5639C1D7B76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DDBFAA-53CC-4399-AD94-C6496A19B442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9B1911-AA5D-4D21-B013-21889BF571CC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ECFD2C1-9F9C-4528-9B2A-7F36A9760A7E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903750-83DE-472C-B917-436ACAD16BD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53AD72-2066-46A5-A9C1-90797FEF2E6D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31321" y="5181119"/>
            <a:ext cx="3537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B = 3 + 3 = </a:t>
            </a:r>
            <a:r>
              <a:rPr lang="en-US" sz="2200" b="1" dirty="0"/>
              <a:t>6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9461B4-4A24-414F-827A-2D2A6E405A9E}"/>
              </a:ext>
            </a:extLst>
          </p:cNvPr>
          <p:cNvSpPr/>
          <p:nvPr/>
        </p:nvSpPr>
        <p:spPr>
          <a:xfrm>
            <a:off x="3687338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619D6-FE83-42D0-AFE9-159FA1230AF7}"/>
              </a:ext>
            </a:extLst>
          </p:cNvPr>
          <p:cNvSpPr/>
          <p:nvPr/>
        </p:nvSpPr>
        <p:spPr>
          <a:xfrm>
            <a:off x="4168863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814127-978B-4C8C-A084-640CE8661C34}"/>
              </a:ext>
            </a:extLst>
          </p:cNvPr>
          <p:cNvSpPr/>
          <p:nvPr/>
        </p:nvSpPr>
        <p:spPr>
          <a:xfrm>
            <a:off x="4658260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7DD0B05-3054-4213-BA73-902EB0B61FB1}"/>
              </a:ext>
            </a:extLst>
          </p:cNvPr>
          <p:cNvSpPr/>
          <p:nvPr/>
        </p:nvSpPr>
        <p:spPr>
          <a:xfrm>
            <a:off x="5160669" y="2770680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FCBCFD-1546-4CDE-84CC-AC39B624C406}"/>
              </a:ext>
            </a:extLst>
          </p:cNvPr>
          <p:cNvSpPr/>
          <p:nvPr/>
        </p:nvSpPr>
        <p:spPr>
          <a:xfrm>
            <a:off x="563289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31ED9-7351-4E3E-9905-D8F531455CAB}"/>
              </a:ext>
            </a:extLst>
          </p:cNvPr>
          <p:cNvSpPr/>
          <p:nvPr/>
        </p:nvSpPr>
        <p:spPr>
          <a:xfrm>
            <a:off x="6122292" y="277068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BF8E7E9-9A78-4CF6-8C7E-FDF416A9B042}"/>
              </a:ext>
            </a:extLst>
          </p:cNvPr>
          <p:cNvSpPr/>
          <p:nvPr/>
        </p:nvSpPr>
        <p:spPr>
          <a:xfrm>
            <a:off x="6611689" y="2770679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5F7913C-6B43-40F3-8D21-65C6A5E1055F}"/>
              </a:ext>
            </a:extLst>
          </p:cNvPr>
          <p:cNvSpPr/>
          <p:nvPr/>
        </p:nvSpPr>
        <p:spPr>
          <a:xfrm>
            <a:off x="7096927" y="2770680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0182F4-B16C-4AA8-9AC0-421AA5BABF2E}"/>
              </a:ext>
            </a:extLst>
          </p:cNvPr>
          <p:cNvSpPr/>
          <p:nvPr/>
        </p:nvSpPr>
        <p:spPr>
          <a:xfrm>
            <a:off x="7586324" y="2770679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228478-ACF0-4249-AFE1-A08236BD2DEA}"/>
              </a:ext>
            </a:extLst>
          </p:cNvPr>
          <p:cNvSpPr/>
          <p:nvPr/>
        </p:nvSpPr>
        <p:spPr>
          <a:xfrm>
            <a:off x="790443" y="3914641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EF7429-3A96-4B2A-ACAC-DE26B3766B32}"/>
              </a:ext>
            </a:extLst>
          </p:cNvPr>
          <p:cNvSpPr/>
          <p:nvPr/>
        </p:nvSpPr>
        <p:spPr>
          <a:xfrm>
            <a:off x="1279840" y="3914640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33AF72-6C95-4743-AC01-743E7E069474}"/>
              </a:ext>
            </a:extLst>
          </p:cNvPr>
          <p:cNvSpPr/>
          <p:nvPr/>
        </p:nvSpPr>
        <p:spPr>
          <a:xfrm>
            <a:off x="1769237" y="3913987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A0AD09-F5E6-4892-9841-6F3D2D4D9931}"/>
              </a:ext>
            </a:extLst>
          </p:cNvPr>
          <p:cNvSpPr/>
          <p:nvPr/>
        </p:nvSpPr>
        <p:spPr>
          <a:xfrm>
            <a:off x="225863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70A6E3-DCE2-4E4D-B23B-45D10A755514}"/>
              </a:ext>
            </a:extLst>
          </p:cNvPr>
          <p:cNvSpPr/>
          <p:nvPr/>
        </p:nvSpPr>
        <p:spPr>
          <a:xfrm>
            <a:off x="2743872" y="3912356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3FF73F-51D4-4201-A236-EF97CC929BD8}"/>
              </a:ext>
            </a:extLst>
          </p:cNvPr>
          <p:cNvSpPr/>
          <p:nvPr/>
        </p:nvSpPr>
        <p:spPr>
          <a:xfrm>
            <a:off x="3233269" y="3912355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5FE90A-3495-46EF-9C5B-2613D79E0518}"/>
              </a:ext>
            </a:extLst>
          </p:cNvPr>
          <p:cNvSpPr/>
          <p:nvPr/>
        </p:nvSpPr>
        <p:spPr>
          <a:xfrm>
            <a:off x="3735544" y="3913986"/>
            <a:ext cx="489397" cy="425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id-ID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8C604E2-C34B-4CF2-8E1A-25347F67E3FA}"/>
              </a:ext>
            </a:extLst>
          </p:cNvPr>
          <p:cNvSpPr txBox="1"/>
          <p:nvPr/>
        </p:nvSpPr>
        <p:spPr>
          <a:xfrm>
            <a:off x="1718690" y="1970850"/>
            <a:ext cx="4068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A = 5 + 6 = </a:t>
            </a:r>
            <a:r>
              <a:rPr lang="en-US" sz="2200" b="1" dirty="0"/>
              <a:t>11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EBD24EA-80BD-4A1D-A46C-C69B6E358742}"/>
              </a:ext>
            </a:extLst>
          </p:cNvPr>
          <p:cNvSpPr txBox="1"/>
          <p:nvPr/>
        </p:nvSpPr>
        <p:spPr>
          <a:xfrm>
            <a:off x="4705143" y="5181119"/>
            <a:ext cx="3813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D =  1 + 3 = </a:t>
            </a:r>
            <a:r>
              <a:rPr lang="en-US" sz="2200" b="1" dirty="0"/>
              <a:t>4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EF69FC0-730D-45AF-A500-417C64148699}"/>
              </a:ext>
            </a:extLst>
          </p:cNvPr>
          <p:cNvSpPr txBox="1"/>
          <p:nvPr/>
        </p:nvSpPr>
        <p:spPr>
          <a:xfrm>
            <a:off x="628852" y="5532553"/>
            <a:ext cx="340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C = 7 + 10 = </a:t>
            </a:r>
            <a:r>
              <a:rPr lang="en-US" sz="2200" b="1" dirty="0"/>
              <a:t>17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3C44BE3-70CB-4835-9D81-5E726B08BC23}"/>
              </a:ext>
            </a:extLst>
          </p:cNvPr>
          <p:cNvSpPr txBox="1"/>
          <p:nvPr/>
        </p:nvSpPr>
        <p:spPr>
          <a:xfrm>
            <a:off x="628543" y="6216001"/>
            <a:ext cx="533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ATT = (11 + 6 + 17 + 4 + 14) / 5 = </a:t>
            </a:r>
            <a:r>
              <a:rPr lang="en-US" sz="2200" b="1" dirty="0"/>
              <a:t>10,4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70DF46C-7945-4F10-AC69-5414A57AF6CA}"/>
              </a:ext>
            </a:extLst>
          </p:cNvPr>
          <p:cNvSpPr txBox="1"/>
          <p:nvPr/>
        </p:nvSpPr>
        <p:spPr>
          <a:xfrm>
            <a:off x="4702394" y="5529283"/>
            <a:ext cx="3813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E = 6 + 8 = </a:t>
            </a:r>
            <a:r>
              <a:rPr lang="en-US" sz="2200" b="1" dirty="0"/>
              <a:t>14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793628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1" grpId="0"/>
      <p:bldP spid="136" grpId="0"/>
      <p:bldP spid="140" grpId="0"/>
      <p:bldP spid="142" grpId="0"/>
      <p:bldP spid="1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9A38BD-6CED-4A86-A88B-B6CA9326B7C9}"/>
              </a:ext>
            </a:extLst>
          </p:cNvPr>
          <p:cNvGrpSpPr/>
          <p:nvPr/>
        </p:nvGrpSpPr>
        <p:grpSpPr>
          <a:xfrm>
            <a:off x="589139" y="1970850"/>
            <a:ext cx="7929096" cy="4676038"/>
            <a:chOff x="589139" y="1970850"/>
            <a:chExt cx="7929096" cy="4676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D6D07E-9E61-4D16-BB6C-BD3633EA6FBB}"/>
                </a:ext>
              </a:extLst>
            </p:cNvPr>
            <p:cNvGrpSpPr/>
            <p:nvPr/>
          </p:nvGrpSpPr>
          <p:grpSpPr>
            <a:xfrm>
              <a:off x="623756" y="3202938"/>
              <a:ext cx="7636308" cy="452124"/>
              <a:chOff x="623756" y="3026533"/>
              <a:chExt cx="7636308" cy="45212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C99439A-B2DA-480D-BBA8-7DD6EC65A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217" y="3039414"/>
                <a:ext cx="74568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C694C83-E78E-4ECC-9720-F39EFB51552B}"/>
                  </a:ext>
                </a:extLst>
              </p:cNvPr>
              <p:cNvGrpSpPr/>
              <p:nvPr/>
            </p:nvGrpSpPr>
            <p:grpSpPr>
              <a:xfrm>
                <a:off x="751805" y="3026533"/>
                <a:ext cx="7323245" cy="206539"/>
                <a:chOff x="751805" y="3026533"/>
                <a:chExt cx="7323245" cy="206539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FD25BF5-A4D1-417B-AB34-1374BA5BE5FD}"/>
                    </a:ext>
                  </a:extLst>
                </p:cNvPr>
                <p:cNvCxnSpPr/>
                <p:nvPr/>
              </p:nvCxnSpPr>
              <p:spPr>
                <a:xfrm>
                  <a:off x="1236372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2C690B4-520B-46EE-ABBB-083991604F38}"/>
                    </a:ext>
                  </a:extLst>
                </p:cNvPr>
                <p:cNvCxnSpPr/>
                <p:nvPr/>
              </p:nvCxnSpPr>
              <p:spPr>
                <a:xfrm>
                  <a:off x="751805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93136F0-23F6-4666-9722-5E84F6563C5D}"/>
                    </a:ext>
                  </a:extLst>
                </p:cNvPr>
                <p:cNvCxnSpPr/>
                <p:nvPr/>
              </p:nvCxnSpPr>
              <p:spPr>
                <a:xfrm>
                  <a:off x="2215166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AE08EC4-C646-4D38-B57D-A744FB4B8005}"/>
                    </a:ext>
                  </a:extLst>
                </p:cNvPr>
                <p:cNvCxnSpPr/>
                <p:nvPr/>
              </p:nvCxnSpPr>
              <p:spPr>
                <a:xfrm>
                  <a:off x="1730599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4BAD9BB-823E-4704-8377-67C900A0D74D}"/>
                    </a:ext>
                  </a:extLst>
                </p:cNvPr>
                <p:cNvCxnSpPr/>
                <p:nvPr/>
              </p:nvCxnSpPr>
              <p:spPr>
                <a:xfrm>
                  <a:off x="3189801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405F01F-B76C-4CD5-8529-883525558ED8}"/>
                    </a:ext>
                  </a:extLst>
                </p:cNvPr>
                <p:cNvCxnSpPr/>
                <p:nvPr/>
              </p:nvCxnSpPr>
              <p:spPr>
                <a:xfrm>
                  <a:off x="2705234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51D3BE5-69B9-4232-8457-B0B7588EBD55}"/>
                    </a:ext>
                  </a:extLst>
                </p:cNvPr>
                <p:cNvCxnSpPr/>
                <p:nvPr/>
              </p:nvCxnSpPr>
              <p:spPr>
                <a:xfrm>
                  <a:off x="4168595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6A31E94-21B6-4C70-B0C9-181AB9B631CE}"/>
                    </a:ext>
                  </a:extLst>
                </p:cNvPr>
                <p:cNvCxnSpPr/>
                <p:nvPr/>
              </p:nvCxnSpPr>
              <p:spPr>
                <a:xfrm>
                  <a:off x="3684028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1DC3E7D-618B-4FC4-81FB-E26932330797}"/>
                    </a:ext>
                  </a:extLst>
                </p:cNvPr>
                <p:cNvCxnSpPr/>
                <p:nvPr/>
              </p:nvCxnSpPr>
              <p:spPr>
                <a:xfrm>
                  <a:off x="5142827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93DA06B-7722-4994-87FE-16A12AF3D1CC}"/>
                    </a:ext>
                  </a:extLst>
                </p:cNvPr>
                <p:cNvCxnSpPr/>
                <p:nvPr/>
              </p:nvCxnSpPr>
              <p:spPr>
                <a:xfrm>
                  <a:off x="4658260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63C24A3-28DD-45C9-BD19-3D11BAA43153}"/>
                    </a:ext>
                  </a:extLst>
                </p:cNvPr>
                <p:cNvCxnSpPr/>
                <p:nvPr/>
              </p:nvCxnSpPr>
              <p:spPr>
                <a:xfrm>
                  <a:off x="6121621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C04AD27-32B3-4B90-84C5-361F6E7E90F2}"/>
                    </a:ext>
                  </a:extLst>
                </p:cNvPr>
                <p:cNvCxnSpPr/>
                <p:nvPr/>
              </p:nvCxnSpPr>
              <p:spPr>
                <a:xfrm>
                  <a:off x="5637054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A8517B2-117A-4DB1-B427-70C1BB11C318}"/>
                    </a:ext>
                  </a:extLst>
                </p:cNvPr>
                <p:cNvCxnSpPr/>
                <p:nvPr/>
              </p:nvCxnSpPr>
              <p:spPr>
                <a:xfrm>
                  <a:off x="7096256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DC06D0B-36DC-4D54-AB6D-9A8AF01134EE}"/>
                    </a:ext>
                  </a:extLst>
                </p:cNvPr>
                <p:cNvCxnSpPr/>
                <p:nvPr/>
              </p:nvCxnSpPr>
              <p:spPr>
                <a:xfrm>
                  <a:off x="6611689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2BEB022-7574-4ADB-9D79-22DBFD23AD39}"/>
                    </a:ext>
                  </a:extLst>
                </p:cNvPr>
                <p:cNvCxnSpPr/>
                <p:nvPr/>
              </p:nvCxnSpPr>
              <p:spPr>
                <a:xfrm>
                  <a:off x="8075050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4C3FAEA-6EFA-4AA6-91D9-823F1EA9B38E}"/>
                    </a:ext>
                  </a:extLst>
                </p:cNvPr>
                <p:cNvCxnSpPr/>
                <p:nvPr/>
              </p:nvCxnSpPr>
              <p:spPr>
                <a:xfrm>
                  <a:off x="7590483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F4780B-A042-4238-88C5-32A7593F0E56}"/>
                  </a:ext>
                </a:extLst>
              </p:cNvPr>
              <p:cNvGrpSpPr/>
              <p:nvPr/>
            </p:nvGrpSpPr>
            <p:grpSpPr>
              <a:xfrm>
                <a:off x="623756" y="3191848"/>
                <a:ext cx="7636308" cy="286809"/>
                <a:chOff x="623756" y="3191848"/>
                <a:chExt cx="7636308" cy="286809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7B918B-B44B-457C-BF4F-3537857C35BC}"/>
                    </a:ext>
                  </a:extLst>
                </p:cNvPr>
                <p:cNvSpPr txBox="1"/>
                <p:nvPr/>
              </p:nvSpPr>
              <p:spPr>
                <a:xfrm>
                  <a:off x="623756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id-ID" sz="12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53181E-A7A3-4436-BE28-7CFBCB3066BE}"/>
                    </a:ext>
                  </a:extLst>
                </p:cNvPr>
                <p:cNvSpPr txBox="1"/>
                <p:nvPr/>
              </p:nvSpPr>
              <p:spPr>
                <a:xfrm>
                  <a:off x="1108322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id-ID" sz="1200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156622-FF91-4F9D-8E0D-FE53AF4B76F0}"/>
                    </a:ext>
                  </a:extLst>
                </p:cNvPr>
                <p:cNvSpPr txBox="1"/>
                <p:nvPr/>
              </p:nvSpPr>
              <p:spPr>
                <a:xfrm>
                  <a:off x="1616206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id-ID" sz="12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0236E22-1543-443C-AB88-76BB3B495EB3}"/>
                    </a:ext>
                  </a:extLst>
                </p:cNvPr>
                <p:cNvSpPr txBox="1"/>
                <p:nvPr/>
              </p:nvSpPr>
              <p:spPr>
                <a:xfrm>
                  <a:off x="2100772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:endParaRPr lang="id-ID" sz="1200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4FC2CD6-C667-45B3-8C61-9FD759BCC87C}"/>
                    </a:ext>
                  </a:extLst>
                </p:cNvPr>
                <p:cNvSpPr txBox="1"/>
                <p:nvPr/>
              </p:nvSpPr>
              <p:spPr>
                <a:xfrm>
                  <a:off x="2585338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  <a:endParaRPr lang="id-ID" sz="12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81E8B4-5B68-40C0-A8D8-B8FC8C3BF9B8}"/>
                    </a:ext>
                  </a:extLst>
                </p:cNvPr>
                <p:cNvSpPr txBox="1"/>
                <p:nvPr/>
              </p:nvSpPr>
              <p:spPr>
                <a:xfrm>
                  <a:off x="3069904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  <a:endParaRPr lang="id-ID" sz="12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A8714F8-C789-4070-A53C-0EA350D8EAFD}"/>
                    </a:ext>
                  </a:extLst>
                </p:cNvPr>
                <p:cNvSpPr txBox="1"/>
                <p:nvPr/>
              </p:nvSpPr>
              <p:spPr>
                <a:xfrm>
                  <a:off x="3560948" y="3192133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  <a:endParaRPr lang="id-ID" sz="12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99176D-31CA-47AD-9426-677154570A57}"/>
                    </a:ext>
                  </a:extLst>
                </p:cNvPr>
                <p:cNvSpPr txBox="1"/>
                <p:nvPr/>
              </p:nvSpPr>
              <p:spPr>
                <a:xfrm>
                  <a:off x="4043304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  <a:endParaRPr lang="id-ID" sz="1200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27D9F06-1947-4428-8EE7-05301AC9CE17}"/>
                    </a:ext>
                  </a:extLst>
                </p:cNvPr>
                <p:cNvSpPr txBox="1"/>
                <p:nvPr/>
              </p:nvSpPr>
              <p:spPr>
                <a:xfrm>
                  <a:off x="4542562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  <a:endParaRPr lang="id-ID" sz="1200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1932DA0-7752-4088-B88A-A9B853A06CD6}"/>
                    </a:ext>
                  </a:extLst>
                </p:cNvPr>
                <p:cNvSpPr txBox="1"/>
                <p:nvPr/>
              </p:nvSpPr>
              <p:spPr>
                <a:xfrm>
                  <a:off x="5027128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9</a:t>
                  </a:r>
                  <a:endParaRPr lang="id-ID" sz="1200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9859139-B741-47F9-8A33-5CA0B1621E4A}"/>
                    </a:ext>
                  </a:extLst>
                </p:cNvPr>
                <p:cNvSpPr txBox="1"/>
                <p:nvPr/>
              </p:nvSpPr>
              <p:spPr>
                <a:xfrm>
                  <a:off x="5445140" y="3191848"/>
                  <a:ext cx="4617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10</a:t>
                  </a:r>
                  <a:endParaRPr lang="id-ID" sz="1200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1211A5C-EF93-4D2B-AE26-5E84FF685EB8}"/>
                    </a:ext>
                  </a:extLst>
                </p:cNvPr>
                <p:cNvSpPr txBox="1"/>
                <p:nvPr/>
              </p:nvSpPr>
              <p:spPr>
                <a:xfrm>
                  <a:off x="5931214" y="3201658"/>
                  <a:ext cx="386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11</a:t>
                  </a:r>
                  <a:endParaRPr lang="id-ID" sz="1200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5CFDDA7-35E4-4D1A-A984-3A8E99E5D881}"/>
                    </a:ext>
                  </a:extLst>
                </p:cNvPr>
                <p:cNvSpPr txBox="1"/>
                <p:nvPr/>
              </p:nvSpPr>
              <p:spPr>
                <a:xfrm>
                  <a:off x="6415782" y="3191848"/>
                  <a:ext cx="386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12</a:t>
                  </a:r>
                  <a:endParaRPr lang="id-ID" sz="1200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DF7B846-F204-4ADB-8732-29545B5EB9F7}"/>
                    </a:ext>
                  </a:extLst>
                </p:cNvPr>
                <p:cNvSpPr txBox="1"/>
                <p:nvPr/>
              </p:nvSpPr>
              <p:spPr>
                <a:xfrm>
                  <a:off x="6923664" y="3201658"/>
                  <a:ext cx="3629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13</a:t>
                  </a:r>
                  <a:endParaRPr lang="id-ID" sz="1200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8CB446B-B551-445A-AABD-1F3E5283CD61}"/>
                    </a:ext>
                  </a:extLst>
                </p:cNvPr>
                <p:cNvSpPr txBox="1"/>
                <p:nvPr/>
              </p:nvSpPr>
              <p:spPr>
                <a:xfrm>
                  <a:off x="7414710" y="3192133"/>
                  <a:ext cx="3629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14</a:t>
                  </a:r>
                  <a:endParaRPr lang="id-ID" sz="1200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792EDC9-77FB-447B-BFDE-863B6C758516}"/>
                    </a:ext>
                  </a:extLst>
                </p:cNvPr>
                <p:cNvSpPr txBox="1"/>
                <p:nvPr/>
              </p:nvSpPr>
              <p:spPr>
                <a:xfrm>
                  <a:off x="7905756" y="3201658"/>
                  <a:ext cx="3543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15</a:t>
                  </a:r>
                  <a:endParaRPr lang="id-ID" sz="1200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C6425C-B46F-45E5-BA36-4C0CEE6A28E2}"/>
                </a:ext>
              </a:extLst>
            </p:cNvPr>
            <p:cNvGrpSpPr/>
            <p:nvPr/>
          </p:nvGrpSpPr>
          <p:grpSpPr>
            <a:xfrm>
              <a:off x="589139" y="4347169"/>
              <a:ext cx="7704424" cy="443341"/>
              <a:chOff x="589139" y="4170764"/>
              <a:chExt cx="7704424" cy="44334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9E2AB56-B913-446A-84C7-9D2B558767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75" y="4185274"/>
                <a:ext cx="74568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0D318B1-A2D5-40A5-BC5B-919CD5A8026E}"/>
                  </a:ext>
                </a:extLst>
              </p:cNvPr>
              <p:cNvGrpSpPr/>
              <p:nvPr/>
            </p:nvGrpSpPr>
            <p:grpSpPr>
              <a:xfrm>
                <a:off x="790443" y="4170764"/>
                <a:ext cx="7323245" cy="206539"/>
                <a:chOff x="751805" y="3026533"/>
                <a:chExt cx="7323245" cy="206539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EBF4589-9C8E-4509-B8D3-3D665C25EBC4}"/>
                    </a:ext>
                  </a:extLst>
                </p:cNvPr>
                <p:cNvCxnSpPr/>
                <p:nvPr/>
              </p:nvCxnSpPr>
              <p:spPr>
                <a:xfrm>
                  <a:off x="1236372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70B206D-A18D-4B4B-8646-97C1F319DF41}"/>
                    </a:ext>
                  </a:extLst>
                </p:cNvPr>
                <p:cNvCxnSpPr/>
                <p:nvPr/>
              </p:nvCxnSpPr>
              <p:spPr>
                <a:xfrm>
                  <a:off x="751805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1F47744-C9E3-488B-B535-97DC203F4DF7}"/>
                    </a:ext>
                  </a:extLst>
                </p:cNvPr>
                <p:cNvCxnSpPr/>
                <p:nvPr/>
              </p:nvCxnSpPr>
              <p:spPr>
                <a:xfrm>
                  <a:off x="2215166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13BD5AA-7EA7-4822-A20B-A88F67D5E4DD}"/>
                    </a:ext>
                  </a:extLst>
                </p:cNvPr>
                <p:cNvCxnSpPr/>
                <p:nvPr/>
              </p:nvCxnSpPr>
              <p:spPr>
                <a:xfrm>
                  <a:off x="1730599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A1882D8-D2C5-427A-9B18-A9417B5CAD0D}"/>
                    </a:ext>
                  </a:extLst>
                </p:cNvPr>
                <p:cNvCxnSpPr/>
                <p:nvPr/>
              </p:nvCxnSpPr>
              <p:spPr>
                <a:xfrm>
                  <a:off x="3189801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7B569EB-9570-48E4-9A33-EDAE98B86D53}"/>
                    </a:ext>
                  </a:extLst>
                </p:cNvPr>
                <p:cNvCxnSpPr/>
                <p:nvPr/>
              </p:nvCxnSpPr>
              <p:spPr>
                <a:xfrm>
                  <a:off x="2705234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C0FDB88-EF55-4F47-921E-33CBE2F35223}"/>
                    </a:ext>
                  </a:extLst>
                </p:cNvPr>
                <p:cNvCxnSpPr/>
                <p:nvPr/>
              </p:nvCxnSpPr>
              <p:spPr>
                <a:xfrm>
                  <a:off x="4168595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8731B51-5640-42B4-A4D8-E2506A0CF6A3}"/>
                    </a:ext>
                  </a:extLst>
                </p:cNvPr>
                <p:cNvCxnSpPr/>
                <p:nvPr/>
              </p:nvCxnSpPr>
              <p:spPr>
                <a:xfrm>
                  <a:off x="3684028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8E5640F-D06E-4FF9-9B1B-B7B6164145EC}"/>
                    </a:ext>
                  </a:extLst>
                </p:cNvPr>
                <p:cNvCxnSpPr/>
                <p:nvPr/>
              </p:nvCxnSpPr>
              <p:spPr>
                <a:xfrm>
                  <a:off x="5142827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65EFF6B1-80F7-4540-AE09-864460EC94D0}"/>
                    </a:ext>
                  </a:extLst>
                </p:cNvPr>
                <p:cNvCxnSpPr/>
                <p:nvPr/>
              </p:nvCxnSpPr>
              <p:spPr>
                <a:xfrm>
                  <a:off x="4658260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0D3768E-0694-4DA6-AA9A-741FE4A65AC8}"/>
                    </a:ext>
                  </a:extLst>
                </p:cNvPr>
                <p:cNvCxnSpPr/>
                <p:nvPr/>
              </p:nvCxnSpPr>
              <p:spPr>
                <a:xfrm>
                  <a:off x="6121621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014A089-0D33-4A4C-917F-C87A500A1EB9}"/>
                    </a:ext>
                  </a:extLst>
                </p:cNvPr>
                <p:cNvCxnSpPr/>
                <p:nvPr/>
              </p:nvCxnSpPr>
              <p:spPr>
                <a:xfrm>
                  <a:off x="5637054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49FD50E-87BF-45F5-AEE2-DF61CACEF78F}"/>
                    </a:ext>
                  </a:extLst>
                </p:cNvPr>
                <p:cNvCxnSpPr/>
                <p:nvPr/>
              </p:nvCxnSpPr>
              <p:spPr>
                <a:xfrm>
                  <a:off x="7096256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29D0698-0B73-47B7-B52F-241316727534}"/>
                    </a:ext>
                  </a:extLst>
                </p:cNvPr>
                <p:cNvCxnSpPr/>
                <p:nvPr/>
              </p:nvCxnSpPr>
              <p:spPr>
                <a:xfrm>
                  <a:off x="6611689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F5FECCB-4DC6-4C54-980F-113DEFAE7491}"/>
                    </a:ext>
                  </a:extLst>
                </p:cNvPr>
                <p:cNvCxnSpPr/>
                <p:nvPr/>
              </p:nvCxnSpPr>
              <p:spPr>
                <a:xfrm>
                  <a:off x="8075050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4EDD0A9-D207-41FE-B625-E7E2786EEC64}"/>
                    </a:ext>
                  </a:extLst>
                </p:cNvPr>
                <p:cNvCxnSpPr/>
                <p:nvPr/>
              </p:nvCxnSpPr>
              <p:spPr>
                <a:xfrm>
                  <a:off x="7590483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E0B6299-487B-4A98-9493-9AFA63464831}"/>
                  </a:ext>
                </a:extLst>
              </p:cNvPr>
              <p:cNvGrpSpPr/>
              <p:nvPr/>
            </p:nvGrpSpPr>
            <p:grpSpPr>
              <a:xfrm>
                <a:off x="589139" y="4327296"/>
                <a:ext cx="7704424" cy="286809"/>
                <a:chOff x="555640" y="3191848"/>
                <a:chExt cx="7704424" cy="286809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7815351-2A5C-405E-8F22-12CC1AABA098}"/>
                    </a:ext>
                  </a:extLst>
                </p:cNvPr>
                <p:cNvSpPr txBox="1"/>
                <p:nvPr/>
              </p:nvSpPr>
              <p:spPr>
                <a:xfrm>
                  <a:off x="555640" y="3191848"/>
                  <a:ext cx="366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15</a:t>
                  </a:r>
                  <a:endParaRPr lang="id-ID" sz="1200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1E90219-8DB8-4FA3-8DDE-975B757AA62E}"/>
                    </a:ext>
                  </a:extLst>
                </p:cNvPr>
                <p:cNvSpPr txBox="1"/>
                <p:nvPr/>
              </p:nvSpPr>
              <p:spPr>
                <a:xfrm>
                  <a:off x="1054118" y="3201658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16</a:t>
                  </a:r>
                  <a:endParaRPr lang="id-ID" sz="1200" dirty="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20ED73E-E4CA-40BC-BC34-221503D06A93}"/>
                    </a:ext>
                  </a:extLst>
                </p:cNvPr>
                <p:cNvSpPr txBox="1"/>
                <p:nvPr/>
              </p:nvSpPr>
              <p:spPr>
                <a:xfrm>
                  <a:off x="1540802" y="3191848"/>
                  <a:ext cx="3733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17</a:t>
                  </a:r>
                  <a:endParaRPr lang="id-ID" sz="1200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8FE7EAA-B252-47E8-8F76-4CA7F41308E7}"/>
                    </a:ext>
                  </a:extLst>
                </p:cNvPr>
                <p:cNvSpPr txBox="1"/>
                <p:nvPr/>
              </p:nvSpPr>
              <p:spPr>
                <a:xfrm>
                  <a:off x="2042206" y="3201658"/>
                  <a:ext cx="3565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18</a:t>
                  </a:r>
                  <a:endParaRPr lang="id-ID" sz="12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23F9BFC-C49D-46FC-8E2B-B408E5BA78E1}"/>
                    </a:ext>
                  </a:extLst>
                </p:cNvPr>
                <p:cNvSpPr txBox="1"/>
                <p:nvPr/>
              </p:nvSpPr>
              <p:spPr>
                <a:xfrm>
                  <a:off x="2526452" y="3191848"/>
                  <a:ext cx="35683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19</a:t>
                  </a:r>
                  <a:endParaRPr lang="id-ID" sz="12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4A6E774-9492-4E07-AECB-C8BBE7AC2131}"/>
                    </a:ext>
                  </a:extLst>
                </p:cNvPr>
                <p:cNvSpPr txBox="1"/>
                <p:nvPr/>
              </p:nvSpPr>
              <p:spPr>
                <a:xfrm>
                  <a:off x="3015700" y="3201658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20</a:t>
                  </a:r>
                  <a:endParaRPr lang="id-ID" sz="1200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1331A76-E8F2-4AF6-9B26-7E302A400F41}"/>
                    </a:ext>
                  </a:extLst>
                </p:cNvPr>
                <p:cNvSpPr txBox="1"/>
                <p:nvPr/>
              </p:nvSpPr>
              <p:spPr>
                <a:xfrm>
                  <a:off x="3506744" y="3192133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21</a:t>
                  </a:r>
                  <a:endParaRPr lang="id-ID" sz="1200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2542F08-7D51-4943-9B15-8420997270FC}"/>
                    </a:ext>
                  </a:extLst>
                </p:cNvPr>
                <p:cNvSpPr txBox="1"/>
                <p:nvPr/>
              </p:nvSpPr>
              <p:spPr>
                <a:xfrm>
                  <a:off x="3996620" y="3201658"/>
                  <a:ext cx="3446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22</a:t>
                  </a:r>
                  <a:endParaRPr lang="id-ID" sz="1200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1A876D4-0771-4E03-A801-9BE5A903B880}"/>
                    </a:ext>
                  </a:extLst>
                </p:cNvPr>
                <p:cNvSpPr txBox="1"/>
                <p:nvPr/>
              </p:nvSpPr>
              <p:spPr>
                <a:xfrm>
                  <a:off x="4495878" y="3191848"/>
                  <a:ext cx="3446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23</a:t>
                  </a:r>
                  <a:endParaRPr lang="id-ID" sz="1200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09E08E4-8CF0-498D-A675-68C17CBDF4AE}"/>
                    </a:ext>
                  </a:extLst>
                </p:cNvPr>
                <p:cNvSpPr txBox="1"/>
                <p:nvPr/>
              </p:nvSpPr>
              <p:spPr>
                <a:xfrm>
                  <a:off x="4976714" y="3201658"/>
                  <a:ext cx="3483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24</a:t>
                  </a:r>
                  <a:endParaRPr lang="id-ID" sz="1200" dirty="0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E486B3B-42F1-458A-874D-D5639C1D7B76}"/>
                    </a:ext>
                  </a:extLst>
                </p:cNvPr>
                <p:cNvSpPr txBox="1"/>
                <p:nvPr/>
              </p:nvSpPr>
              <p:spPr>
                <a:xfrm>
                  <a:off x="5445140" y="3191848"/>
                  <a:ext cx="4617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25</a:t>
                  </a:r>
                  <a:endParaRPr lang="id-ID" sz="1200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ADDBFAA-53CC-4399-AD94-C6496A19B442}"/>
                    </a:ext>
                  </a:extLst>
                </p:cNvPr>
                <p:cNvSpPr txBox="1"/>
                <p:nvPr/>
              </p:nvSpPr>
              <p:spPr>
                <a:xfrm>
                  <a:off x="5931214" y="3201658"/>
                  <a:ext cx="386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26</a:t>
                  </a:r>
                  <a:endParaRPr lang="id-ID" sz="120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39B1911-AA5D-4D21-B013-21889BF571CC}"/>
                    </a:ext>
                  </a:extLst>
                </p:cNvPr>
                <p:cNvSpPr txBox="1"/>
                <p:nvPr/>
              </p:nvSpPr>
              <p:spPr>
                <a:xfrm>
                  <a:off x="6415782" y="3191848"/>
                  <a:ext cx="386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27</a:t>
                  </a:r>
                  <a:endParaRPr lang="id-ID" sz="1200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ECFD2C1-9F9C-4528-9B2A-7F36A9760A7E}"/>
                    </a:ext>
                  </a:extLst>
                </p:cNvPr>
                <p:cNvSpPr txBox="1"/>
                <p:nvPr/>
              </p:nvSpPr>
              <p:spPr>
                <a:xfrm>
                  <a:off x="6923664" y="3201658"/>
                  <a:ext cx="3629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28</a:t>
                  </a:r>
                  <a:endParaRPr lang="id-ID" sz="120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7903750-83DE-472C-B917-436ACAD16BD7}"/>
                    </a:ext>
                  </a:extLst>
                </p:cNvPr>
                <p:cNvSpPr txBox="1"/>
                <p:nvPr/>
              </p:nvSpPr>
              <p:spPr>
                <a:xfrm>
                  <a:off x="7414710" y="3192133"/>
                  <a:ext cx="3629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29</a:t>
                  </a:r>
                  <a:endParaRPr lang="id-ID" sz="1200" dirty="0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53AD72-2066-46A5-A9C1-90797FEF2E6D}"/>
                    </a:ext>
                  </a:extLst>
                </p:cNvPr>
                <p:cNvSpPr txBox="1"/>
                <p:nvPr/>
              </p:nvSpPr>
              <p:spPr>
                <a:xfrm>
                  <a:off x="7905756" y="3201658"/>
                  <a:ext cx="3543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30</a:t>
                  </a:r>
                  <a:endParaRPr lang="id-ID" sz="1200" dirty="0"/>
                </a:p>
              </p:txBody>
            </p:sp>
          </p:grp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4848F8-DE76-4F3E-9E28-C434479735E4}"/>
                </a:ext>
              </a:extLst>
            </p:cNvPr>
            <p:cNvSpPr txBox="1"/>
            <p:nvPr/>
          </p:nvSpPr>
          <p:spPr>
            <a:xfrm>
              <a:off x="589139" y="1971190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Jawab</a:t>
              </a:r>
              <a:r>
                <a:rPr lang="en-US" sz="2200" dirty="0"/>
                <a:t> :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4E400E5-B497-4FD3-BA6D-5AE340F4ACE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D319E03-B42B-4D35-8858-3B11DB2CD79C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2A73AE9-D0BB-4B3B-87BB-0B2A97D8CE99}"/>
                </a:ext>
              </a:extLst>
            </p:cNvPr>
            <p:cNvSpPr txBox="1"/>
            <p:nvPr/>
          </p:nvSpPr>
          <p:spPr>
            <a:xfrm>
              <a:off x="631321" y="5181119"/>
              <a:ext cx="35372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TT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B = 3 + 3 = </a:t>
              </a:r>
              <a:r>
                <a:rPr lang="en-US" sz="2200" b="1" dirty="0"/>
                <a:t>6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B90E603-A876-415D-872E-80B608B364D7}"/>
                </a:ext>
              </a:extLst>
            </p:cNvPr>
            <p:cNvSpPr/>
            <p:nvPr/>
          </p:nvSpPr>
          <p:spPr>
            <a:xfrm>
              <a:off x="1737709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748517C-D2C6-4E5A-A197-7BEE6C2786CE}"/>
                </a:ext>
              </a:extLst>
            </p:cNvPr>
            <p:cNvSpPr/>
            <p:nvPr/>
          </p:nvSpPr>
          <p:spPr>
            <a:xfrm>
              <a:off x="2227106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355442D-2AD8-4E19-B716-9734E62C07B0}"/>
                </a:ext>
              </a:extLst>
            </p:cNvPr>
            <p:cNvSpPr/>
            <p:nvPr/>
          </p:nvSpPr>
          <p:spPr>
            <a:xfrm>
              <a:off x="2713552" y="2770861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0DDAF0-71ED-4D29-81FA-D04D77BAEDDE}"/>
                </a:ext>
              </a:extLst>
            </p:cNvPr>
            <p:cNvSpPr/>
            <p:nvPr/>
          </p:nvSpPr>
          <p:spPr>
            <a:xfrm>
              <a:off x="3202949" y="277086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9461B4-4A24-414F-827A-2D2A6E405A9E}"/>
                </a:ext>
              </a:extLst>
            </p:cNvPr>
            <p:cNvSpPr/>
            <p:nvPr/>
          </p:nvSpPr>
          <p:spPr>
            <a:xfrm>
              <a:off x="3687338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26619D6-FE83-42D0-AFE9-159FA1230AF7}"/>
                </a:ext>
              </a:extLst>
            </p:cNvPr>
            <p:cNvSpPr/>
            <p:nvPr/>
          </p:nvSpPr>
          <p:spPr>
            <a:xfrm>
              <a:off x="4168863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814127-978B-4C8C-A084-640CE8661C34}"/>
                </a:ext>
              </a:extLst>
            </p:cNvPr>
            <p:cNvSpPr/>
            <p:nvPr/>
          </p:nvSpPr>
          <p:spPr>
            <a:xfrm>
              <a:off x="4658260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7DD0B05-3054-4213-BA73-902EB0B61FB1}"/>
                </a:ext>
              </a:extLst>
            </p:cNvPr>
            <p:cNvSpPr/>
            <p:nvPr/>
          </p:nvSpPr>
          <p:spPr>
            <a:xfrm>
              <a:off x="5160669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id-ID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5FCBCFD-1546-4CDE-84CC-AC39B624C406}"/>
                </a:ext>
              </a:extLst>
            </p:cNvPr>
            <p:cNvSpPr/>
            <p:nvPr/>
          </p:nvSpPr>
          <p:spPr>
            <a:xfrm>
              <a:off x="563289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4631ED9-7351-4E3E-9905-D8F531455CAB}"/>
                </a:ext>
              </a:extLst>
            </p:cNvPr>
            <p:cNvSpPr/>
            <p:nvPr/>
          </p:nvSpPr>
          <p:spPr>
            <a:xfrm>
              <a:off x="6122292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F8E7E9-9A78-4CF6-8C7E-FDF416A9B042}"/>
                </a:ext>
              </a:extLst>
            </p:cNvPr>
            <p:cNvSpPr/>
            <p:nvPr/>
          </p:nvSpPr>
          <p:spPr>
            <a:xfrm>
              <a:off x="6611689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F7913C-6B43-40F3-8D21-65C6A5E1055F}"/>
                </a:ext>
              </a:extLst>
            </p:cNvPr>
            <p:cNvSpPr/>
            <p:nvPr/>
          </p:nvSpPr>
          <p:spPr>
            <a:xfrm>
              <a:off x="7096927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0182F4-B16C-4AA8-9AC0-421AA5BABF2E}"/>
                </a:ext>
              </a:extLst>
            </p:cNvPr>
            <p:cNvSpPr/>
            <p:nvPr/>
          </p:nvSpPr>
          <p:spPr>
            <a:xfrm>
              <a:off x="7586324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2228478-ACF0-4249-AFE1-A08236BD2DEA}"/>
                </a:ext>
              </a:extLst>
            </p:cNvPr>
            <p:cNvSpPr/>
            <p:nvPr/>
          </p:nvSpPr>
          <p:spPr>
            <a:xfrm>
              <a:off x="790443" y="3914641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2EF7429-3A96-4B2A-ACAC-DE26B3766B32}"/>
                </a:ext>
              </a:extLst>
            </p:cNvPr>
            <p:cNvSpPr/>
            <p:nvPr/>
          </p:nvSpPr>
          <p:spPr>
            <a:xfrm>
              <a:off x="1279840" y="391464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833AF72-6C95-4743-AC01-743E7E069474}"/>
                </a:ext>
              </a:extLst>
            </p:cNvPr>
            <p:cNvSpPr/>
            <p:nvPr/>
          </p:nvSpPr>
          <p:spPr>
            <a:xfrm>
              <a:off x="1769237" y="391398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CA0AD09-F5E6-4892-9841-6F3D2D4D9931}"/>
                </a:ext>
              </a:extLst>
            </p:cNvPr>
            <p:cNvSpPr/>
            <p:nvPr/>
          </p:nvSpPr>
          <p:spPr>
            <a:xfrm>
              <a:off x="2258634" y="3913986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E70A6E3-DCE2-4E4D-B23B-45D10A755514}"/>
                </a:ext>
              </a:extLst>
            </p:cNvPr>
            <p:cNvSpPr/>
            <p:nvPr/>
          </p:nvSpPr>
          <p:spPr>
            <a:xfrm>
              <a:off x="2743872" y="3912356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F3FF73F-51D4-4201-A236-EF97CC929BD8}"/>
                </a:ext>
              </a:extLst>
            </p:cNvPr>
            <p:cNvSpPr/>
            <p:nvPr/>
          </p:nvSpPr>
          <p:spPr>
            <a:xfrm>
              <a:off x="3233269" y="3912355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45FE90A-3495-46EF-9C5B-2613D79E0518}"/>
                </a:ext>
              </a:extLst>
            </p:cNvPr>
            <p:cNvSpPr/>
            <p:nvPr/>
          </p:nvSpPr>
          <p:spPr>
            <a:xfrm>
              <a:off x="3735544" y="3913986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604E2-C34B-4CF2-8E1A-25347F67E3FA}"/>
                </a:ext>
              </a:extLst>
            </p:cNvPr>
            <p:cNvSpPr txBox="1"/>
            <p:nvPr/>
          </p:nvSpPr>
          <p:spPr>
            <a:xfrm>
              <a:off x="1718690" y="1970850"/>
              <a:ext cx="40683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TT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A = 5 + 6 = </a:t>
              </a:r>
              <a:r>
                <a:rPr lang="en-US" sz="2200" b="1" dirty="0"/>
                <a:t>11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EBD24EA-80BD-4A1D-A46C-C69B6E358742}"/>
                </a:ext>
              </a:extLst>
            </p:cNvPr>
            <p:cNvSpPr txBox="1"/>
            <p:nvPr/>
          </p:nvSpPr>
          <p:spPr>
            <a:xfrm>
              <a:off x="4705143" y="5181119"/>
              <a:ext cx="38130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TT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D =  1 + 3 = </a:t>
              </a:r>
              <a:r>
                <a:rPr lang="en-US" sz="2200" b="1" dirty="0"/>
                <a:t>4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EF69FC0-730D-45AF-A500-417C64148699}"/>
                </a:ext>
              </a:extLst>
            </p:cNvPr>
            <p:cNvSpPr txBox="1"/>
            <p:nvPr/>
          </p:nvSpPr>
          <p:spPr>
            <a:xfrm>
              <a:off x="628852" y="5532553"/>
              <a:ext cx="34012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TT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C = 7 + 10 = </a:t>
              </a:r>
              <a:r>
                <a:rPr lang="en-US" sz="2200" b="1" dirty="0"/>
                <a:t>17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3C44BE3-70CB-4835-9D81-5E726B08BC23}"/>
                </a:ext>
              </a:extLst>
            </p:cNvPr>
            <p:cNvSpPr txBox="1"/>
            <p:nvPr/>
          </p:nvSpPr>
          <p:spPr>
            <a:xfrm>
              <a:off x="628543" y="6216001"/>
              <a:ext cx="5336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ATT = (11 + 6 + 17 + 4 + 14) / 5 = </a:t>
              </a:r>
              <a:r>
                <a:rPr lang="en-US" sz="2200" b="1" dirty="0"/>
                <a:t>10,4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70DF46C-7945-4F10-AC69-5414A57AF6CA}"/>
                </a:ext>
              </a:extLst>
            </p:cNvPr>
            <p:cNvSpPr txBox="1"/>
            <p:nvPr/>
          </p:nvSpPr>
          <p:spPr>
            <a:xfrm>
              <a:off x="4702394" y="5529283"/>
              <a:ext cx="38130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TT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E = 6 + 8 = </a:t>
              </a:r>
              <a:r>
                <a:rPr lang="en-US" sz="2200" b="1" dirty="0"/>
                <a:t>14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6863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F4E8B-3D15-4FAC-B94D-E4A2F67CA24C}"/>
              </a:ext>
            </a:extLst>
          </p:cNvPr>
          <p:cNvSpPr txBox="1"/>
          <p:nvPr/>
        </p:nvSpPr>
        <p:spPr>
          <a:xfrm>
            <a:off x="566671" y="2215531"/>
            <a:ext cx="8023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Kelebihan</a:t>
            </a:r>
            <a:r>
              <a:rPr lang="en-US" sz="2400" b="1" dirty="0"/>
              <a:t> :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b="1" dirty="0" err="1"/>
              <a:t>ketidakadilan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proses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SJF (Shortest Job First).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b="1" dirty="0" err="1"/>
              <a:t>respon</a:t>
            </a:r>
            <a:r>
              <a:rPr lang="en-US" sz="2400" b="1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proses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penjadwalan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D5609-42CB-4680-AAB2-78896007DCC8}"/>
              </a:ext>
            </a:extLst>
          </p:cNvPr>
          <p:cNvSpPr txBox="1"/>
          <p:nvPr/>
        </p:nvSpPr>
        <p:spPr>
          <a:xfrm>
            <a:off x="566671" y="4428551"/>
            <a:ext cx="8023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Kelemahan</a:t>
            </a:r>
            <a:r>
              <a:rPr lang="en-US" sz="2400" b="1" dirty="0"/>
              <a:t> :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b="1" dirty="0"/>
              <a:t>turnaround time yang </a:t>
            </a:r>
            <a:r>
              <a:rPr lang="en-US" sz="2400" b="1" dirty="0" err="1"/>
              <a:t>lebih</a:t>
            </a:r>
            <a:r>
              <a:rPr lang="en-US" sz="2400" b="1" dirty="0"/>
              <a:t> lama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SJF (Shortest Job First).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menimbulkan</a:t>
            </a:r>
            <a:r>
              <a:rPr lang="en-US" sz="2400" dirty="0"/>
              <a:t> </a:t>
            </a:r>
            <a:r>
              <a:rPr lang="en-US" sz="2400" b="1" dirty="0"/>
              <a:t>overhead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quantum time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3001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5" grpId="0"/>
      <p:bldP spid="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02ED27-0D6B-4573-8300-D39BA6544F18}"/>
              </a:ext>
            </a:extLst>
          </p:cNvPr>
          <p:cNvGrpSpPr/>
          <p:nvPr/>
        </p:nvGrpSpPr>
        <p:grpSpPr>
          <a:xfrm>
            <a:off x="-2" y="1041044"/>
            <a:ext cx="8464732" cy="3203563"/>
            <a:chOff x="-2" y="1041044"/>
            <a:chExt cx="8464732" cy="3203563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743C3543-A409-4FA8-84BA-024AD99422EF}"/>
                </a:ext>
              </a:extLst>
            </p:cNvPr>
            <p:cNvSpPr txBox="1">
              <a:spLocks/>
            </p:cNvSpPr>
            <p:nvPr/>
          </p:nvSpPr>
          <p:spPr>
            <a:xfrm>
              <a:off x="-2" y="1041044"/>
              <a:ext cx="4224271" cy="620687"/>
            </a:xfrm>
            <a:prstGeom prst="rect">
              <a:avLst/>
            </a:prstGeom>
            <a:solidFill>
              <a:srgbClr val="00B0F0"/>
            </a:solidFill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Multilevel Queue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A7A917-F057-42A6-A463-48ABF010F7D4}"/>
                </a:ext>
              </a:extLst>
            </p:cNvPr>
            <p:cNvSpPr txBox="1"/>
            <p:nvPr/>
          </p:nvSpPr>
          <p:spPr>
            <a:xfrm>
              <a:off x="591875" y="2228671"/>
              <a:ext cx="7872855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500" b="1" dirty="0"/>
                <a:t>Multilevel Queue</a:t>
              </a:r>
              <a:r>
                <a:rPr lang="en-US" sz="2500" dirty="0"/>
                <a:t> </a:t>
              </a:r>
              <a:r>
                <a:rPr lang="en-US" sz="2500" dirty="0" err="1"/>
                <a:t>adalah</a:t>
              </a:r>
              <a:r>
                <a:rPr lang="en-US" sz="2500" dirty="0"/>
                <a:t> </a:t>
              </a:r>
              <a:r>
                <a:rPr lang="en-US" sz="2500" dirty="0" err="1"/>
                <a:t>algoritma</a:t>
              </a:r>
              <a:r>
                <a:rPr lang="en-US" sz="2500" dirty="0"/>
                <a:t> yang </a:t>
              </a:r>
              <a:r>
                <a:rPr lang="en-US" sz="2500" b="1" dirty="0" err="1"/>
                <a:t>mengklasifikasikan</a:t>
              </a:r>
              <a:r>
                <a:rPr lang="en-US" sz="2500" dirty="0"/>
                <a:t> proses </a:t>
              </a:r>
              <a:r>
                <a:rPr lang="en-US" sz="2500" dirty="0" err="1"/>
                <a:t>menjadi</a:t>
              </a:r>
              <a:r>
                <a:rPr lang="en-US" sz="2500" dirty="0"/>
                <a:t> </a:t>
              </a:r>
              <a:r>
                <a:rPr lang="en-US" sz="2500" dirty="0" err="1"/>
                <a:t>beberapa</a:t>
              </a:r>
              <a:r>
                <a:rPr lang="en-US" sz="2500" dirty="0"/>
                <a:t> </a:t>
              </a:r>
              <a:r>
                <a:rPr lang="en-US" sz="2500" dirty="0" err="1"/>
                <a:t>grup</a:t>
              </a:r>
              <a:r>
                <a:rPr lang="en-US" sz="2500" dirty="0"/>
                <a:t> </a:t>
              </a:r>
              <a:r>
                <a:rPr lang="en-US" sz="2500" dirty="0" err="1"/>
                <a:t>berdasarkan</a:t>
              </a:r>
              <a:r>
                <a:rPr lang="en-US" sz="2500" dirty="0"/>
                <a:t> </a:t>
              </a:r>
              <a:r>
                <a:rPr lang="en-US" sz="2500" dirty="0" err="1"/>
                <a:t>tipe</a:t>
              </a:r>
              <a:r>
                <a:rPr lang="en-US" sz="2500" dirty="0"/>
                <a:t> proses, CPU time, </a:t>
              </a:r>
              <a:r>
                <a:rPr lang="en-US" sz="2500" dirty="0" err="1"/>
                <a:t>akses</a:t>
              </a:r>
              <a:r>
                <a:rPr lang="en-US" sz="2500" dirty="0"/>
                <a:t> I/O, </a:t>
              </a:r>
              <a:r>
                <a:rPr lang="en-US" sz="2500" dirty="0" err="1"/>
                <a:t>ukuran</a:t>
              </a:r>
              <a:r>
                <a:rPr lang="en-US" sz="2500" dirty="0"/>
                <a:t> </a:t>
              </a:r>
              <a:r>
                <a:rPr lang="en-US" sz="2500" dirty="0" err="1"/>
                <a:t>memori</a:t>
              </a:r>
              <a:r>
                <a:rPr lang="en-US" sz="2500" dirty="0"/>
                <a:t> </a:t>
              </a:r>
              <a:r>
                <a:rPr lang="en-US" sz="2500" dirty="0" err="1"/>
                <a:t>dan</a:t>
              </a:r>
              <a:r>
                <a:rPr lang="en-US" sz="2500" dirty="0"/>
                <a:t> </a:t>
              </a:r>
              <a:r>
                <a:rPr lang="en-US" sz="2500" dirty="0" err="1"/>
                <a:t>sebagainya</a:t>
              </a:r>
              <a:r>
                <a:rPr lang="en-US" sz="2500" dirty="0"/>
                <a:t>, </a:t>
              </a:r>
              <a:r>
                <a:rPr lang="en-US" sz="2500" dirty="0" err="1"/>
                <a:t>lalu</a:t>
              </a:r>
              <a:r>
                <a:rPr lang="en-US" sz="2500" dirty="0"/>
                <a:t> </a:t>
              </a:r>
              <a:r>
                <a:rPr lang="en-US" sz="2500" dirty="0" err="1"/>
                <a:t>memberikan</a:t>
              </a:r>
              <a:r>
                <a:rPr lang="en-US" sz="2500" dirty="0"/>
                <a:t> </a:t>
              </a:r>
              <a:r>
                <a:rPr lang="en-US" sz="2500" dirty="0" err="1"/>
                <a:t>bobot</a:t>
              </a:r>
              <a:r>
                <a:rPr lang="en-US" sz="2500" dirty="0"/>
                <a:t> </a:t>
              </a:r>
              <a:r>
                <a:rPr lang="en-US" sz="2500" dirty="0" err="1"/>
                <a:t>prioritas</a:t>
              </a:r>
              <a:r>
                <a:rPr lang="en-US" sz="2500" dirty="0"/>
                <a:t> </a:t>
              </a:r>
              <a:r>
                <a:rPr lang="en-US" sz="2500" dirty="0" err="1"/>
                <a:t>berdasarkan</a:t>
              </a:r>
              <a:r>
                <a:rPr lang="en-US" sz="2500" dirty="0"/>
                <a:t> </a:t>
              </a:r>
              <a:r>
                <a:rPr lang="en-US" sz="2500" dirty="0" err="1"/>
                <a:t>tingkatannya</a:t>
              </a:r>
              <a:r>
                <a:rPr lang="en-US" sz="2500" dirty="0"/>
                <a:t>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92C766-2604-499D-B1D1-53B9AC48CEA9}"/>
              </a:ext>
            </a:extLst>
          </p:cNvPr>
          <p:cNvSpPr txBox="1"/>
          <p:nvPr/>
        </p:nvSpPr>
        <p:spPr>
          <a:xfrm>
            <a:off x="576330" y="4666521"/>
            <a:ext cx="7991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Tingkatan</a:t>
            </a:r>
            <a:r>
              <a:rPr lang="en-US" sz="2400" dirty="0"/>
              <a:t> yang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B99322-3702-41F6-B7F3-CBA22328A13C}"/>
              </a:ext>
            </a:extLst>
          </p:cNvPr>
          <p:cNvGrpSpPr/>
          <p:nvPr/>
        </p:nvGrpSpPr>
        <p:grpSpPr>
          <a:xfrm>
            <a:off x="769512" y="5444144"/>
            <a:ext cx="7679674" cy="830997"/>
            <a:chOff x="769512" y="5444144"/>
            <a:chExt cx="7679674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9E482-A061-4A72-A601-E2EDE1A8CBF4}"/>
                </a:ext>
              </a:extLst>
            </p:cNvPr>
            <p:cNvSpPr txBox="1"/>
            <p:nvPr/>
          </p:nvSpPr>
          <p:spPr>
            <a:xfrm>
              <a:off x="1799824" y="5444144"/>
              <a:ext cx="66493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System Processes : </a:t>
              </a:r>
              <a:r>
                <a:rPr lang="en-US" sz="2400" dirty="0"/>
                <a:t>Proses-proses yang </a:t>
              </a:r>
              <a:r>
                <a:rPr lang="en-US" sz="2400" dirty="0" err="1"/>
                <a:t>dilakukan</a:t>
              </a:r>
              <a:r>
                <a:rPr lang="en-US" sz="2400" dirty="0"/>
                <a:t> </a:t>
              </a:r>
              <a:r>
                <a:rPr lang="en-US" sz="2400" dirty="0" err="1"/>
                <a:t>oleh</a:t>
              </a:r>
              <a:r>
                <a:rPr lang="en-US" sz="2400" dirty="0"/>
                <a:t> </a:t>
              </a:r>
              <a:r>
                <a:rPr lang="en-US" sz="2400" dirty="0" err="1"/>
                <a:t>sistem</a:t>
              </a:r>
              <a:r>
                <a:rPr lang="en-US" sz="2400" dirty="0"/>
                <a:t> </a:t>
              </a:r>
              <a:r>
                <a:rPr lang="en-US" sz="2400" dirty="0" err="1"/>
                <a:t>operasi</a:t>
              </a:r>
              <a:r>
                <a:rPr lang="en-US" sz="2400" dirty="0"/>
                <a:t>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C9AC4C-45EA-4065-9082-5F8AC1D35ED1}"/>
                </a:ext>
              </a:extLst>
            </p:cNvPr>
            <p:cNvSpPr/>
            <p:nvPr/>
          </p:nvSpPr>
          <p:spPr>
            <a:xfrm>
              <a:off x="769512" y="5499529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id-ID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0918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7A917-F057-42A6-A463-48ABF010F7D4}"/>
              </a:ext>
            </a:extLst>
          </p:cNvPr>
          <p:cNvSpPr txBox="1"/>
          <p:nvPr/>
        </p:nvSpPr>
        <p:spPr>
          <a:xfrm>
            <a:off x="591875" y="2228671"/>
            <a:ext cx="787285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Multilevel Queue</a:t>
            </a:r>
            <a:r>
              <a:rPr lang="en-US" sz="2500" dirty="0"/>
              <a:t> </a:t>
            </a:r>
            <a:r>
              <a:rPr lang="en-US" sz="2500" dirty="0" err="1"/>
              <a:t>adalah</a:t>
            </a:r>
            <a:r>
              <a:rPr lang="en-US" sz="2500" dirty="0"/>
              <a:t> </a:t>
            </a:r>
            <a:r>
              <a:rPr lang="en-US" sz="2500" dirty="0" err="1"/>
              <a:t>algoritma</a:t>
            </a:r>
            <a:r>
              <a:rPr lang="en-US" sz="2500" dirty="0"/>
              <a:t> yang </a:t>
            </a:r>
            <a:r>
              <a:rPr lang="en-US" sz="2500" b="1" dirty="0" err="1"/>
              <a:t>mengklasifikasikan</a:t>
            </a:r>
            <a:r>
              <a:rPr lang="en-US" sz="2500" dirty="0"/>
              <a:t> proses </a:t>
            </a:r>
            <a:r>
              <a:rPr lang="en-US" sz="2500" dirty="0" err="1"/>
              <a:t>menjadi</a:t>
            </a:r>
            <a:r>
              <a:rPr lang="en-US" sz="2500" dirty="0"/>
              <a:t> </a:t>
            </a:r>
            <a:r>
              <a:rPr lang="en-US" sz="2500" dirty="0" err="1"/>
              <a:t>beberapa</a:t>
            </a:r>
            <a:r>
              <a:rPr lang="en-US" sz="2500" dirty="0"/>
              <a:t> </a:t>
            </a:r>
            <a:r>
              <a:rPr lang="en-US" sz="2500" dirty="0" err="1"/>
              <a:t>grup</a:t>
            </a:r>
            <a:r>
              <a:rPr lang="en-US" sz="2500" dirty="0"/>
              <a:t> </a:t>
            </a:r>
            <a:r>
              <a:rPr lang="en-US" sz="2500" dirty="0" err="1"/>
              <a:t>berdasarkan</a:t>
            </a:r>
            <a:r>
              <a:rPr lang="en-US" sz="2500" dirty="0"/>
              <a:t> </a:t>
            </a:r>
            <a:r>
              <a:rPr lang="en-US" sz="2500" dirty="0" err="1"/>
              <a:t>tipe</a:t>
            </a:r>
            <a:r>
              <a:rPr lang="en-US" sz="2500" dirty="0"/>
              <a:t> proses, CPU time, </a:t>
            </a:r>
            <a:r>
              <a:rPr lang="en-US" sz="2500" dirty="0" err="1"/>
              <a:t>akses</a:t>
            </a:r>
            <a:r>
              <a:rPr lang="en-US" sz="2500" dirty="0"/>
              <a:t> I/O, </a:t>
            </a:r>
            <a:r>
              <a:rPr lang="en-US" sz="2500" dirty="0" err="1"/>
              <a:t>ukuran</a:t>
            </a:r>
            <a:r>
              <a:rPr lang="en-US" sz="2500" dirty="0"/>
              <a:t> </a:t>
            </a:r>
            <a:r>
              <a:rPr lang="en-US" sz="2500" dirty="0" err="1"/>
              <a:t>memori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sebagainya</a:t>
            </a:r>
            <a:r>
              <a:rPr lang="en-US" sz="2500" dirty="0"/>
              <a:t>, </a:t>
            </a:r>
            <a:r>
              <a:rPr lang="en-US" sz="2500" dirty="0" err="1"/>
              <a:t>lalu</a:t>
            </a:r>
            <a:r>
              <a:rPr lang="en-US" sz="2500" dirty="0"/>
              <a:t> </a:t>
            </a:r>
            <a:r>
              <a:rPr lang="en-US" sz="2500" dirty="0" err="1"/>
              <a:t>memberikan</a:t>
            </a:r>
            <a:r>
              <a:rPr lang="en-US" sz="2500" dirty="0"/>
              <a:t> </a:t>
            </a:r>
            <a:r>
              <a:rPr lang="en-US" sz="2500" dirty="0" err="1"/>
              <a:t>bobot</a:t>
            </a:r>
            <a:r>
              <a:rPr lang="en-US" sz="2500" dirty="0"/>
              <a:t> </a:t>
            </a:r>
            <a:r>
              <a:rPr lang="en-US" sz="2500" dirty="0" err="1"/>
              <a:t>prioritas</a:t>
            </a:r>
            <a:r>
              <a:rPr lang="en-US" sz="2500" dirty="0"/>
              <a:t> </a:t>
            </a:r>
            <a:r>
              <a:rPr lang="en-US" sz="2500" dirty="0" err="1"/>
              <a:t>berdasarkan</a:t>
            </a:r>
            <a:r>
              <a:rPr lang="en-US" sz="2500" dirty="0"/>
              <a:t> </a:t>
            </a:r>
            <a:r>
              <a:rPr lang="en-US" sz="2500" dirty="0" err="1"/>
              <a:t>tingkatannya</a:t>
            </a:r>
            <a:r>
              <a:rPr lang="en-US" sz="25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2C766-2604-499D-B1D1-53B9AC48CEA9}"/>
              </a:ext>
            </a:extLst>
          </p:cNvPr>
          <p:cNvSpPr txBox="1"/>
          <p:nvPr/>
        </p:nvSpPr>
        <p:spPr>
          <a:xfrm>
            <a:off x="576330" y="4666521"/>
            <a:ext cx="7991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Tingkatan</a:t>
            </a:r>
            <a:r>
              <a:rPr lang="en-US" sz="2400" dirty="0"/>
              <a:t> yang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368780-1A19-4D07-AAC9-8CCC79D281DD}"/>
              </a:ext>
            </a:extLst>
          </p:cNvPr>
          <p:cNvGrpSpPr/>
          <p:nvPr/>
        </p:nvGrpSpPr>
        <p:grpSpPr>
          <a:xfrm>
            <a:off x="769512" y="5259478"/>
            <a:ext cx="7695218" cy="1200329"/>
            <a:chOff x="769512" y="5259478"/>
            <a:chExt cx="7695218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9E482-A061-4A72-A601-E2EDE1A8CBF4}"/>
                </a:ext>
              </a:extLst>
            </p:cNvPr>
            <p:cNvSpPr txBox="1"/>
            <p:nvPr/>
          </p:nvSpPr>
          <p:spPr>
            <a:xfrm>
              <a:off x="1815368" y="5259478"/>
              <a:ext cx="66493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Interactive Processes : </a:t>
              </a:r>
              <a:r>
                <a:rPr lang="en-US" sz="2400" dirty="0"/>
                <a:t>Proses-proses yang </a:t>
              </a:r>
              <a:r>
                <a:rPr lang="en-US" sz="2400" dirty="0" err="1"/>
                <a:t>berjalan</a:t>
              </a:r>
              <a:r>
                <a:rPr lang="en-US" sz="2400" dirty="0"/>
                <a:t> </a:t>
              </a:r>
              <a:r>
                <a:rPr lang="en-US" sz="2400" dirty="0" err="1"/>
                <a:t>pada</a:t>
              </a:r>
              <a:r>
                <a:rPr lang="en-US" sz="2400" dirty="0"/>
                <a:t> </a:t>
              </a:r>
              <a:r>
                <a:rPr lang="en-US" sz="2400" dirty="0" err="1"/>
                <a:t>sistem</a:t>
              </a:r>
              <a:r>
                <a:rPr lang="en-US" sz="2400" dirty="0"/>
                <a:t> </a:t>
              </a:r>
              <a:r>
                <a:rPr lang="en-US" sz="2400" dirty="0" err="1"/>
                <a:t>operasi</a:t>
              </a:r>
              <a:r>
                <a:rPr lang="en-US" sz="2400" dirty="0"/>
                <a:t> </a:t>
              </a:r>
              <a:r>
                <a:rPr lang="en-US" sz="2400" dirty="0" err="1"/>
                <a:t>karena</a:t>
              </a:r>
              <a:r>
                <a:rPr lang="en-US" sz="2400" dirty="0"/>
                <a:t> </a:t>
              </a:r>
              <a:r>
                <a:rPr lang="en-US" sz="2400" dirty="0" err="1"/>
                <a:t>ada</a:t>
              </a:r>
              <a:r>
                <a:rPr lang="en-US" sz="2400" dirty="0"/>
                <a:t> </a:t>
              </a:r>
              <a:r>
                <a:rPr lang="en-US" sz="2400" dirty="0" err="1"/>
                <a:t>campur</a:t>
              </a:r>
              <a:r>
                <a:rPr lang="en-US" sz="2400" dirty="0"/>
                <a:t> </a:t>
              </a:r>
              <a:r>
                <a:rPr lang="en-US" sz="2400" dirty="0" err="1"/>
                <a:t>tangan</a:t>
              </a:r>
              <a:r>
                <a:rPr lang="en-US" sz="2400" dirty="0"/>
                <a:t> </a:t>
              </a:r>
              <a:r>
                <a:rPr lang="en-US" sz="2400" dirty="0" err="1"/>
                <a:t>pengguna</a:t>
              </a:r>
              <a:r>
                <a:rPr lang="en-US" sz="2400" dirty="0"/>
                <a:t>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C9AC4C-45EA-4065-9082-5F8AC1D35ED1}"/>
                </a:ext>
              </a:extLst>
            </p:cNvPr>
            <p:cNvSpPr/>
            <p:nvPr/>
          </p:nvSpPr>
          <p:spPr>
            <a:xfrm>
              <a:off x="769512" y="5499529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id-ID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13818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7A917-F057-42A6-A463-48ABF010F7D4}"/>
              </a:ext>
            </a:extLst>
          </p:cNvPr>
          <p:cNvSpPr txBox="1"/>
          <p:nvPr/>
        </p:nvSpPr>
        <p:spPr>
          <a:xfrm>
            <a:off x="591875" y="2228671"/>
            <a:ext cx="787285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Multilevel Queue</a:t>
            </a:r>
            <a:r>
              <a:rPr lang="en-US" sz="2500" dirty="0"/>
              <a:t> </a:t>
            </a:r>
            <a:r>
              <a:rPr lang="en-US" sz="2500" dirty="0" err="1"/>
              <a:t>adalah</a:t>
            </a:r>
            <a:r>
              <a:rPr lang="en-US" sz="2500" dirty="0"/>
              <a:t> </a:t>
            </a:r>
            <a:r>
              <a:rPr lang="en-US" sz="2500" dirty="0" err="1"/>
              <a:t>algoritma</a:t>
            </a:r>
            <a:r>
              <a:rPr lang="en-US" sz="2500" dirty="0"/>
              <a:t> yang </a:t>
            </a:r>
            <a:r>
              <a:rPr lang="en-US" sz="2500" b="1" dirty="0" err="1"/>
              <a:t>mengklasifikasikan</a:t>
            </a:r>
            <a:r>
              <a:rPr lang="en-US" sz="2500" dirty="0"/>
              <a:t> proses </a:t>
            </a:r>
            <a:r>
              <a:rPr lang="en-US" sz="2500" dirty="0" err="1"/>
              <a:t>menjadi</a:t>
            </a:r>
            <a:r>
              <a:rPr lang="en-US" sz="2500" dirty="0"/>
              <a:t> </a:t>
            </a:r>
            <a:r>
              <a:rPr lang="en-US" sz="2500" dirty="0" err="1"/>
              <a:t>beberapa</a:t>
            </a:r>
            <a:r>
              <a:rPr lang="en-US" sz="2500" dirty="0"/>
              <a:t> </a:t>
            </a:r>
            <a:r>
              <a:rPr lang="en-US" sz="2500" dirty="0" err="1"/>
              <a:t>grup</a:t>
            </a:r>
            <a:r>
              <a:rPr lang="en-US" sz="2500" dirty="0"/>
              <a:t> </a:t>
            </a:r>
            <a:r>
              <a:rPr lang="en-US" sz="2500" dirty="0" err="1"/>
              <a:t>berdasarkan</a:t>
            </a:r>
            <a:r>
              <a:rPr lang="en-US" sz="2500" dirty="0"/>
              <a:t> </a:t>
            </a:r>
            <a:r>
              <a:rPr lang="en-US" sz="2500" dirty="0" err="1"/>
              <a:t>tipe</a:t>
            </a:r>
            <a:r>
              <a:rPr lang="en-US" sz="2500" dirty="0"/>
              <a:t> proses, CPU time, </a:t>
            </a:r>
            <a:r>
              <a:rPr lang="en-US" sz="2500" dirty="0" err="1"/>
              <a:t>akses</a:t>
            </a:r>
            <a:r>
              <a:rPr lang="en-US" sz="2500" dirty="0"/>
              <a:t> I/O, </a:t>
            </a:r>
            <a:r>
              <a:rPr lang="en-US" sz="2500" dirty="0" err="1"/>
              <a:t>ukuran</a:t>
            </a:r>
            <a:r>
              <a:rPr lang="en-US" sz="2500" dirty="0"/>
              <a:t> </a:t>
            </a:r>
            <a:r>
              <a:rPr lang="en-US" sz="2500" dirty="0" err="1"/>
              <a:t>memori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sebagainya</a:t>
            </a:r>
            <a:r>
              <a:rPr lang="en-US" sz="2500" dirty="0"/>
              <a:t>, </a:t>
            </a:r>
            <a:r>
              <a:rPr lang="en-US" sz="2500" dirty="0" err="1"/>
              <a:t>lalu</a:t>
            </a:r>
            <a:r>
              <a:rPr lang="en-US" sz="2500" dirty="0"/>
              <a:t> </a:t>
            </a:r>
            <a:r>
              <a:rPr lang="en-US" sz="2500" dirty="0" err="1"/>
              <a:t>memberikan</a:t>
            </a:r>
            <a:r>
              <a:rPr lang="en-US" sz="2500" dirty="0"/>
              <a:t> </a:t>
            </a:r>
            <a:r>
              <a:rPr lang="en-US" sz="2500" dirty="0" err="1"/>
              <a:t>bobot</a:t>
            </a:r>
            <a:r>
              <a:rPr lang="en-US" sz="2500" dirty="0"/>
              <a:t> </a:t>
            </a:r>
            <a:r>
              <a:rPr lang="en-US" sz="2500" dirty="0" err="1"/>
              <a:t>prioritas</a:t>
            </a:r>
            <a:r>
              <a:rPr lang="en-US" sz="2500" dirty="0"/>
              <a:t> </a:t>
            </a:r>
            <a:r>
              <a:rPr lang="en-US" sz="2500" dirty="0" err="1"/>
              <a:t>berdasarkan</a:t>
            </a:r>
            <a:r>
              <a:rPr lang="en-US" sz="2500" dirty="0"/>
              <a:t> </a:t>
            </a:r>
            <a:r>
              <a:rPr lang="en-US" sz="2500" dirty="0" err="1"/>
              <a:t>tingkatannya</a:t>
            </a:r>
            <a:r>
              <a:rPr lang="en-US" sz="25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2C766-2604-499D-B1D1-53B9AC48CEA9}"/>
              </a:ext>
            </a:extLst>
          </p:cNvPr>
          <p:cNvSpPr txBox="1"/>
          <p:nvPr/>
        </p:nvSpPr>
        <p:spPr>
          <a:xfrm>
            <a:off x="576330" y="4666521"/>
            <a:ext cx="7991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Tingkatan</a:t>
            </a:r>
            <a:r>
              <a:rPr lang="en-US" sz="2400" dirty="0"/>
              <a:t> yang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0F5543-34DC-456D-AE6C-48042D46CC9E}"/>
              </a:ext>
            </a:extLst>
          </p:cNvPr>
          <p:cNvGrpSpPr/>
          <p:nvPr/>
        </p:nvGrpSpPr>
        <p:grpSpPr>
          <a:xfrm>
            <a:off x="769512" y="5259478"/>
            <a:ext cx="7695218" cy="1200329"/>
            <a:chOff x="769512" y="5259478"/>
            <a:chExt cx="7695218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9E482-A061-4A72-A601-E2EDE1A8CBF4}"/>
                </a:ext>
              </a:extLst>
            </p:cNvPr>
            <p:cNvSpPr txBox="1"/>
            <p:nvPr/>
          </p:nvSpPr>
          <p:spPr>
            <a:xfrm>
              <a:off x="1815368" y="5259478"/>
              <a:ext cx="66493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Batch Processes : </a:t>
              </a:r>
              <a:r>
                <a:rPr lang="en-US" sz="2400" dirty="0" err="1"/>
                <a:t>Beberapa</a:t>
              </a:r>
              <a:r>
                <a:rPr lang="en-US" sz="2400" dirty="0"/>
                <a:t> </a:t>
              </a:r>
              <a:r>
                <a:rPr lang="en-US" sz="2400" dirty="0" err="1"/>
                <a:t>serangkaian</a:t>
              </a:r>
              <a:r>
                <a:rPr lang="en-US" sz="2400" dirty="0"/>
                <a:t> proses yang </a:t>
              </a:r>
              <a:r>
                <a:rPr lang="en-US" sz="2400" dirty="0" err="1"/>
                <a:t>ada</a:t>
              </a:r>
              <a:r>
                <a:rPr lang="en-US" sz="2400" dirty="0"/>
                <a:t> di </a:t>
              </a:r>
              <a:r>
                <a:rPr lang="en-US" sz="2400" dirty="0" err="1"/>
                <a:t>sistem</a:t>
              </a:r>
              <a:r>
                <a:rPr lang="en-US" sz="2400" dirty="0"/>
                <a:t> </a:t>
              </a:r>
              <a:r>
                <a:rPr lang="en-US" sz="2400" dirty="0" err="1"/>
                <a:t>operasi</a:t>
              </a:r>
              <a:r>
                <a:rPr lang="en-US" sz="2400" dirty="0"/>
                <a:t> yang </a:t>
              </a:r>
              <a:r>
                <a:rPr lang="en-US" sz="2400" dirty="0" err="1"/>
                <a:t>tidak</a:t>
              </a:r>
              <a:r>
                <a:rPr lang="en-US" sz="2400" dirty="0"/>
                <a:t> </a:t>
              </a:r>
              <a:r>
                <a:rPr lang="en-US" sz="2400" dirty="0" err="1"/>
                <a:t>mengandung</a:t>
              </a:r>
              <a:r>
                <a:rPr lang="en-US" sz="2400" dirty="0"/>
                <a:t> </a:t>
              </a:r>
              <a:r>
                <a:rPr lang="en-US" sz="2400" dirty="0" err="1"/>
                <a:t>interupsi</a:t>
              </a:r>
              <a:r>
                <a:rPr lang="en-US" sz="2400" dirty="0"/>
                <a:t> </a:t>
              </a:r>
              <a:r>
                <a:rPr lang="en-US" sz="2400" dirty="0" err="1"/>
                <a:t>dari</a:t>
              </a:r>
              <a:r>
                <a:rPr lang="en-US" sz="2400" dirty="0"/>
                <a:t> </a:t>
              </a:r>
              <a:r>
                <a:rPr lang="en-US" sz="2400" dirty="0" err="1"/>
                <a:t>pengguna</a:t>
              </a:r>
              <a:r>
                <a:rPr lang="en-US" sz="2400" dirty="0"/>
                <a:t> (non-interactive).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C9AC4C-45EA-4065-9082-5F8AC1D35ED1}"/>
                </a:ext>
              </a:extLst>
            </p:cNvPr>
            <p:cNvSpPr/>
            <p:nvPr/>
          </p:nvSpPr>
          <p:spPr>
            <a:xfrm>
              <a:off x="769512" y="5499529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id-ID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2738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7A917-F057-42A6-A463-48ABF010F7D4}"/>
              </a:ext>
            </a:extLst>
          </p:cNvPr>
          <p:cNvSpPr txBox="1"/>
          <p:nvPr/>
        </p:nvSpPr>
        <p:spPr>
          <a:xfrm>
            <a:off x="591875" y="2228671"/>
            <a:ext cx="787285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Multilevel Queue</a:t>
            </a:r>
            <a:r>
              <a:rPr lang="en-US" sz="2500" dirty="0"/>
              <a:t> </a:t>
            </a:r>
            <a:r>
              <a:rPr lang="en-US" sz="2500" dirty="0" err="1"/>
              <a:t>adalah</a:t>
            </a:r>
            <a:r>
              <a:rPr lang="en-US" sz="2500" dirty="0"/>
              <a:t> </a:t>
            </a:r>
            <a:r>
              <a:rPr lang="en-US" sz="2500" dirty="0" err="1"/>
              <a:t>algoritma</a:t>
            </a:r>
            <a:r>
              <a:rPr lang="en-US" sz="2500" dirty="0"/>
              <a:t> yang </a:t>
            </a:r>
            <a:r>
              <a:rPr lang="en-US" sz="2500" b="1" dirty="0" err="1"/>
              <a:t>mengklasifikasikan</a:t>
            </a:r>
            <a:r>
              <a:rPr lang="en-US" sz="2500" dirty="0"/>
              <a:t> proses </a:t>
            </a:r>
            <a:r>
              <a:rPr lang="en-US" sz="2500" dirty="0" err="1"/>
              <a:t>menjadi</a:t>
            </a:r>
            <a:r>
              <a:rPr lang="en-US" sz="2500" dirty="0"/>
              <a:t> </a:t>
            </a:r>
            <a:r>
              <a:rPr lang="en-US" sz="2500" dirty="0" err="1"/>
              <a:t>beberapa</a:t>
            </a:r>
            <a:r>
              <a:rPr lang="en-US" sz="2500" dirty="0"/>
              <a:t> </a:t>
            </a:r>
            <a:r>
              <a:rPr lang="en-US" sz="2500" dirty="0" err="1"/>
              <a:t>grup</a:t>
            </a:r>
            <a:r>
              <a:rPr lang="en-US" sz="2500" dirty="0"/>
              <a:t> </a:t>
            </a:r>
            <a:r>
              <a:rPr lang="en-US" sz="2500" dirty="0" err="1"/>
              <a:t>berdasarkan</a:t>
            </a:r>
            <a:r>
              <a:rPr lang="en-US" sz="2500" dirty="0"/>
              <a:t> </a:t>
            </a:r>
            <a:r>
              <a:rPr lang="en-US" sz="2500" dirty="0" err="1"/>
              <a:t>tipe</a:t>
            </a:r>
            <a:r>
              <a:rPr lang="en-US" sz="2500" dirty="0"/>
              <a:t> proses, CPU time, </a:t>
            </a:r>
            <a:r>
              <a:rPr lang="en-US" sz="2500" dirty="0" err="1"/>
              <a:t>akses</a:t>
            </a:r>
            <a:r>
              <a:rPr lang="en-US" sz="2500" dirty="0"/>
              <a:t> I/O, </a:t>
            </a:r>
            <a:r>
              <a:rPr lang="en-US" sz="2500" dirty="0" err="1"/>
              <a:t>ukuran</a:t>
            </a:r>
            <a:r>
              <a:rPr lang="en-US" sz="2500" dirty="0"/>
              <a:t> </a:t>
            </a:r>
            <a:r>
              <a:rPr lang="en-US" sz="2500" dirty="0" err="1"/>
              <a:t>memori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sebagainya</a:t>
            </a:r>
            <a:r>
              <a:rPr lang="en-US" sz="2500" dirty="0"/>
              <a:t>, </a:t>
            </a:r>
            <a:r>
              <a:rPr lang="en-US" sz="2500" dirty="0" err="1"/>
              <a:t>lalu</a:t>
            </a:r>
            <a:r>
              <a:rPr lang="en-US" sz="2500" dirty="0"/>
              <a:t> </a:t>
            </a:r>
            <a:r>
              <a:rPr lang="en-US" sz="2500" dirty="0" err="1"/>
              <a:t>memberikan</a:t>
            </a:r>
            <a:r>
              <a:rPr lang="en-US" sz="2500" dirty="0"/>
              <a:t> </a:t>
            </a:r>
            <a:r>
              <a:rPr lang="en-US" sz="2500" dirty="0" err="1"/>
              <a:t>bobot</a:t>
            </a:r>
            <a:r>
              <a:rPr lang="en-US" sz="2500" dirty="0"/>
              <a:t> </a:t>
            </a:r>
            <a:r>
              <a:rPr lang="en-US" sz="2500" dirty="0" err="1"/>
              <a:t>prioritas</a:t>
            </a:r>
            <a:r>
              <a:rPr lang="en-US" sz="2500" dirty="0"/>
              <a:t> </a:t>
            </a:r>
            <a:r>
              <a:rPr lang="en-US" sz="2500" dirty="0" err="1"/>
              <a:t>berdasarkan</a:t>
            </a:r>
            <a:r>
              <a:rPr lang="en-US" sz="2500" dirty="0"/>
              <a:t> </a:t>
            </a:r>
            <a:r>
              <a:rPr lang="en-US" sz="2500" dirty="0" err="1"/>
              <a:t>tingkatannya</a:t>
            </a:r>
            <a:r>
              <a:rPr lang="en-US" sz="25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2C766-2604-499D-B1D1-53B9AC48CEA9}"/>
              </a:ext>
            </a:extLst>
          </p:cNvPr>
          <p:cNvSpPr txBox="1"/>
          <p:nvPr/>
        </p:nvSpPr>
        <p:spPr>
          <a:xfrm>
            <a:off x="576330" y="4666521"/>
            <a:ext cx="7991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Tingkatan</a:t>
            </a:r>
            <a:r>
              <a:rPr lang="en-US" sz="2400" dirty="0"/>
              <a:t> yang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DFD06-6B44-4D30-82AD-DA32C8C367C2}"/>
              </a:ext>
            </a:extLst>
          </p:cNvPr>
          <p:cNvGrpSpPr/>
          <p:nvPr/>
        </p:nvGrpSpPr>
        <p:grpSpPr>
          <a:xfrm>
            <a:off x="769512" y="5437090"/>
            <a:ext cx="7695218" cy="830997"/>
            <a:chOff x="769512" y="5437090"/>
            <a:chExt cx="7695218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9E482-A061-4A72-A601-E2EDE1A8CBF4}"/>
                </a:ext>
              </a:extLst>
            </p:cNvPr>
            <p:cNvSpPr txBox="1"/>
            <p:nvPr/>
          </p:nvSpPr>
          <p:spPr>
            <a:xfrm>
              <a:off x="1815368" y="5437090"/>
              <a:ext cx="66493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Student Processes : </a:t>
              </a:r>
              <a:r>
                <a:rPr lang="en-US" sz="2400" dirty="0"/>
                <a:t>Proses-proses yang </a:t>
              </a:r>
              <a:r>
                <a:rPr lang="en-US" sz="2400" dirty="0" err="1"/>
                <a:t>dilakukan</a:t>
              </a:r>
              <a:r>
                <a:rPr lang="en-US" sz="2400" dirty="0"/>
                <a:t> </a:t>
              </a:r>
              <a:r>
                <a:rPr lang="en-US" sz="2400" dirty="0" err="1"/>
                <a:t>oleh</a:t>
              </a:r>
              <a:r>
                <a:rPr lang="en-US" sz="2400" dirty="0"/>
                <a:t> </a:t>
              </a:r>
              <a:r>
                <a:rPr lang="en-US" sz="2400" dirty="0" err="1"/>
                <a:t>pengguna</a:t>
              </a:r>
              <a:r>
                <a:rPr lang="en-US" sz="2400" dirty="0"/>
                <a:t>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C9AC4C-45EA-4065-9082-5F8AC1D35ED1}"/>
                </a:ext>
              </a:extLst>
            </p:cNvPr>
            <p:cNvSpPr/>
            <p:nvPr/>
          </p:nvSpPr>
          <p:spPr>
            <a:xfrm>
              <a:off x="769512" y="5499529"/>
              <a:ext cx="792051" cy="7202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  <a:endParaRPr lang="id-ID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13195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9909C5-33C0-4374-8EAF-739D6FAD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8462"/>
              </p:ext>
            </p:extLst>
          </p:nvPr>
        </p:nvGraphicFramePr>
        <p:xfrm>
          <a:off x="1665667" y="2240280"/>
          <a:ext cx="581266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911">
                  <a:extLst>
                    <a:ext uri="{9D8B030D-6E8A-4147-A177-3AD203B41FA5}">
                      <a16:colId xmlns:a16="http://schemas.microsoft.com/office/drawing/2014/main" val="184511839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val="633609438"/>
                    </a:ext>
                  </a:extLst>
                </a:gridCol>
                <a:gridCol w="2125013">
                  <a:extLst>
                    <a:ext uri="{9D8B030D-6E8A-4147-A177-3AD203B41FA5}">
                      <a16:colId xmlns:a16="http://schemas.microsoft.com/office/drawing/2014/main" val="40410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Proses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Arrival Time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Burst Time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2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3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3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594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499B02-A4F5-48AB-9F9E-84F4167D04AE}"/>
              </a:ext>
            </a:extLst>
          </p:cNvPr>
          <p:cNvSpPr txBox="1"/>
          <p:nvPr/>
        </p:nvSpPr>
        <p:spPr>
          <a:xfrm>
            <a:off x="531253" y="5143216"/>
            <a:ext cx="8081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err="1"/>
              <a:t>Hitunglah</a:t>
            </a:r>
            <a:r>
              <a:rPr lang="en-US" sz="2500" dirty="0"/>
              <a:t> </a:t>
            </a:r>
            <a:r>
              <a:rPr lang="en-US" sz="2500" b="1" dirty="0"/>
              <a:t>average waiting time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b="1" dirty="0"/>
              <a:t>average turnaround time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kelima</a:t>
            </a:r>
            <a:r>
              <a:rPr lang="en-US" sz="2500" dirty="0"/>
              <a:t> proses di </a:t>
            </a:r>
            <a:r>
              <a:rPr lang="en-US" sz="2500" dirty="0" err="1"/>
              <a:t>atas</a:t>
            </a:r>
            <a:r>
              <a:rPr lang="en-US" sz="2500" dirty="0"/>
              <a:t> </a:t>
            </a:r>
            <a:r>
              <a:rPr lang="en-US" sz="2500" dirty="0" err="1"/>
              <a:t>bilamana</a:t>
            </a:r>
            <a:r>
              <a:rPr lang="en-US" sz="2500" dirty="0"/>
              <a:t> </a:t>
            </a:r>
            <a:r>
              <a:rPr lang="en-US" sz="2500" b="1" dirty="0"/>
              <a:t>quantum time = 2 </a:t>
            </a:r>
            <a:r>
              <a:rPr lang="en-US" sz="2500" b="1" dirty="0" err="1"/>
              <a:t>ms</a:t>
            </a:r>
            <a:r>
              <a:rPr lang="en-US" sz="2500" b="1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</a:t>
            </a:r>
            <a:r>
              <a:rPr lang="en-US" sz="2500" dirty="0" err="1"/>
              <a:t>algoritma</a:t>
            </a:r>
            <a:r>
              <a:rPr lang="en-US" sz="2500" dirty="0"/>
              <a:t> Round Robin!</a:t>
            </a:r>
          </a:p>
        </p:txBody>
      </p:sp>
    </p:spTree>
    <p:extLst>
      <p:ext uri="{BB962C8B-B14F-4D97-AF65-F5344CB8AC3E}">
        <p14:creationId xmlns:p14="http://schemas.microsoft.com/office/powerpoint/2010/main" val="9115683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DB7F5-26E5-4920-A424-5197490E3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22" y="1984906"/>
            <a:ext cx="5886156" cy="45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305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B5F9A1-D8C8-406E-9E5A-D6EB9B2C6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03816"/>
              </p:ext>
            </p:extLst>
          </p:nvPr>
        </p:nvGraphicFramePr>
        <p:xfrm>
          <a:off x="1043189" y="2240280"/>
          <a:ext cx="696747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01">
                  <a:extLst>
                    <a:ext uri="{9D8B030D-6E8A-4147-A177-3AD203B41FA5}">
                      <a16:colId xmlns:a16="http://schemas.microsoft.com/office/drawing/2014/main" val="184511839"/>
                    </a:ext>
                  </a:extLst>
                </a:gridCol>
                <a:gridCol w="1803042">
                  <a:extLst>
                    <a:ext uri="{9D8B030D-6E8A-4147-A177-3AD203B41FA5}">
                      <a16:colId xmlns:a16="http://schemas.microsoft.com/office/drawing/2014/main" val="633609438"/>
                    </a:ext>
                  </a:extLst>
                </a:gridCol>
                <a:gridCol w="2009105">
                  <a:extLst>
                    <a:ext uri="{9D8B030D-6E8A-4147-A177-3AD203B41FA5}">
                      <a16:colId xmlns:a16="http://schemas.microsoft.com/office/drawing/2014/main" val="404108408"/>
                    </a:ext>
                  </a:extLst>
                </a:gridCol>
                <a:gridCol w="1571224">
                  <a:extLst>
                    <a:ext uri="{9D8B030D-6E8A-4147-A177-3AD203B41FA5}">
                      <a16:colId xmlns:a16="http://schemas.microsoft.com/office/drawing/2014/main" val="3571030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Proses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Arrival Time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Burst Time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Prioritas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8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2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3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3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 </a:t>
                      </a:r>
                      <a:r>
                        <a:rPr lang="en-US" sz="2000" dirty="0" err="1"/>
                        <a:t>ms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180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141672-EC8A-4C95-BA30-2A9FF4A3E793}"/>
              </a:ext>
            </a:extLst>
          </p:cNvPr>
          <p:cNvSpPr txBox="1"/>
          <p:nvPr/>
        </p:nvSpPr>
        <p:spPr>
          <a:xfrm>
            <a:off x="531253" y="5143216"/>
            <a:ext cx="8081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err="1"/>
              <a:t>Hitunglah</a:t>
            </a:r>
            <a:r>
              <a:rPr lang="en-US" sz="2500" dirty="0"/>
              <a:t> </a:t>
            </a:r>
            <a:r>
              <a:rPr lang="en-US" sz="2500" b="1" dirty="0"/>
              <a:t>average waiting time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b="1" dirty="0"/>
              <a:t>average turnaround time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keempat</a:t>
            </a:r>
            <a:r>
              <a:rPr lang="en-US" sz="2500" dirty="0"/>
              <a:t> proses di </a:t>
            </a:r>
            <a:r>
              <a:rPr lang="en-US" sz="2500" dirty="0" err="1"/>
              <a:t>atas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</a:t>
            </a:r>
            <a:r>
              <a:rPr lang="en-US" sz="2500" dirty="0" err="1"/>
              <a:t>algoritma</a:t>
            </a:r>
            <a:r>
              <a:rPr lang="en-US" sz="2500" dirty="0"/>
              <a:t> Multilevel Queue yang mana </a:t>
            </a:r>
            <a:r>
              <a:rPr lang="en-US" sz="2500" dirty="0" err="1"/>
              <a:t>memiliki</a:t>
            </a:r>
            <a:r>
              <a:rPr lang="en-US" sz="2500" dirty="0"/>
              <a:t> </a:t>
            </a:r>
            <a:r>
              <a:rPr lang="en-US" sz="2500" b="1" dirty="0"/>
              <a:t>Quantum Time 2 </a:t>
            </a:r>
            <a:r>
              <a:rPr lang="en-US" sz="2500" b="1" dirty="0" err="1"/>
              <a:t>ms</a:t>
            </a:r>
            <a:r>
              <a:rPr lang="en-US" sz="2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1748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4C2377-488D-4713-95C3-0EA6297C950E}"/>
              </a:ext>
            </a:extLst>
          </p:cNvPr>
          <p:cNvGrpSpPr/>
          <p:nvPr/>
        </p:nvGrpSpPr>
        <p:grpSpPr>
          <a:xfrm>
            <a:off x="746975" y="2770679"/>
            <a:ext cx="978794" cy="425004"/>
            <a:chOff x="746975" y="2770679"/>
            <a:chExt cx="978794" cy="425004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4E400E5-B497-4FD3-BA6D-5AE340F4ACE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D319E03-B42B-4D35-8858-3B11DB2CD79C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29531C2-6D49-4606-8026-CFE6D814957E}"/>
              </a:ext>
            </a:extLst>
          </p:cNvPr>
          <p:cNvGrpSpPr/>
          <p:nvPr/>
        </p:nvGrpSpPr>
        <p:grpSpPr>
          <a:xfrm>
            <a:off x="589139" y="1971190"/>
            <a:ext cx="7704424" cy="2819320"/>
            <a:chOff x="589139" y="1971190"/>
            <a:chExt cx="7704424" cy="2819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D6D07E-9E61-4D16-BB6C-BD3633EA6FBB}"/>
                </a:ext>
              </a:extLst>
            </p:cNvPr>
            <p:cNvGrpSpPr/>
            <p:nvPr/>
          </p:nvGrpSpPr>
          <p:grpSpPr>
            <a:xfrm>
              <a:off x="623756" y="3202938"/>
              <a:ext cx="7636308" cy="452124"/>
              <a:chOff x="623756" y="3026533"/>
              <a:chExt cx="7636308" cy="45212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C99439A-B2DA-480D-BBA8-7DD6EC65A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217" y="3039414"/>
                <a:ext cx="74568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C694C83-E78E-4ECC-9720-F39EFB51552B}"/>
                  </a:ext>
                </a:extLst>
              </p:cNvPr>
              <p:cNvGrpSpPr/>
              <p:nvPr/>
            </p:nvGrpSpPr>
            <p:grpSpPr>
              <a:xfrm>
                <a:off x="751805" y="3026533"/>
                <a:ext cx="7323245" cy="206539"/>
                <a:chOff x="751805" y="3026533"/>
                <a:chExt cx="7323245" cy="206539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FD25BF5-A4D1-417B-AB34-1374BA5BE5FD}"/>
                    </a:ext>
                  </a:extLst>
                </p:cNvPr>
                <p:cNvCxnSpPr/>
                <p:nvPr/>
              </p:nvCxnSpPr>
              <p:spPr>
                <a:xfrm>
                  <a:off x="1236372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2C690B4-520B-46EE-ABBB-083991604F38}"/>
                    </a:ext>
                  </a:extLst>
                </p:cNvPr>
                <p:cNvCxnSpPr/>
                <p:nvPr/>
              </p:nvCxnSpPr>
              <p:spPr>
                <a:xfrm>
                  <a:off x="751805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93136F0-23F6-4666-9722-5E84F6563C5D}"/>
                    </a:ext>
                  </a:extLst>
                </p:cNvPr>
                <p:cNvCxnSpPr/>
                <p:nvPr/>
              </p:nvCxnSpPr>
              <p:spPr>
                <a:xfrm>
                  <a:off x="2215166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AE08EC4-C646-4D38-B57D-A744FB4B8005}"/>
                    </a:ext>
                  </a:extLst>
                </p:cNvPr>
                <p:cNvCxnSpPr/>
                <p:nvPr/>
              </p:nvCxnSpPr>
              <p:spPr>
                <a:xfrm>
                  <a:off x="1730599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4BAD9BB-823E-4704-8377-67C900A0D74D}"/>
                    </a:ext>
                  </a:extLst>
                </p:cNvPr>
                <p:cNvCxnSpPr/>
                <p:nvPr/>
              </p:nvCxnSpPr>
              <p:spPr>
                <a:xfrm>
                  <a:off x="3189801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405F01F-B76C-4CD5-8529-883525558ED8}"/>
                    </a:ext>
                  </a:extLst>
                </p:cNvPr>
                <p:cNvCxnSpPr/>
                <p:nvPr/>
              </p:nvCxnSpPr>
              <p:spPr>
                <a:xfrm>
                  <a:off x="2705234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51D3BE5-69B9-4232-8457-B0B7588EBD55}"/>
                    </a:ext>
                  </a:extLst>
                </p:cNvPr>
                <p:cNvCxnSpPr/>
                <p:nvPr/>
              </p:nvCxnSpPr>
              <p:spPr>
                <a:xfrm>
                  <a:off x="4168595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6A31E94-21B6-4C70-B0C9-181AB9B631CE}"/>
                    </a:ext>
                  </a:extLst>
                </p:cNvPr>
                <p:cNvCxnSpPr/>
                <p:nvPr/>
              </p:nvCxnSpPr>
              <p:spPr>
                <a:xfrm>
                  <a:off x="3684028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1DC3E7D-618B-4FC4-81FB-E26932330797}"/>
                    </a:ext>
                  </a:extLst>
                </p:cNvPr>
                <p:cNvCxnSpPr/>
                <p:nvPr/>
              </p:nvCxnSpPr>
              <p:spPr>
                <a:xfrm>
                  <a:off x="5142827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93DA06B-7722-4994-87FE-16A12AF3D1CC}"/>
                    </a:ext>
                  </a:extLst>
                </p:cNvPr>
                <p:cNvCxnSpPr/>
                <p:nvPr/>
              </p:nvCxnSpPr>
              <p:spPr>
                <a:xfrm>
                  <a:off x="4658260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63C24A3-28DD-45C9-BD19-3D11BAA43153}"/>
                    </a:ext>
                  </a:extLst>
                </p:cNvPr>
                <p:cNvCxnSpPr/>
                <p:nvPr/>
              </p:nvCxnSpPr>
              <p:spPr>
                <a:xfrm>
                  <a:off x="6121621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C04AD27-32B3-4B90-84C5-361F6E7E90F2}"/>
                    </a:ext>
                  </a:extLst>
                </p:cNvPr>
                <p:cNvCxnSpPr/>
                <p:nvPr/>
              </p:nvCxnSpPr>
              <p:spPr>
                <a:xfrm>
                  <a:off x="5637054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A8517B2-117A-4DB1-B427-70C1BB11C318}"/>
                    </a:ext>
                  </a:extLst>
                </p:cNvPr>
                <p:cNvCxnSpPr/>
                <p:nvPr/>
              </p:nvCxnSpPr>
              <p:spPr>
                <a:xfrm>
                  <a:off x="7096256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DC06D0B-36DC-4D54-AB6D-9A8AF01134EE}"/>
                    </a:ext>
                  </a:extLst>
                </p:cNvPr>
                <p:cNvCxnSpPr/>
                <p:nvPr/>
              </p:nvCxnSpPr>
              <p:spPr>
                <a:xfrm>
                  <a:off x="6611689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2BEB022-7574-4ADB-9D79-22DBFD23AD39}"/>
                    </a:ext>
                  </a:extLst>
                </p:cNvPr>
                <p:cNvCxnSpPr/>
                <p:nvPr/>
              </p:nvCxnSpPr>
              <p:spPr>
                <a:xfrm>
                  <a:off x="8075050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4C3FAEA-6EFA-4AA6-91D9-823F1EA9B38E}"/>
                    </a:ext>
                  </a:extLst>
                </p:cNvPr>
                <p:cNvCxnSpPr/>
                <p:nvPr/>
              </p:nvCxnSpPr>
              <p:spPr>
                <a:xfrm>
                  <a:off x="7590483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F4780B-A042-4238-88C5-32A7593F0E56}"/>
                  </a:ext>
                </a:extLst>
              </p:cNvPr>
              <p:cNvGrpSpPr/>
              <p:nvPr/>
            </p:nvGrpSpPr>
            <p:grpSpPr>
              <a:xfrm>
                <a:off x="623756" y="3191848"/>
                <a:ext cx="7636308" cy="286809"/>
                <a:chOff x="623756" y="3191848"/>
                <a:chExt cx="7636308" cy="286809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7B918B-B44B-457C-BF4F-3537857C35BC}"/>
                    </a:ext>
                  </a:extLst>
                </p:cNvPr>
                <p:cNvSpPr txBox="1"/>
                <p:nvPr/>
              </p:nvSpPr>
              <p:spPr>
                <a:xfrm>
                  <a:off x="623756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id-ID" sz="12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53181E-A7A3-4436-BE28-7CFBCB3066BE}"/>
                    </a:ext>
                  </a:extLst>
                </p:cNvPr>
                <p:cNvSpPr txBox="1"/>
                <p:nvPr/>
              </p:nvSpPr>
              <p:spPr>
                <a:xfrm>
                  <a:off x="1108322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id-ID" sz="1200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156622-FF91-4F9D-8E0D-FE53AF4B76F0}"/>
                    </a:ext>
                  </a:extLst>
                </p:cNvPr>
                <p:cNvSpPr txBox="1"/>
                <p:nvPr/>
              </p:nvSpPr>
              <p:spPr>
                <a:xfrm>
                  <a:off x="1616206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id-ID" sz="12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0236E22-1543-443C-AB88-76BB3B495EB3}"/>
                    </a:ext>
                  </a:extLst>
                </p:cNvPr>
                <p:cNvSpPr txBox="1"/>
                <p:nvPr/>
              </p:nvSpPr>
              <p:spPr>
                <a:xfrm>
                  <a:off x="2100772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:endParaRPr lang="id-ID" sz="1200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4FC2CD6-C667-45B3-8C61-9FD759BCC87C}"/>
                    </a:ext>
                  </a:extLst>
                </p:cNvPr>
                <p:cNvSpPr txBox="1"/>
                <p:nvPr/>
              </p:nvSpPr>
              <p:spPr>
                <a:xfrm>
                  <a:off x="2585338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  <a:endParaRPr lang="id-ID" sz="12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81E8B4-5B68-40C0-A8D8-B8FC8C3BF9B8}"/>
                    </a:ext>
                  </a:extLst>
                </p:cNvPr>
                <p:cNvSpPr txBox="1"/>
                <p:nvPr/>
              </p:nvSpPr>
              <p:spPr>
                <a:xfrm>
                  <a:off x="3069904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  <a:endParaRPr lang="id-ID" sz="12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A8714F8-C789-4070-A53C-0EA350D8EAFD}"/>
                    </a:ext>
                  </a:extLst>
                </p:cNvPr>
                <p:cNvSpPr txBox="1"/>
                <p:nvPr/>
              </p:nvSpPr>
              <p:spPr>
                <a:xfrm>
                  <a:off x="3560948" y="3192133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  <a:endParaRPr lang="id-ID" sz="12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99176D-31CA-47AD-9426-677154570A57}"/>
                    </a:ext>
                  </a:extLst>
                </p:cNvPr>
                <p:cNvSpPr txBox="1"/>
                <p:nvPr/>
              </p:nvSpPr>
              <p:spPr>
                <a:xfrm>
                  <a:off x="4043304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  <a:endParaRPr lang="id-ID" sz="1200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27D9F06-1947-4428-8EE7-05301AC9CE17}"/>
                    </a:ext>
                  </a:extLst>
                </p:cNvPr>
                <p:cNvSpPr txBox="1"/>
                <p:nvPr/>
              </p:nvSpPr>
              <p:spPr>
                <a:xfrm>
                  <a:off x="4542562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  <a:endParaRPr lang="id-ID" sz="1200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1932DA0-7752-4088-B88A-A9B853A06CD6}"/>
                    </a:ext>
                  </a:extLst>
                </p:cNvPr>
                <p:cNvSpPr txBox="1"/>
                <p:nvPr/>
              </p:nvSpPr>
              <p:spPr>
                <a:xfrm>
                  <a:off x="5027128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9</a:t>
                  </a:r>
                  <a:endParaRPr lang="id-ID" sz="1200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9859139-B741-47F9-8A33-5CA0B1621E4A}"/>
                    </a:ext>
                  </a:extLst>
                </p:cNvPr>
                <p:cNvSpPr txBox="1"/>
                <p:nvPr/>
              </p:nvSpPr>
              <p:spPr>
                <a:xfrm>
                  <a:off x="5445140" y="3191848"/>
                  <a:ext cx="4617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10</a:t>
                  </a:r>
                  <a:endParaRPr lang="id-ID" sz="1200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1211A5C-EF93-4D2B-AE26-5E84FF685EB8}"/>
                    </a:ext>
                  </a:extLst>
                </p:cNvPr>
                <p:cNvSpPr txBox="1"/>
                <p:nvPr/>
              </p:nvSpPr>
              <p:spPr>
                <a:xfrm>
                  <a:off x="5931214" y="3201658"/>
                  <a:ext cx="386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11</a:t>
                  </a:r>
                  <a:endParaRPr lang="id-ID" sz="1200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5CFDDA7-35E4-4D1A-A984-3A8E99E5D881}"/>
                    </a:ext>
                  </a:extLst>
                </p:cNvPr>
                <p:cNvSpPr txBox="1"/>
                <p:nvPr/>
              </p:nvSpPr>
              <p:spPr>
                <a:xfrm>
                  <a:off x="6415782" y="3191848"/>
                  <a:ext cx="386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12</a:t>
                  </a:r>
                  <a:endParaRPr lang="id-ID" sz="1200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DF7B846-F204-4ADB-8732-29545B5EB9F7}"/>
                    </a:ext>
                  </a:extLst>
                </p:cNvPr>
                <p:cNvSpPr txBox="1"/>
                <p:nvPr/>
              </p:nvSpPr>
              <p:spPr>
                <a:xfrm>
                  <a:off x="6923664" y="3201658"/>
                  <a:ext cx="3629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13</a:t>
                  </a:r>
                  <a:endParaRPr lang="id-ID" sz="1200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8CB446B-B551-445A-AABD-1F3E5283CD61}"/>
                    </a:ext>
                  </a:extLst>
                </p:cNvPr>
                <p:cNvSpPr txBox="1"/>
                <p:nvPr/>
              </p:nvSpPr>
              <p:spPr>
                <a:xfrm>
                  <a:off x="7414710" y="3192133"/>
                  <a:ext cx="3629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14</a:t>
                  </a:r>
                  <a:endParaRPr lang="id-ID" sz="1200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792EDC9-77FB-447B-BFDE-863B6C758516}"/>
                    </a:ext>
                  </a:extLst>
                </p:cNvPr>
                <p:cNvSpPr txBox="1"/>
                <p:nvPr/>
              </p:nvSpPr>
              <p:spPr>
                <a:xfrm>
                  <a:off x="7905756" y="3201658"/>
                  <a:ext cx="3543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15</a:t>
                  </a:r>
                  <a:endParaRPr lang="id-ID" sz="1200" dirty="0"/>
                </a:p>
              </p:txBody>
            </p:sp>
          </p:grp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4848F8-DE76-4F3E-9E28-C434479735E4}"/>
                </a:ext>
              </a:extLst>
            </p:cNvPr>
            <p:cNvSpPr txBox="1"/>
            <p:nvPr/>
          </p:nvSpPr>
          <p:spPr>
            <a:xfrm>
              <a:off x="589139" y="1971190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Jawab</a:t>
              </a:r>
              <a:r>
                <a:rPr lang="en-US" sz="2200" dirty="0"/>
                <a:t> :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666EBCD-6E0D-40B5-B635-309A57824141}"/>
                </a:ext>
              </a:extLst>
            </p:cNvPr>
            <p:cNvGrpSpPr/>
            <p:nvPr/>
          </p:nvGrpSpPr>
          <p:grpSpPr>
            <a:xfrm>
              <a:off x="589139" y="4347169"/>
              <a:ext cx="7704424" cy="443341"/>
              <a:chOff x="589139" y="4170764"/>
              <a:chExt cx="7704424" cy="44334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B32686A-0064-4515-9F53-DE3F39BD5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75" y="4185274"/>
                <a:ext cx="74568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62319AD-AA67-49AC-8A9B-6760F54C003F}"/>
                  </a:ext>
                </a:extLst>
              </p:cNvPr>
              <p:cNvGrpSpPr/>
              <p:nvPr/>
            </p:nvGrpSpPr>
            <p:grpSpPr>
              <a:xfrm>
                <a:off x="790443" y="4170764"/>
                <a:ext cx="7323245" cy="206539"/>
                <a:chOff x="751805" y="3026533"/>
                <a:chExt cx="7323245" cy="206539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AAC83608-4A8D-45B2-A52E-2926C0A49216}"/>
                    </a:ext>
                  </a:extLst>
                </p:cNvPr>
                <p:cNvCxnSpPr/>
                <p:nvPr/>
              </p:nvCxnSpPr>
              <p:spPr>
                <a:xfrm>
                  <a:off x="1236372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6CD8C8BC-BDBA-475B-A78E-9FA50C8C38E2}"/>
                    </a:ext>
                  </a:extLst>
                </p:cNvPr>
                <p:cNvCxnSpPr/>
                <p:nvPr/>
              </p:nvCxnSpPr>
              <p:spPr>
                <a:xfrm>
                  <a:off x="751805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8F269004-AB9A-46DC-B1B4-7FD9997CCB98}"/>
                    </a:ext>
                  </a:extLst>
                </p:cNvPr>
                <p:cNvCxnSpPr/>
                <p:nvPr/>
              </p:nvCxnSpPr>
              <p:spPr>
                <a:xfrm>
                  <a:off x="2215166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D6D7A0F3-B3CA-4047-B01B-589490262974}"/>
                    </a:ext>
                  </a:extLst>
                </p:cNvPr>
                <p:cNvCxnSpPr/>
                <p:nvPr/>
              </p:nvCxnSpPr>
              <p:spPr>
                <a:xfrm>
                  <a:off x="1730599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F37942F0-F53A-4009-94FF-6DA169F155AB}"/>
                    </a:ext>
                  </a:extLst>
                </p:cNvPr>
                <p:cNvCxnSpPr/>
                <p:nvPr/>
              </p:nvCxnSpPr>
              <p:spPr>
                <a:xfrm>
                  <a:off x="3189801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E504DA86-CC1E-4AE1-8931-C1ABC5922DF7}"/>
                    </a:ext>
                  </a:extLst>
                </p:cNvPr>
                <p:cNvCxnSpPr/>
                <p:nvPr/>
              </p:nvCxnSpPr>
              <p:spPr>
                <a:xfrm>
                  <a:off x="2705234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D702B43-E1CB-4315-A44C-DEDD64D25F34}"/>
                    </a:ext>
                  </a:extLst>
                </p:cNvPr>
                <p:cNvCxnSpPr/>
                <p:nvPr/>
              </p:nvCxnSpPr>
              <p:spPr>
                <a:xfrm>
                  <a:off x="4168595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BFC73ED2-6CCD-4B44-B123-05253BEBEF22}"/>
                    </a:ext>
                  </a:extLst>
                </p:cNvPr>
                <p:cNvCxnSpPr/>
                <p:nvPr/>
              </p:nvCxnSpPr>
              <p:spPr>
                <a:xfrm>
                  <a:off x="3684028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E4009C99-610D-44BD-899C-7E031DAA5C3C}"/>
                    </a:ext>
                  </a:extLst>
                </p:cNvPr>
                <p:cNvCxnSpPr/>
                <p:nvPr/>
              </p:nvCxnSpPr>
              <p:spPr>
                <a:xfrm>
                  <a:off x="5142827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77C61642-E5A1-412A-93C9-973E4E04BA70}"/>
                    </a:ext>
                  </a:extLst>
                </p:cNvPr>
                <p:cNvCxnSpPr/>
                <p:nvPr/>
              </p:nvCxnSpPr>
              <p:spPr>
                <a:xfrm>
                  <a:off x="4658260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6D84ACB8-8013-456A-8F0D-0E1584D1B41C}"/>
                    </a:ext>
                  </a:extLst>
                </p:cNvPr>
                <p:cNvCxnSpPr/>
                <p:nvPr/>
              </p:nvCxnSpPr>
              <p:spPr>
                <a:xfrm>
                  <a:off x="6121621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C5C76D23-1D0F-40BA-867E-F54ADE71C771}"/>
                    </a:ext>
                  </a:extLst>
                </p:cNvPr>
                <p:cNvCxnSpPr/>
                <p:nvPr/>
              </p:nvCxnSpPr>
              <p:spPr>
                <a:xfrm>
                  <a:off x="5637054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32438C3-BE30-4022-BC3E-B96C1652EE13}"/>
                    </a:ext>
                  </a:extLst>
                </p:cNvPr>
                <p:cNvCxnSpPr/>
                <p:nvPr/>
              </p:nvCxnSpPr>
              <p:spPr>
                <a:xfrm>
                  <a:off x="7096256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411AC7AE-0BD6-425D-BBE0-F2074DF49F6F}"/>
                    </a:ext>
                  </a:extLst>
                </p:cNvPr>
                <p:cNvCxnSpPr/>
                <p:nvPr/>
              </p:nvCxnSpPr>
              <p:spPr>
                <a:xfrm>
                  <a:off x="6611689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6791C598-B063-4CBB-B07C-58E7F943B317}"/>
                    </a:ext>
                  </a:extLst>
                </p:cNvPr>
                <p:cNvCxnSpPr/>
                <p:nvPr/>
              </p:nvCxnSpPr>
              <p:spPr>
                <a:xfrm>
                  <a:off x="8075050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33FAEAC8-4D78-46F6-9A08-90A8A7581EA3}"/>
                    </a:ext>
                  </a:extLst>
                </p:cNvPr>
                <p:cNvCxnSpPr/>
                <p:nvPr/>
              </p:nvCxnSpPr>
              <p:spPr>
                <a:xfrm>
                  <a:off x="7590483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624F12A-3870-469A-9E4F-97FDCA1B90A2}"/>
                  </a:ext>
                </a:extLst>
              </p:cNvPr>
              <p:cNvGrpSpPr/>
              <p:nvPr/>
            </p:nvGrpSpPr>
            <p:grpSpPr>
              <a:xfrm>
                <a:off x="589139" y="4327296"/>
                <a:ext cx="7704424" cy="286809"/>
                <a:chOff x="555640" y="3191848"/>
                <a:chExt cx="7704424" cy="286809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2AB389A-27C8-4D3A-845A-35D657F7408D}"/>
                    </a:ext>
                  </a:extLst>
                </p:cNvPr>
                <p:cNvSpPr txBox="1"/>
                <p:nvPr/>
              </p:nvSpPr>
              <p:spPr>
                <a:xfrm>
                  <a:off x="555640" y="3191848"/>
                  <a:ext cx="366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15</a:t>
                  </a:r>
                  <a:endParaRPr lang="id-ID" sz="1200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77F0131-0C26-4FB7-9ECB-60C8577593AD}"/>
                    </a:ext>
                  </a:extLst>
                </p:cNvPr>
                <p:cNvSpPr txBox="1"/>
                <p:nvPr/>
              </p:nvSpPr>
              <p:spPr>
                <a:xfrm>
                  <a:off x="1054118" y="3201658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16</a:t>
                  </a:r>
                  <a:endParaRPr lang="id-ID" sz="1200" dirty="0"/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9447995-534B-423A-A4B1-294B40391B84}"/>
                    </a:ext>
                  </a:extLst>
                </p:cNvPr>
                <p:cNvSpPr txBox="1"/>
                <p:nvPr/>
              </p:nvSpPr>
              <p:spPr>
                <a:xfrm>
                  <a:off x="1540802" y="3191848"/>
                  <a:ext cx="3733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17</a:t>
                  </a:r>
                  <a:endParaRPr lang="id-ID" sz="1200" dirty="0"/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EC69A5E-A636-4C37-9391-869158355428}"/>
                    </a:ext>
                  </a:extLst>
                </p:cNvPr>
                <p:cNvSpPr txBox="1"/>
                <p:nvPr/>
              </p:nvSpPr>
              <p:spPr>
                <a:xfrm>
                  <a:off x="2042206" y="3201658"/>
                  <a:ext cx="3565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18</a:t>
                  </a:r>
                  <a:endParaRPr lang="id-ID" sz="1200" dirty="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5637308-8C3E-4D72-9F56-B2EF724D07D0}"/>
                    </a:ext>
                  </a:extLst>
                </p:cNvPr>
                <p:cNvSpPr txBox="1"/>
                <p:nvPr/>
              </p:nvSpPr>
              <p:spPr>
                <a:xfrm>
                  <a:off x="2526452" y="3191848"/>
                  <a:ext cx="35683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19</a:t>
                  </a:r>
                  <a:endParaRPr lang="id-ID" sz="1200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FBB06B9-1906-4753-816B-A37459F16DEC}"/>
                    </a:ext>
                  </a:extLst>
                </p:cNvPr>
                <p:cNvSpPr txBox="1"/>
                <p:nvPr/>
              </p:nvSpPr>
              <p:spPr>
                <a:xfrm>
                  <a:off x="3015700" y="3201658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20</a:t>
                  </a:r>
                  <a:endParaRPr lang="id-ID" sz="1200" dirty="0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AB124F6-D20C-469C-ADAE-1DA3BA45AFF9}"/>
                    </a:ext>
                  </a:extLst>
                </p:cNvPr>
                <p:cNvSpPr txBox="1"/>
                <p:nvPr/>
              </p:nvSpPr>
              <p:spPr>
                <a:xfrm>
                  <a:off x="3506744" y="3192133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21</a:t>
                  </a:r>
                  <a:endParaRPr lang="id-ID" sz="1200" dirty="0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3DEB7D-1D0D-47B7-997C-F8B2D3C8FD0F}"/>
                    </a:ext>
                  </a:extLst>
                </p:cNvPr>
                <p:cNvSpPr txBox="1"/>
                <p:nvPr/>
              </p:nvSpPr>
              <p:spPr>
                <a:xfrm>
                  <a:off x="3996620" y="3201658"/>
                  <a:ext cx="3446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22</a:t>
                  </a:r>
                  <a:endParaRPr lang="id-ID" sz="1200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D053F2B-EDDC-4ABF-8ECF-040E7968B589}"/>
                    </a:ext>
                  </a:extLst>
                </p:cNvPr>
                <p:cNvSpPr txBox="1"/>
                <p:nvPr/>
              </p:nvSpPr>
              <p:spPr>
                <a:xfrm>
                  <a:off x="4495878" y="3191848"/>
                  <a:ext cx="3446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23</a:t>
                  </a:r>
                  <a:endParaRPr lang="id-ID" sz="1200" dirty="0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D039BDC-F98C-4E88-94D9-983146EB696C}"/>
                    </a:ext>
                  </a:extLst>
                </p:cNvPr>
                <p:cNvSpPr txBox="1"/>
                <p:nvPr/>
              </p:nvSpPr>
              <p:spPr>
                <a:xfrm>
                  <a:off x="4976714" y="3201658"/>
                  <a:ext cx="3483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24</a:t>
                  </a:r>
                  <a:endParaRPr lang="id-ID" sz="1200" dirty="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2D7DFA3-E276-4722-9D6F-3A3B6D9FFF57}"/>
                    </a:ext>
                  </a:extLst>
                </p:cNvPr>
                <p:cNvSpPr txBox="1"/>
                <p:nvPr/>
              </p:nvSpPr>
              <p:spPr>
                <a:xfrm>
                  <a:off x="5445140" y="3191848"/>
                  <a:ext cx="4617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25</a:t>
                  </a:r>
                  <a:endParaRPr lang="id-ID" sz="1200" dirty="0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4638E58-961A-44DB-A319-CEE0A3473E68}"/>
                    </a:ext>
                  </a:extLst>
                </p:cNvPr>
                <p:cNvSpPr txBox="1"/>
                <p:nvPr/>
              </p:nvSpPr>
              <p:spPr>
                <a:xfrm>
                  <a:off x="5931214" y="3201658"/>
                  <a:ext cx="386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26</a:t>
                  </a:r>
                  <a:endParaRPr lang="id-ID" sz="1200" dirty="0"/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7527110-C1E3-48BE-8144-98FBE5D1B1C0}"/>
                    </a:ext>
                  </a:extLst>
                </p:cNvPr>
                <p:cNvSpPr txBox="1"/>
                <p:nvPr/>
              </p:nvSpPr>
              <p:spPr>
                <a:xfrm>
                  <a:off x="6415782" y="3191848"/>
                  <a:ext cx="386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27</a:t>
                  </a:r>
                  <a:endParaRPr lang="id-ID" sz="1200" dirty="0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EE93E2A-F5B0-450D-B8D0-300DA4EDF6B7}"/>
                    </a:ext>
                  </a:extLst>
                </p:cNvPr>
                <p:cNvSpPr txBox="1"/>
                <p:nvPr/>
              </p:nvSpPr>
              <p:spPr>
                <a:xfrm>
                  <a:off x="6923664" y="3201658"/>
                  <a:ext cx="3629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28</a:t>
                  </a:r>
                  <a:endParaRPr lang="id-ID" sz="1200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D1F48DA8-23CE-44FB-B7EC-80FFD4F05BCF}"/>
                    </a:ext>
                  </a:extLst>
                </p:cNvPr>
                <p:cNvSpPr txBox="1"/>
                <p:nvPr/>
              </p:nvSpPr>
              <p:spPr>
                <a:xfrm>
                  <a:off x="7414710" y="3192133"/>
                  <a:ext cx="3629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29</a:t>
                  </a:r>
                  <a:endParaRPr lang="id-ID" sz="1200" dirty="0"/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35CFCA1-B9D4-4B9F-AA37-03ACCBD0C713}"/>
                    </a:ext>
                  </a:extLst>
                </p:cNvPr>
                <p:cNvSpPr txBox="1"/>
                <p:nvPr/>
              </p:nvSpPr>
              <p:spPr>
                <a:xfrm>
                  <a:off x="7905756" y="3201658"/>
                  <a:ext cx="3543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30</a:t>
                  </a:r>
                  <a:endParaRPr lang="id-ID" sz="1200" dirty="0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696066-1FD3-4C31-BEF0-E0E1F0F10846}"/>
              </a:ext>
            </a:extLst>
          </p:cNvPr>
          <p:cNvGrpSpPr/>
          <p:nvPr/>
        </p:nvGrpSpPr>
        <p:grpSpPr>
          <a:xfrm>
            <a:off x="625962" y="5259584"/>
            <a:ext cx="5841883" cy="1080609"/>
            <a:chOff x="625962" y="5259584"/>
            <a:chExt cx="5841883" cy="10806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A56AEE2-C6C5-4D2D-9385-BE7C93895332}"/>
                </a:ext>
              </a:extLst>
            </p:cNvPr>
            <p:cNvGrpSpPr/>
            <p:nvPr/>
          </p:nvGrpSpPr>
          <p:grpSpPr>
            <a:xfrm>
              <a:off x="625962" y="5259584"/>
              <a:ext cx="1812166" cy="1080609"/>
              <a:chOff x="625962" y="5259584"/>
              <a:chExt cx="1812166" cy="1080609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2A73AE9-D0BB-4B3B-87BB-0B2A97D8CE99}"/>
                  </a:ext>
                </a:extLst>
              </p:cNvPr>
              <p:cNvSpPr txBox="1"/>
              <p:nvPr/>
            </p:nvSpPr>
            <p:spPr>
              <a:xfrm>
                <a:off x="628543" y="5259584"/>
                <a:ext cx="18095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 err="1"/>
                  <a:t>Sisa</a:t>
                </a:r>
                <a:r>
                  <a:rPr lang="en-US" sz="2200" dirty="0"/>
                  <a:t> :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09E579-7F80-48EE-A05C-4EFDEBD4C898}"/>
                  </a:ext>
                </a:extLst>
              </p:cNvPr>
              <p:cNvSpPr txBox="1"/>
              <p:nvPr/>
            </p:nvSpPr>
            <p:spPr>
              <a:xfrm>
                <a:off x="625962" y="5909306"/>
                <a:ext cx="18095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/>
                  <a:t>A = 8 </a:t>
                </a:r>
                <a:r>
                  <a:rPr lang="en-US" sz="2200" dirty="0" err="1"/>
                  <a:t>ms</a:t>
                </a:r>
                <a:endParaRPr lang="en-US" sz="22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5E8293-C5ED-4FE2-A9A2-9425541B5E17}"/>
                </a:ext>
              </a:extLst>
            </p:cNvPr>
            <p:cNvGrpSpPr/>
            <p:nvPr/>
          </p:nvGrpSpPr>
          <p:grpSpPr>
            <a:xfrm>
              <a:off x="4655679" y="5259584"/>
              <a:ext cx="1812166" cy="1080608"/>
              <a:chOff x="4655679" y="5259584"/>
              <a:chExt cx="1812166" cy="108060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E4DCE99-2CE4-47B8-8F27-A5174AC4AA11}"/>
                  </a:ext>
                </a:extLst>
              </p:cNvPr>
              <p:cNvSpPr txBox="1"/>
              <p:nvPr/>
            </p:nvSpPr>
            <p:spPr>
              <a:xfrm>
                <a:off x="4658260" y="5259584"/>
                <a:ext cx="18095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/>
                  <a:t>Waiting List :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79C39E-668B-41CE-B09F-E45E5A5A214B}"/>
                  </a:ext>
                </a:extLst>
              </p:cNvPr>
              <p:cNvSpPr txBox="1"/>
              <p:nvPr/>
            </p:nvSpPr>
            <p:spPr>
              <a:xfrm>
                <a:off x="4655679" y="5909305"/>
                <a:ext cx="18095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/>
                  <a:t>B &amp; 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33077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8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B &amp;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6338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739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886EC7E-3599-40A5-B6AD-FA3998637396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= 8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B097FD-77D6-4355-BE21-1247F18434B2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C, A &amp; D</a:t>
            </a:r>
          </a:p>
        </p:txBody>
      </p:sp>
    </p:spTree>
    <p:extLst>
      <p:ext uri="{BB962C8B-B14F-4D97-AF65-F5344CB8AC3E}">
        <p14:creationId xmlns:p14="http://schemas.microsoft.com/office/powerpoint/2010/main" val="23404196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8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C, A &amp; 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378467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FF938-43BA-4EB4-A4D9-22741879736F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= 8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BE02F9-D59C-4BFC-81ED-85A708E7C05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E, A &amp; D</a:t>
            </a:r>
          </a:p>
        </p:txBody>
      </p:sp>
    </p:spTree>
    <p:extLst>
      <p:ext uri="{BB962C8B-B14F-4D97-AF65-F5344CB8AC3E}">
        <p14:creationId xmlns:p14="http://schemas.microsoft.com/office/powerpoint/2010/main" val="1030848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8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E, A &amp; 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C0E78-2593-40AA-B84A-935BDB12928A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3E4E69-11CE-4A25-8FD5-C30AA6BAB2CA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CEB9058-7E17-403A-8702-DD69EFF61F5E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8103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FF938-43BA-4EB4-A4D9-22741879736F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E = 3 </a:t>
            </a:r>
            <a:r>
              <a:rPr lang="en-US" sz="2200" dirty="0" err="1"/>
              <a:t>ms</a:t>
            </a:r>
            <a:r>
              <a:rPr lang="en-US" sz="2200" dirty="0"/>
              <a:t> &amp; A = 8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BE02F9-D59C-4BFC-81ED-85A708E7C05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E, A &amp; 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8932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E = 3 </a:t>
              </a:r>
              <a:r>
                <a:rPr lang="en-US" sz="2200" dirty="0" err="1"/>
                <a:t>ms</a:t>
              </a:r>
              <a:r>
                <a:rPr lang="en-US" sz="2200" dirty="0"/>
                <a:t> &amp; A = 8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E, A &amp; 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C0E78-2593-40AA-B84A-935BDB12928A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3E4E69-11CE-4A25-8FD5-C30AA6BAB2CA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CEB9058-7E17-403A-8702-DD69EFF61F5E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BCD338-4411-4AF2-9AB1-4A6C8954FBF5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7CD50FD-34FC-4051-834D-6CF86EF014D2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9E93B54-D391-4CA1-937B-10FCA6C8C295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1798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4C2377-488D-4713-95C3-0EA6297C950E}"/>
              </a:ext>
            </a:extLst>
          </p:cNvPr>
          <p:cNvGrpSpPr/>
          <p:nvPr/>
        </p:nvGrpSpPr>
        <p:grpSpPr>
          <a:xfrm>
            <a:off x="746975" y="2770679"/>
            <a:ext cx="978794" cy="425004"/>
            <a:chOff x="746975" y="2770679"/>
            <a:chExt cx="978794" cy="425004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4E400E5-B497-4FD3-BA6D-5AE340F4ACE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D319E03-B42B-4D35-8858-3B11DB2CD79C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29531C2-6D49-4606-8026-CFE6D814957E}"/>
              </a:ext>
            </a:extLst>
          </p:cNvPr>
          <p:cNvGrpSpPr/>
          <p:nvPr/>
        </p:nvGrpSpPr>
        <p:grpSpPr>
          <a:xfrm>
            <a:off x="589139" y="1971190"/>
            <a:ext cx="7704424" cy="2819320"/>
            <a:chOff x="589139" y="1971190"/>
            <a:chExt cx="7704424" cy="2819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D6D07E-9E61-4D16-BB6C-BD3633EA6FBB}"/>
                </a:ext>
              </a:extLst>
            </p:cNvPr>
            <p:cNvGrpSpPr/>
            <p:nvPr/>
          </p:nvGrpSpPr>
          <p:grpSpPr>
            <a:xfrm>
              <a:off x="623756" y="3202938"/>
              <a:ext cx="7636308" cy="452124"/>
              <a:chOff x="623756" y="3026533"/>
              <a:chExt cx="7636308" cy="45212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C99439A-B2DA-480D-BBA8-7DD6EC65A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217" y="3039414"/>
                <a:ext cx="74568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C694C83-E78E-4ECC-9720-F39EFB51552B}"/>
                  </a:ext>
                </a:extLst>
              </p:cNvPr>
              <p:cNvGrpSpPr/>
              <p:nvPr/>
            </p:nvGrpSpPr>
            <p:grpSpPr>
              <a:xfrm>
                <a:off x="751805" y="3026533"/>
                <a:ext cx="7323245" cy="206539"/>
                <a:chOff x="751805" y="3026533"/>
                <a:chExt cx="7323245" cy="206539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FD25BF5-A4D1-417B-AB34-1374BA5BE5FD}"/>
                    </a:ext>
                  </a:extLst>
                </p:cNvPr>
                <p:cNvCxnSpPr/>
                <p:nvPr/>
              </p:nvCxnSpPr>
              <p:spPr>
                <a:xfrm>
                  <a:off x="1236372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2C690B4-520B-46EE-ABBB-083991604F38}"/>
                    </a:ext>
                  </a:extLst>
                </p:cNvPr>
                <p:cNvCxnSpPr/>
                <p:nvPr/>
              </p:nvCxnSpPr>
              <p:spPr>
                <a:xfrm>
                  <a:off x="751805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93136F0-23F6-4666-9722-5E84F6563C5D}"/>
                    </a:ext>
                  </a:extLst>
                </p:cNvPr>
                <p:cNvCxnSpPr/>
                <p:nvPr/>
              </p:nvCxnSpPr>
              <p:spPr>
                <a:xfrm>
                  <a:off x="2215166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AE08EC4-C646-4D38-B57D-A744FB4B8005}"/>
                    </a:ext>
                  </a:extLst>
                </p:cNvPr>
                <p:cNvCxnSpPr/>
                <p:nvPr/>
              </p:nvCxnSpPr>
              <p:spPr>
                <a:xfrm>
                  <a:off x="1730599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4BAD9BB-823E-4704-8377-67C900A0D74D}"/>
                    </a:ext>
                  </a:extLst>
                </p:cNvPr>
                <p:cNvCxnSpPr/>
                <p:nvPr/>
              </p:nvCxnSpPr>
              <p:spPr>
                <a:xfrm>
                  <a:off x="3189801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405F01F-B76C-4CD5-8529-883525558ED8}"/>
                    </a:ext>
                  </a:extLst>
                </p:cNvPr>
                <p:cNvCxnSpPr/>
                <p:nvPr/>
              </p:nvCxnSpPr>
              <p:spPr>
                <a:xfrm>
                  <a:off x="2705234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51D3BE5-69B9-4232-8457-B0B7588EBD55}"/>
                    </a:ext>
                  </a:extLst>
                </p:cNvPr>
                <p:cNvCxnSpPr/>
                <p:nvPr/>
              </p:nvCxnSpPr>
              <p:spPr>
                <a:xfrm>
                  <a:off x="4168595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6A31E94-21B6-4C70-B0C9-181AB9B631CE}"/>
                    </a:ext>
                  </a:extLst>
                </p:cNvPr>
                <p:cNvCxnSpPr/>
                <p:nvPr/>
              </p:nvCxnSpPr>
              <p:spPr>
                <a:xfrm>
                  <a:off x="3684028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1DC3E7D-618B-4FC4-81FB-E26932330797}"/>
                    </a:ext>
                  </a:extLst>
                </p:cNvPr>
                <p:cNvCxnSpPr/>
                <p:nvPr/>
              </p:nvCxnSpPr>
              <p:spPr>
                <a:xfrm>
                  <a:off x="5142827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93DA06B-7722-4994-87FE-16A12AF3D1CC}"/>
                    </a:ext>
                  </a:extLst>
                </p:cNvPr>
                <p:cNvCxnSpPr/>
                <p:nvPr/>
              </p:nvCxnSpPr>
              <p:spPr>
                <a:xfrm>
                  <a:off x="4658260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63C24A3-28DD-45C9-BD19-3D11BAA43153}"/>
                    </a:ext>
                  </a:extLst>
                </p:cNvPr>
                <p:cNvCxnSpPr/>
                <p:nvPr/>
              </p:nvCxnSpPr>
              <p:spPr>
                <a:xfrm>
                  <a:off x="6121621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C04AD27-32B3-4B90-84C5-361F6E7E90F2}"/>
                    </a:ext>
                  </a:extLst>
                </p:cNvPr>
                <p:cNvCxnSpPr/>
                <p:nvPr/>
              </p:nvCxnSpPr>
              <p:spPr>
                <a:xfrm>
                  <a:off x="5637054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A8517B2-117A-4DB1-B427-70C1BB11C318}"/>
                    </a:ext>
                  </a:extLst>
                </p:cNvPr>
                <p:cNvCxnSpPr/>
                <p:nvPr/>
              </p:nvCxnSpPr>
              <p:spPr>
                <a:xfrm>
                  <a:off x="7096256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DC06D0B-36DC-4D54-AB6D-9A8AF01134EE}"/>
                    </a:ext>
                  </a:extLst>
                </p:cNvPr>
                <p:cNvCxnSpPr/>
                <p:nvPr/>
              </p:nvCxnSpPr>
              <p:spPr>
                <a:xfrm>
                  <a:off x="6611689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2BEB022-7574-4ADB-9D79-22DBFD23AD39}"/>
                    </a:ext>
                  </a:extLst>
                </p:cNvPr>
                <p:cNvCxnSpPr/>
                <p:nvPr/>
              </p:nvCxnSpPr>
              <p:spPr>
                <a:xfrm>
                  <a:off x="8075050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4C3FAEA-6EFA-4AA6-91D9-823F1EA9B38E}"/>
                    </a:ext>
                  </a:extLst>
                </p:cNvPr>
                <p:cNvCxnSpPr/>
                <p:nvPr/>
              </p:nvCxnSpPr>
              <p:spPr>
                <a:xfrm>
                  <a:off x="7590483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F4780B-A042-4238-88C5-32A7593F0E56}"/>
                  </a:ext>
                </a:extLst>
              </p:cNvPr>
              <p:cNvGrpSpPr/>
              <p:nvPr/>
            </p:nvGrpSpPr>
            <p:grpSpPr>
              <a:xfrm>
                <a:off x="623756" y="3191848"/>
                <a:ext cx="7636308" cy="286809"/>
                <a:chOff x="623756" y="3191848"/>
                <a:chExt cx="7636308" cy="286809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7B918B-B44B-457C-BF4F-3537857C35BC}"/>
                    </a:ext>
                  </a:extLst>
                </p:cNvPr>
                <p:cNvSpPr txBox="1"/>
                <p:nvPr/>
              </p:nvSpPr>
              <p:spPr>
                <a:xfrm>
                  <a:off x="623756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id-ID" sz="12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53181E-A7A3-4436-BE28-7CFBCB3066BE}"/>
                    </a:ext>
                  </a:extLst>
                </p:cNvPr>
                <p:cNvSpPr txBox="1"/>
                <p:nvPr/>
              </p:nvSpPr>
              <p:spPr>
                <a:xfrm>
                  <a:off x="1108322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id-ID" sz="1200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156622-FF91-4F9D-8E0D-FE53AF4B76F0}"/>
                    </a:ext>
                  </a:extLst>
                </p:cNvPr>
                <p:cNvSpPr txBox="1"/>
                <p:nvPr/>
              </p:nvSpPr>
              <p:spPr>
                <a:xfrm>
                  <a:off x="1616206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id-ID" sz="12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0236E22-1543-443C-AB88-76BB3B495EB3}"/>
                    </a:ext>
                  </a:extLst>
                </p:cNvPr>
                <p:cNvSpPr txBox="1"/>
                <p:nvPr/>
              </p:nvSpPr>
              <p:spPr>
                <a:xfrm>
                  <a:off x="2100772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:endParaRPr lang="id-ID" sz="1200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4FC2CD6-C667-45B3-8C61-9FD759BCC87C}"/>
                    </a:ext>
                  </a:extLst>
                </p:cNvPr>
                <p:cNvSpPr txBox="1"/>
                <p:nvPr/>
              </p:nvSpPr>
              <p:spPr>
                <a:xfrm>
                  <a:off x="2585338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  <a:endParaRPr lang="id-ID" sz="12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81E8B4-5B68-40C0-A8D8-B8FC8C3BF9B8}"/>
                    </a:ext>
                  </a:extLst>
                </p:cNvPr>
                <p:cNvSpPr txBox="1"/>
                <p:nvPr/>
              </p:nvSpPr>
              <p:spPr>
                <a:xfrm>
                  <a:off x="3069904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  <a:endParaRPr lang="id-ID" sz="12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A8714F8-C789-4070-A53C-0EA350D8EAFD}"/>
                    </a:ext>
                  </a:extLst>
                </p:cNvPr>
                <p:cNvSpPr txBox="1"/>
                <p:nvPr/>
              </p:nvSpPr>
              <p:spPr>
                <a:xfrm>
                  <a:off x="3560948" y="3192133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  <a:endParaRPr lang="id-ID" sz="12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99176D-31CA-47AD-9426-677154570A57}"/>
                    </a:ext>
                  </a:extLst>
                </p:cNvPr>
                <p:cNvSpPr txBox="1"/>
                <p:nvPr/>
              </p:nvSpPr>
              <p:spPr>
                <a:xfrm>
                  <a:off x="4043304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  <a:endParaRPr lang="id-ID" sz="1200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27D9F06-1947-4428-8EE7-05301AC9CE17}"/>
                    </a:ext>
                  </a:extLst>
                </p:cNvPr>
                <p:cNvSpPr txBox="1"/>
                <p:nvPr/>
              </p:nvSpPr>
              <p:spPr>
                <a:xfrm>
                  <a:off x="4542562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  <a:endParaRPr lang="id-ID" sz="1200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1932DA0-7752-4088-B88A-A9B853A06CD6}"/>
                    </a:ext>
                  </a:extLst>
                </p:cNvPr>
                <p:cNvSpPr txBox="1"/>
                <p:nvPr/>
              </p:nvSpPr>
              <p:spPr>
                <a:xfrm>
                  <a:off x="5027128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9</a:t>
                  </a:r>
                  <a:endParaRPr lang="id-ID" sz="1200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9859139-B741-47F9-8A33-5CA0B1621E4A}"/>
                    </a:ext>
                  </a:extLst>
                </p:cNvPr>
                <p:cNvSpPr txBox="1"/>
                <p:nvPr/>
              </p:nvSpPr>
              <p:spPr>
                <a:xfrm>
                  <a:off x="5445140" y="3191848"/>
                  <a:ext cx="4617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10</a:t>
                  </a:r>
                  <a:endParaRPr lang="id-ID" sz="1200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1211A5C-EF93-4D2B-AE26-5E84FF685EB8}"/>
                    </a:ext>
                  </a:extLst>
                </p:cNvPr>
                <p:cNvSpPr txBox="1"/>
                <p:nvPr/>
              </p:nvSpPr>
              <p:spPr>
                <a:xfrm>
                  <a:off x="5931214" y="3201658"/>
                  <a:ext cx="386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11</a:t>
                  </a:r>
                  <a:endParaRPr lang="id-ID" sz="1200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5CFDDA7-35E4-4D1A-A984-3A8E99E5D881}"/>
                    </a:ext>
                  </a:extLst>
                </p:cNvPr>
                <p:cNvSpPr txBox="1"/>
                <p:nvPr/>
              </p:nvSpPr>
              <p:spPr>
                <a:xfrm>
                  <a:off x="6415782" y="3191848"/>
                  <a:ext cx="386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12</a:t>
                  </a:r>
                  <a:endParaRPr lang="id-ID" sz="1200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DF7B846-F204-4ADB-8732-29545B5EB9F7}"/>
                    </a:ext>
                  </a:extLst>
                </p:cNvPr>
                <p:cNvSpPr txBox="1"/>
                <p:nvPr/>
              </p:nvSpPr>
              <p:spPr>
                <a:xfrm>
                  <a:off x="6923664" y="3201658"/>
                  <a:ext cx="3629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13</a:t>
                  </a:r>
                  <a:endParaRPr lang="id-ID" sz="1200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8CB446B-B551-445A-AABD-1F3E5283CD61}"/>
                    </a:ext>
                  </a:extLst>
                </p:cNvPr>
                <p:cNvSpPr txBox="1"/>
                <p:nvPr/>
              </p:nvSpPr>
              <p:spPr>
                <a:xfrm>
                  <a:off x="7414710" y="3192133"/>
                  <a:ext cx="3629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14</a:t>
                  </a:r>
                  <a:endParaRPr lang="id-ID" sz="1200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792EDC9-77FB-447B-BFDE-863B6C758516}"/>
                    </a:ext>
                  </a:extLst>
                </p:cNvPr>
                <p:cNvSpPr txBox="1"/>
                <p:nvPr/>
              </p:nvSpPr>
              <p:spPr>
                <a:xfrm>
                  <a:off x="7905756" y="3201658"/>
                  <a:ext cx="3543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15</a:t>
                  </a:r>
                  <a:endParaRPr lang="id-ID" sz="1200" dirty="0"/>
                </a:p>
              </p:txBody>
            </p:sp>
          </p:grp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4848F8-DE76-4F3E-9E28-C434479735E4}"/>
                </a:ext>
              </a:extLst>
            </p:cNvPr>
            <p:cNvSpPr txBox="1"/>
            <p:nvPr/>
          </p:nvSpPr>
          <p:spPr>
            <a:xfrm>
              <a:off x="589139" y="1971190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Jawab</a:t>
              </a:r>
              <a:r>
                <a:rPr lang="en-US" sz="2200" dirty="0"/>
                <a:t> :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666EBCD-6E0D-40B5-B635-309A57824141}"/>
                </a:ext>
              </a:extLst>
            </p:cNvPr>
            <p:cNvGrpSpPr/>
            <p:nvPr/>
          </p:nvGrpSpPr>
          <p:grpSpPr>
            <a:xfrm>
              <a:off x="589139" y="4347169"/>
              <a:ext cx="7704424" cy="443341"/>
              <a:chOff x="589139" y="4170764"/>
              <a:chExt cx="7704424" cy="443341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B32686A-0064-4515-9F53-DE3F39BD5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75" y="4185274"/>
                <a:ext cx="74568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62319AD-AA67-49AC-8A9B-6760F54C003F}"/>
                  </a:ext>
                </a:extLst>
              </p:cNvPr>
              <p:cNvGrpSpPr/>
              <p:nvPr/>
            </p:nvGrpSpPr>
            <p:grpSpPr>
              <a:xfrm>
                <a:off x="790443" y="4170764"/>
                <a:ext cx="7323245" cy="206539"/>
                <a:chOff x="751805" y="3026533"/>
                <a:chExt cx="7323245" cy="206539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AAC83608-4A8D-45B2-A52E-2926C0A49216}"/>
                    </a:ext>
                  </a:extLst>
                </p:cNvPr>
                <p:cNvCxnSpPr/>
                <p:nvPr/>
              </p:nvCxnSpPr>
              <p:spPr>
                <a:xfrm>
                  <a:off x="1236372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6CD8C8BC-BDBA-475B-A78E-9FA50C8C38E2}"/>
                    </a:ext>
                  </a:extLst>
                </p:cNvPr>
                <p:cNvCxnSpPr/>
                <p:nvPr/>
              </p:nvCxnSpPr>
              <p:spPr>
                <a:xfrm>
                  <a:off x="751805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8F269004-AB9A-46DC-B1B4-7FD9997CCB98}"/>
                    </a:ext>
                  </a:extLst>
                </p:cNvPr>
                <p:cNvCxnSpPr/>
                <p:nvPr/>
              </p:nvCxnSpPr>
              <p:spPr>
                <a:xfrm>
                  <a:off x="2215166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D6D7A0F3-B3CA-4047-B01B-589490262974}"/>
                    </a:ext>
                  </a:extLst>
                </p:cNvPr>
                <p:cNvCxnSpPr/>
                <p:nvPr/>
              </p:nvCxnSpPr>
              <p:spPr>
                <a:xfrm>
                  <a:off x="1730599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F37942F0-F53A-4009-94FF-6DA169F155AB}"/>
                    </a:ext>
                  </a:extLst>
                </p:cNvPr>
                <p:cNvCxnSpPr/>
                <p:nvPr/>
              </p:nvCxnSpPr>
              <p:spPr>
                <a:xfrm>
                  <a:off x="3189801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E504DA86-CC1E-4AE1-8931-C1ABC5922DF7}"/>
                    </a:ext>
                  </a:extLst>
                </p:cNvPr>
                <p:cNvCxnSpPr/>
                <p:nvPr/>
              </p:nvCxnSpPr>
              <p:spPr>
                <a:xfrm>
                  <a:off x="2705234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D702B43-E1CB-4315-A44C-DEDD64D25F34}"/>
                    </a:ext>
                  </a:extLst>
                </p:cNvPr>
                <p:cNvCxnSpPr/>
                <p:nvPr/>
              </p:nvCxnSpPr>
              <p:spPr>
                <a:xfrm>
                  <a:off x="4168595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BFC73ED2-6CCD-4B44-B123-05253BEBEF22}"/>
                    </a:ext>
                  </a:extLst>
                </p:cNvPr>
                <p:cNvCxnSpPr/>
                <p:nvPr/>
              </p:nvCxnSpPr>
              <p:spPr>
                <a:xfrm>
                  <a:off x="3684028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E4009C99-610D-44BD-899C-7E031DAA5C3C}"/>
                    </a:ext>
                  </a:extLst>
                </p:cNvPr>
                <p:cNvCxnSpPr/>
                <p:nvPr/>
              </p:nvCxnSpPr>
              <p:spPr>
                <a:xfrm>
                  <a:off x="5142827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77C61642-E5A1-412A-93C9-973E4E04BA70}"/>
                    </a:ext>
                  </a:extLst>
                </p:cNvPr>
                <p:cNvCxnSpPr/>
                <p:nvPr/>
              </p:nvCxnSpPr>
              <p:spPr>
                <a:xfrm>
                  <a:off x="4658260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6D84ACB8-8013-456A-8F0D-0E1584D1B41C}"/>
                    </a:ext>
                  </a:extLst>
                </p:cNvPr>
                <p:cNvCxnSpPr/>
                <p:nvPr/>
              </p:nvCxnSpPr>
              <p:spPr>
                <a:xfrm>
                  <a:off x="6121621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C5C76D23-1D0F-40BA-867E-F54ADE71C771}"/>
                    </a:ext>
                  </a:extLst>
                </p:cNvPr>
                <p:cNvCxnSpPr/>
                <p:nvPr/>
              </p:nvCxnSpPr>
              <p:spPr>
                <a:xfrm>
                  <a:off x="5637054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32438C3-BE30-4022-BC3E-B96C1652EE13}"/>
                    </a:ext>
                  </a:extLst>
                </p:cNvPr>
                <p:cNvCxnSpPr/>
                <p:nvPr/>
              </p:nvCxnSpPr>
              <p:spPr>
                <a:xfrm>
                  <a:off x="7096256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411AC7AE-0BD6-425D-BBE0-F2074DF49F6F}"/>
                    </a:ext>
                  </a:extLst>
                </p:cNvPr>
                <p:cNvCxnSpPr/>
                <p:nvPr/>
              </p:nvCxnSpPr>
              <p:spPr>
                <a:xfrm>
                  <a:off x="6611689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6791C598-B063-4CBB-B07C-58E7F943B317}"/>
                    </a:ext>
                  </a:extLst>
                </p:cNvPr>
                <p:cNvCxnSpPr/>
                <p:nvPr/>
              </p:nvCxnSpPr>
              <p:spPr>
                <a:xfrm>
                  <a:off x="8075050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33FAEAC8-4D78-46F6-9A08-90A8A7581EA3}"/>
                    </a:ext>
                  </a:extLst>
                </p:cNvPr>
                <p:cNvCxnSpPr/>
                <p:nvPr/>
              </p:nvCxnSpPr>
              <p:spPr>
                <a:xfrm>
                  <a:off x="7590483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624F12A-3870-469A-9E4F-97FDCA1B90A2}"/>
                  </a:ext>
                </a:extLst>
              </p:cNvPr>
              <p:cNvGrpSpPr/>
              <p:nvPr/>
            </p:nvGrpSpPr>
            <p:grpSpPr>
              <a:xfrm>
                <a:off x="589139" y="4327296"/>
                <a:ext cx="7704424" cy="286809"/>
                <a:chOff x="555640" y="3191848"/>
                <a:chExt cx="7704424" cy="286809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2AB389A-27C8-4D3A-845A-35D657F7408D}"/>
                    </a:ext>
                  </a:extLst>
                </p:cNvPr>
                <p:cNvSpPr txBox="1"/>
                <p:nvPr/>
              </p:nvSpPr>
              <p:spPr>
                <a:xfrm>
                  <a:off x="555640" y="3191848"/>
                  <a:ext cx="366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15</a:t>
                  </a:r>
                  <a:endParaRPr lang="id-ID" sz="1200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77F0131-0C26-4FB7-9ECB-60C8577593AD}"/>
                    </a:ext>
                  </a:extLst>
                </p:cNvPr>
                <p:cNvSpPr txBox="1"/>
                <p:nvPr/>
              </p:nvSpPr>
              <p:spPr>
                <a:xfrm>
                  <a:off x="1054118" y="3201658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16</a:t>
                  </a:r>
                  <a:endParaRPr lang="id-ID" sz="1200" dirty="0"/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9447995-534B-423A-A4B1-294B40391B84}"/>
                    </a:ext>
                  </a:extLst>
                </p:cNvPr>
                <p:cNvSpPr txBox="1"/>
                <p:nvPr/>
              </p:nvSpPr>
              <p:spPr>
                <a:xfrm>
                  <a:off x="1540802" y="3191848"/>
                  <a:ext cx="3733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17</a:t>
                  </a:r>
                  <a:endParaRPr lang="id-ID" sz="1200" dirty="0"/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EC69A5E-A636-4C37-9391-869158355428}"/>
                    </a:ext>
                  </a:extLst>
                </p:cNvPr>
                <p:cNvSpPr txBox="1"/>
                <p:nvPr/>
              </p:nvSpPr>
              <p:spPr>
                <a:xfrm>
                  <a:off x="2042206" y="3201658"/>
                  <a:ext cx="3565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18</a:t>
                  </a:r>
                  <a:endParaRPr lang="id-ID" sz="1200" dirty="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5637308-8C3E-4D72-9F56-B2EF724D07D0}"/>
                    </a:ext>
                  </a:extLst>
                </p:cNvPr>
                <p:cNvSpPr txBox="1"/>
                <p:nvPr/>
              </p:nvSpPr>
              <p:spPr>
                <a:xfrm>
                  <a:off x="2526452" y="3191848"/>
                  <a:ext cx="35683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19</a:t>
                  </a:r>
                  <a:endParaRPr lang="id-ID" sz="1200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FBB06B9-1906-4753-816B-A37459F16DEC}"/>
                    </a:ext>
                  </a:extLst>
                </p:cNvPr>
                <p:cNvSpPr txBox="1"/>
                <p:nvPr/>
              </p:nvSpPr>
              <p:spPr>
                <a:xfrm>
                  <a:off x="3015700" y="3201658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20</a:t>
                  </a:r>
                  <a:endParaRPr lang="id-ID" sz="1200" dirty="0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AB124F6-D20C-469C-ADAE-1DA3BA45AFF9}"/>
                    </a:ext>
                  </a:extLst>
                </p:cNvPr>
                <p:cNvSpPr txBox="1"/>
                <p:nvPr/>
              </p:nvSpPr>
              <p:spPr>
                <a:xfrm>
                  <a:off x="3506744" y="3192133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21</a:t>
                  </a:r>
                  <a:endParaRPr lang="id-ID" sz="1200" dirty="0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3DEB7D-1D0D-47B7-997C-F8B2D3C8FD0F}"/>
                    </a:ext>
                  </a:extLst>
                </p:cNvPr>
                <p:cNvSpPr txBox="1"/>
                <p:nvPr/>
              </p:nvSpPr>
              <p:spPr>
                <a:xfrm>
                  <a:off x="3996620" y="3201658"/>
                  <a:ext cx="3446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22</a:t>
                  </a:r>
                  <a:endParaRPr lang="id-ID" sz="1200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D053F2B-EDDC-4ABF-8ECF-040E7968B589}"/>
                    </a:ext>
                  </a:extLst>
                </p:cNvPr>
                <p:cNvSpPr txBox="1"/>
                <p:nvPr/>
              </p:nvSpPr>
              <p:spPr>
                <a:xfrm>
                  <a:off x="4495878" y="3191848"/>
                  <a:ext cx="3446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23</a:t>
                  </a:r>
                  <a:endParaRPr lang="id-ID" sz="1200" dirty="0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D039BDC-F98C-4E88-94D9-983146EB696C}"/>
                    </a:ext>
                  </a:extLst>
                </p:cNvPr>
                <p:cNvSpPr txBox="1"/>
                <p:nvPr/>
              </p:nvSpPr>
              <p:spPr>
                <a:xfrm>
                  <a:off x="4976714" y="3201658"/>
                  <a:ext cx="3483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24</a:t>
                  </a:r>
                  <a:endParaRPr lang="id-ID" sz="1200" dirty="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2D7DFA3-E276-4722-9D6F-3A3B6D9FFF57}"/>
                    </a:ext>
                  </a:extLst>
                </p:cNvPr>
                <p:cNvSpPr txBox="1"/>
                <p:nvPr/>
              </p:nvSpPr>
              <p:spPr>
                <a:xfrm>
                  <a:off x="5445140" y="3191848"/>
                  <a:ext cx="4617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25</a:t>
                  </a:r>
                  <a:endParaRPr lang="id-ID" sz="1200" dirty="0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4638E58-961A-44DB-A319-CEE0A3473E68}"/>
                    </a:ext>
                  </a:extLst>
                </p:cNvPr>
                <p:cNvSpPr txBox="1"/>
                <p:nvPr/>
              </p:nvSpPr>
              <p:spPr>
                <a:xfrm>
                  <a:off x="5931214" y="3201658"/>
                  <a:ext cx="386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26</a:t>
                  </a:r>
                  <a:endParaRPr lang="id-ID" sz="1200" dirty="0"/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7527110-C1E3-48BE-8144-98FBE5D1B1C0}"/>
                    </a:ext>
                  </a:extLst>
                </p:cNvPr>
                <p:cNvSpPr txBox="1"/>
                <p:nvPr/>
              </p:nvSpPr>
              <p:spPr>
                <a:xfrm>
                  <a:off x="6415782" y="3191848"/>
                  <a:ext cx="386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27</a:t>
                  </a:r>
                  <a:endParaRPr lang="id-ID" sz="1200" dirty="0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EE93E2A-F5B0-450D-B8D0-300DA4EDF6B7}"/>
                    </a:ext>
                  </a:extLst>
                </p:cNvPr>
                <p:cNvSpPr txBox="1"/>
                <p:nvPr/>
              </p:nvSpPr>
              <p:spPr>
                <a:xfrm>
                  <a:off x="6923664" y="3201658"/>
                  <a:ext cx="3629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28</a:t>
                  </a:r>
                  <a:endParaRPr lang="id-ID" sz="1200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D1F48DA8-23CE-44FB-B7EC-80FFD4F05BCF}"/>
                    </a:ext>
                  </a:extLst>
                </p:cNvPr>
                <p:cNvSpPr txBox="1"/>
                <p:nvPr/>
              </p:nvSpPr>
              <p:spPr>
                <a:xfrm>
                  <a:off x="7414710" y="3192133"/>
                  <a:ext cx="3629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29</a:t>
                  </a:r>
                  <a:endParaRPr lang="id-ID" sz="1200" dirty="0"/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35CFCA1-B9D4-4B9F-AA37-03ACCBD0C713}"/>
                    </a:ext>
                  </a:extLst>
                </p:cNvPr>
                <p:cNvSpPr txBox="1"/>
                <p:nvPr/>
              </p:nvSpPr>
              <p:spPr>
                <a:xfrm>
                  <a:off x="7905756" y="3201658"/>
                  <a:ext cx="3543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30</a:t>
                  </a:r>
                  <a:endParaRPr lang="id-ID" sz="1200" dirty="0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696066-1FD3-4C31-BEF0-E0E1F0F10846}"/>
              </a:ext>
            </a:extLst>
          </p:cNvPr>
          <p:cNvGrpSpPr/>
          <p:nvPr/>
        </p:nvGrpSpPr>
        <p:grpSpPr>
          <a:xfrm>
            <a:off x="625962" y="5259584"/>
            <a:ext cx="5841883" cy="1080609"/>
            <a:chOff x="625962" y="5259584"/>
            <a:chExt cx="5841883" cy="10806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A56AEE2-C6C5-4D2D-9385-BE7C93895332}"/>
                </a:ext>
              </a:extLst>
            </p:cNvPr>
            <p:cNvGrpSpPr/>
            <p:nvPr/>
          </p:nvGrpSpPr>
          <p:grpSpPr>
            <a:xfrm>
              <a:off x="625962" y="5259584"/>
              <a:ext cx="1812166" cy="1080609"/>
              <a:chOff x="625962" y="5259584"/>
              <a:chExt cx="1812166" cy="1080609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2A73AE9-D0BB-4B3B-87BB-0B2A97D8CE99}"/>
                  </a:ext>
                </a:extLst>
              </p:cNvPr>
              <p:cNvSpPr txBox="1"/>
              <p:nvPr/>
            </p:nvSpPr>
            <p:spPr>
              <a:xfrm>
                <a:off x="628543" y="5259584"/>
                <a:ext cx="18095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 err="1"/>
                  <a:t>Sisa</a:t>
                </a:r>
                <a:r>
                  <a:rPr lang="en-US" sz="2200" dirty="0"/>
                  <a:t> :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09E579-7F80-48EE-A05C-4EFDEBD4C898}"/>
                  </a:ext>
                </a:extLst>
              </p:cNvPr>
              <p:cNvSpPr txBox="1"/>
              <p:nvPr/>
            </p:nvSpPr>
            <p:spPr>
              <a:xfrm>
                <a:off x="625962" y="5909306"/>
                <a:ext cx="18095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/>
                  <a:t>A = 3 </a:t>
                </a:r>
                <a:r>
                  <a:rPr lang="en-US" sz="2200" dirty="0" err="1"/>
                  <a:t>ms</a:t>
                </a:r>
                <a:endParaRPr lang="en-US" sz="22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5E8293-C5ED-4FE2-A9A2-9425541B5E17}"/>
                </a:ext>
              </a:extLst>
            </p:cNvPr>
            <p:cNvGrpSpPr/>
            <p:nvPr/>
          </p:nvGrpSpPr>
          <p:grpSpPr>
            <a:xfrm>
              <a:off x="4655679" y="5259584"/>
              <a:ext cx="1812166" cy="1080608"/>
              <a:chOff x="4655679" y="5259584"/>
              <a:chExt cx="1812166" cy="108060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E4DCE99-2CE4-47B8-8F27-A5174AC4AA11}"/>
                  </a:ext>
                </a:extLst>
              </p:cNvPr>
              <p:cNvSpPr txBox="1"/>
              <p:nvPr/>
            </p:nvSpPr>
            <p:spPr>
              <a:xfrm>
                <a:off x="4658260" y="5259584"/>
                <a:ext cx="18095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/>
                  <a:t>Waiting List :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79C39E-668B-41CE-B09F-E45E5A5A214B}"/>
                  </a:ext>
                </a:extLst>
              </p:cNvPr>
              <p:cNvSpPr txBox="1"/>
              <p:nvPr/>
            </p:nvSpPr>
            <p:spPr>
              <a:xfrm>
                <a:off x="4655679" y="5909305"/>
                <a:ext cx="18095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3448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FF938-43BA-4EB4-A4D9-22741879736F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E = 1 </a:t>
            </a:r>
            <a:r>
              <a:rPr lang="en-US" sz="2200" dirty="0" err="1"/>
              <a:t>ms</a:t>
            </a:r>
            <a:r>
              <a:rPr lang="en-US" sz="2200" dirty="0"/>
              <a:t> &amp; A = 8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BE02F9-D59C-4BFC-81ED-85A708E7C05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E, A &amp; 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1543945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E = 1 </a:t>
              </a:r>
              <a:r>
                <a:rPr lang="en-US" sz="2200" dirty="0" err="1"/>
                <a:t>ms</a:t>
              </a:r>
              <a:r>
                <a:rPr lang="en-US" sz="2200" dirty="0"/>
                <a:t> &amp; A = 8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E, A &amp; 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C0E78-2593-40AA-B84A-935BDB12928A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3E4E69-11CE-4A25-8FD5-C30AA6BAB2CA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CEB9058-7E17-403A-8702-DD69EFF61F5E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BCD338-4411-4AF2-9AB1-4A6C8954FBF5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7CD50FD-34FC-4051-834D-6CF86EF014D2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9E93B54-D391-4CA1-937B-10FCA6C8C295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9F888C-9671-4EAF-98EE-6CD49895CC8F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0367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FF938-43BA-4EB4-A4D9-22741879736F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= 8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BE02F9-D59C-4BFC-81ED-85A708E7C05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&amp; 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D02434-03A3-4165-AD17-016C4183E0CD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46801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B61DCD-E738-4BB2-A7E3-235D4CDBB2EC}"/>
              </a:ext>
            </a:extLst>
          </p:cNvPr>
          <p:cNvGrpSpPr/>
          <p:nvPr/>
        </p:nvGrpSpPr>
        <p:grpSpPr>
          <a:xfrm>
            <a:off x="746975" y="2770679"/>
            <a:ext cx="978794" cy="425004"/>
            <a:chOff x="746975" y="2770679"/>
            <a:chExt cx="978794" cy="425004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4E400E5-B497-4FD3-BA6D-5AE340F4ACE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D319E03-B42B-4D35-8858-3B11DB2CD79C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8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&amp; 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C0E78-2593-40AA-B84A-935BDB12928A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3E4E69-11CE-4A25-8FD5-C30AA6BAB2CA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CEB9058-7E17-403A-8702-DD69EFF61F5E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BCD338-4411-4AF2-9AB1-4A6C8954FBF5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7CD50FD-34FC-4051-834D-6CF86EF014D2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9E93B54-D391-4CA1-937B-10FCA6C8C295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9F888C-9671-4EAF-98EE-6CD49895CC8F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08FA299-45AD-4A42-80FD-A2F219927A42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76C30D3-7257-43DD-97AC-6798284F589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20D1CC8-47FD-48A6-8D9D-85ABA6AA382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082570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FF938-43BA-4EB4-A4D9-22741879736F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= 6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BE02F9-D59C-4BFC-81ED-85A708E7C05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&amp; 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D02434-03A3-4165-AD17-016C4183E0CD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E13C88-7E5D-45A3-A7DA-885463AB199A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173FB7D-09E0-4A96-85E3-D1A98925D9A7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87DE72-5507-4DB5-A6CD-96AF7E79171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4079527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B61DCD-E738-4BB2-A7E3-235D4CDBB2EC}"/>
              </a:ext>
            </a:extLst>
          </p:cNvPr>
          <p:cNvGrpSpPr/>
          <p:nvPr/>
        </p:nvGrpSpPr>
        <p:grpSpPr>
          <a:xfrm>
            <a:off x="746975" y="2770679"/>
            <a:ext cx="978794" cy="425004"/>
            <a:chOff x="746975" y="2770679"/>
            <a:chExt cx="978794" cy="425004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4E400E5-B497-4FD3-BA6D-5AE340F4ACE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D319E03-B42B-4D35-8858-3B11DB2CD79C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6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&amp; 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C0E78-2593-40AA-B84A-935BDB12928A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3E4E69-11CE-4A25-8FD5-C30AA6BAB2CA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CEB9058-7E17-403A-8702-DD69EFF61F5E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BCD338-4411-4AF2-9AB1-4A6C8954FBF5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7CD50FD-34FC-4051-834D-6CF86EF014D2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9E93B54-D391-4CA1-937B-10FCA6C8C295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9F888C-9671-4EAF-98EE-6CD49895CC8F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08FA299-45AD-4A42-80FD-A2F219927A42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76C30D3-7257-43DD-97AC-6798284F589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20D1CC8-47FD-48A6-8D9D-85ABA6AA382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7BDFE9-C974-4515-8359-6F22A20D5500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CF8D1F-2EC8-49B3-AEC7-6B01372ABAD0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26C18A-3E4F-42AF-83B0-FB9D0D071B7F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7638376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FF938-43BA-4EB4-A4D9-22741879736F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= 4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BE02F9-D59C-4BFC-81ED-85A708E7C05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&amp; 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D02434-03A3-4165-AD17-016C4183E0CD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E13C88-7E5D-45A3-A7DA-885463AB199A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173FB7D-09E0-4A96-85E3-D1A98925D9A7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87DE72-5507-4DB5-A6CD-96AF7E79171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F0F0D1-CAFE-4EE2-B75D-014C1E3746B2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D19B4E-993C-4D39-A7BB-E7217362C0AE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EB2052C-9F92-4A15-9660-EF477713F493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6226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B61DCD-E738-4BB2-A7E3-235D4CDBB2EC}"/>
              </a:ext>
            </a:extLst>
          </p:cNvPr>
          <p:cNvGrpSpPr/>
          <p:nvPr/>
        </p:nvGrpSpPr>
        <p:grpSpPr>
          <a:xfrm>
            <a:off x="746975" y="2770679"/>
            <a:ext cx="978794" cy="425004"/>
            <a:chOff x="746975" y="2770679"/>
            <a:chExt cx="978794" cy="425004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4E400E5-B497-4FD3-BA6D-5AE340F4ACE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D319E03-B42B-4D35-8858-3B11DB2CD79C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4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&amp; 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C0E78-2593-40AA-B84A-935BDB12928A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3E4E69-11CE-4A25-8FD5-C30AA6BAB2CA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CEB9058-7E17-403A-8702-DD69EFF61F5E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BCD338-4411-4AF2-9AB1-4A6C8954FBF5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7CD50FD-34FC-4051-834D-6CF86EF014D2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9E93B54-D391-4CA1-937B-10FCA6C8C295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9F888C-9671-4EAF-98EE-6CD49895CC8F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08FA299-45AD-4A42-80FD-A2F219927A42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76C30D3-7257-43DD-97AC-6798284F589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20D1CC8-47FD-48A6-8D9D-85ABA6AA382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7BDFE9-C974-4515-8359-6F22A20D5500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CF8D1F-2EC8-49B3-AEC7-6B01372ABAD0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26C18A-3E4F-42AF-83B0-FB9D0D071B7F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A47232-E558-46C9-BA37-821F4B4CA105}"/>
              </a:ext>
            </a:extLst>
          </p:cNvPr>
          <p:cNvSpPr/>
          <p:nvPr/>
        </p:nvSpPr>
        <p:spPr>
          <a:xfrm>
            <a:off x="7593513" y="2766916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66770AD-71AC-49D7-BBFC-BD35075BF201}"/>
              </a:ext>
            </a:extLst>
          </p:cNvPr>
          <p:cNvSpPr/>
          <p:nvPr/>
        </p:nvSpPr>
        <p:spPr>
          <a:xfrm>
            <a:off x="790443" y="3911634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42779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FF938-43BA-4EB4-A4D9-22741879736F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= 2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BE02F9-D59C-4BFC-81ED-85A708E7C05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&amp; 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D02434-03A3-4165-AD17-016C4183E0CD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E13C88-7E5D-45A3-A7DA-885463AB199A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173FB7D-09E0-4A96-85E3-D1A98925D9A7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87DE72-5507-4DB5-A6CD-96AF7E79171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F0F0D1-CAFE-4EE2-B75D-014C1E3746B2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D19B4E-993C-4D39-A7BB-E7217362C0AE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EB2052C-9F92-4A15-9660-EF477713F493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BE38B02-FA20-4054-9EAA-0DF6727EE002}"/>
              </a:ext>
            </a:extLst>
          </p:cNvPr>
          <p:cNvSpPr/>
          <p:nvPr/>
        </p:nvSpPr>
        <p:spPr>
          <a:xfrm>
            <a:off x="7593513" y="2766916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643FBCC-7B6D-40C0-8C37-9E84058CDD3F}"/>
              </a:ext>
            </a:extLst>
          </p:cNvPr>
          <p:cNvSpPr/>
          <p:nvPr/>
        </p:nvSpPr>
        <p:spPr>
          <a:xfrm>
            <a:off x="790443" y="3911634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310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B61DCD-E738-4BB2-A7E3-235D4CDBB2EC}"/>
              </a:ext>
            </a:extLst>
          </p:cNvPr>
          <p:cNvGrpSpPr/>
          <p:nvPr/>
        </p:nvGrpSpPr>
        <p:grpSpPr>
          <a:xfrm>
            <a:off x="746975" y="2770679"/>
            <a:ext cx="978794" cy="425004"/>
            <a:chOff x="746975" y="2770679"/>
            <a:chExt cx="978794" cy="425004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4E400E5-B497-4FD3-BA6D-5AE340F4ACE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D319E03-B42B-4D35-8858-3B11DB2CD79C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2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&amp; 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C0E78-2593-40AA-B84A-935BDB12928A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3E4E69-11CE-4A25-8FD5-C30AA6BAB2CA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CEB9058-7E17-403A-8702-DD69EFF61F5E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BCD338-4411-4AF2-9AB1-4A6C8954FBF5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7CD50FD-34FC-4051-834D-6CF86EF014D2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9E93B54-D391-4CA1-937B-10FCA6C8C295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9F888C-9671-4EAF-98EE-6CD49895CC8F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08FA299-45AD-4A42-80FD-A2F219927A42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76C30D3-7257-43DD-97AC-6798284F589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20D1CC8-47FD-48A6-8D9D-85ABA6AA382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7BDFE9-C974-4515-8359-6F22A20D5500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CF8D1F-2EC8-49B3-AEC7-6B01372ABAD0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26C18A-3E4F-42AF-83B0-FB9D0D071B7F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A47232-E558-46C9-BA37-821F4B4CA105}"/>
              </a:ext>
            </a:extLst>
          </p:cNvPr>
          <p:cNvSpPr/>
          <p:nvPr/>
        </p:nvSpPr>
        <p:spPr>
          <a:xfrm>
            <a:off x="7593513" y="2766916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66770AD-71AC-49D7-BBFC-BD35075BF201}"/>
              </a:ext>
            </a:extLst>
          </p:cNvPr>
          <p:cNvSpPr/>
          <p:nvPr/>
        </p:nvSpPr>
        <p:spPr>
          <a:xfrm>
            <a:off x="790443" y="3911634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33E181B-9700-430D-98AE-4454515B1473}"/>
              </a:ext>
            </a:extLst>
          </p:cNvPr>
          <p:cNvGrpSpPr/>
          <p:nvPr/>
        </p:nvGrpSpPr>
        <p:grpSpPr>
          <a:xfrm>
            <a:off x="1270181" y="3913011"/>
            <a:ext cx="978794" cy="425004"/>
            <a:chOff x="746975" y="2770679"/>
            <a:chExt cx="978794" cy="42500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1574DD-372E-4342-8F18-AD1EA2339F9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8F4A34-618B-4AD1-9934-05188DFCB5AA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3571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91650C-18E1-48C4-BE9D-4BB2357A102C}"/>
              </a:ext>
            </a:extLst>
          </p:cNvPr>
          <p:cNvGrpSpPr/>
          <p:nvPr/>
        </p:nvGrpSpPr>
        <p:grpSpPr>
          <a:xfrm>
            <a:off x="1737709" y="2770679"/>
            <a:ext cx="978794" cy="425004"/>
            <a:chOff x="1737709" y="2770679"/>
            <a:chExt cx="978794" cy="42500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B90E603-A876-415D-872E-80B608B364D7}"/>
                </a:ext>
              </a:extLst>
            </p:cNvPr>
            <p:cNvSpPr/>
            <p:nvPr/>
          </p:nvSpPr>
          <p:spPr>
            <a:xfrm>
              <a:off x="1737709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748517C-D2C6-4E5A-A197-7BEE6C2786CE}"/>
                </a:ext>
              </a:extLst>
            </p:cNvPr>
            <p:cNvSpPr/>
            <p:nvPr/>
          </p:nvSpPr>
          <p:spPr>
            <a:xfrm>
              <a:off x="2227106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 = 3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4106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FF938-43BA-4EB4-A4D9-22741879736F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Tidak</a:t>
            </a:r>
            <a:r>
              <a:rPr lang="en-US" sz="2200" dirty="0"/>
              <a:t> Ada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BE02F9-D59C-4BFC-81ED-85A708E7C05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D02434-03A3-4165-AD17-016C4183E0CD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E13C88-7E5D-45A3-A7DA-885463AB199A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173FB7D-09E0-4A96-85E3-D1A98925D9A7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87DE72-5507-4DB5-A6CD-96AF7E79171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F0F0D1-CAFE-4EE2-B75D-014C1E3746B2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D19B4E-993C-4D39-A7BB-E7217362C0AE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EB2052C-9F92-4A15-9660-EF477713F493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BE38B02-FA20-4054-9EAA-0DF6727EE002}"/>
              </a:ext>
            </a:extLst>
          </p:cNvPr>
          <p:cNvSpPr/>
          <p:nvPr/>
        </p:nvSpPr>
        <p:spPr>
          <a:xfrm>
            <a:off x="7593513" y="2766916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643FBCC-7B6D-40C0-8C37-9E84058CDD3F}"/>
              </a:ext>
            </a:extLst>
          </p:cNvPr>
          <p:cNvSpPr/>
          <p:nvPr/>
        </p:nvSpPr>
        <p:spPr>
          <a:xfrm>
            <a:off x="790443" y="3911634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7E3F19A-9789-4732-8DE5-6E01BA57003C}"/>
              </a:ext>
            </a:extLst>
          </p:cNvPr>
          <p:cNvGrpSpPr/>
          <p:nvPr/>
        </p:nvGrpSpPr>
        <p:grpSpPr>
          <a:xfrm>
            <a:off x="1270181" y="3913011"/>
            <a:ext cx="978794" cy="425004"/>
            <a:chOff x="746975" y="2770679"/>
            <a:chExt cx="978794" cy="42500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6A48F02-4108-40EE-A256-0F5FF878D17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9845BAB-9C61-4C92-9F03-F50EB1AAF7CD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847829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B61DCD-E738-4BB2-A7E3-235D4CDBB2EC}"/>
              </a:ext>
            </a:extLst>
          </p:cNvPr>
          <p:cNvGrpSpPr/>
          <p:nvPr/>
        </p:nvGrpSpPr>
        <p:grpSpPr>
          <a:xfrm>
            <a:off x="746975" y="2770679"/>
            <a:ext cx="978794" cy="425004"/>
            <a:chOff x="746975" y="2770679"/>
            <a:chExt cx="978794" cy="425004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4E400E5-B497-4FD3-BA6D-5AE340F4ACE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D319E03-B42B-4D35-8858-3B11DB2CD79C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45DF7-2111-43B6-8E16-41DD54D8DD5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D576C4-C68C-4A8A-9378-EF0B1733C8B6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Tidak</a:t>
              </a:r>
              <a:r>
                <a:rPr lang="en-US" sz="2200" dirty="0"/>
                <a:t> Ada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1A7355-3FD4-4DB3-9043-914B14DF5C1F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C0E78-2593-40AA-B84A-935BDB12928A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3E4E69-11CE-4A25-8FD5-C30AA6BAB2CA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CEB9058-7E17-403A-8702-DD69EFF61F5E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BCD338-4411-4AF2-9AB1-4A6C8954FBF5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7CD50FD-34FC-4051-834D-6CF86EF014D2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9E93B54-D391-4CA1-937B-10FCA6C8C295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9F888C-9671-4EAF-98EE-6CD49895CC8F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08FA299-45AD-4A42-80FD-A2F219927A42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76C30D3-7257-43DD-97AC-6798284F589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20D1CC8-47FD-48A6-8D9D-85ABA6AA382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7BDFE9-C974-4515-8359-6F22A20D5500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CF8D1F-2EC8-49B3-AEC7-6B01372ABAD0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26C18A-3E4F-42AF-83B0-FB9D0D071B7F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A47232-E558-46C9-BA37-821F4B4CA105}"/>
              </a:ext>
            </a:extLst>
          </p:cNvPr>
          <p:cNvSpPr/>
          <p:nvPr/>
        </p:nvSpPr>
        <p:spPr>
          <a:xfrm>
            <a:off x="7593513" y="2766916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66770AD-71AC-49D7-BBFC-BD35075BF201}"/>
              </a:ext>
            </a:extLst>
          </p:cNvPr>
          <p:cNvSpPr/>
          <p:nvPr/>
        </p:nvSpPr>
        <p:spPr>
          <a:xfrm>
            <a:off x="790443" y="3911634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33E181B-9700-430D-98AE-4454515B1473}"/>
              </a:ext>
            </a:extLst>
          </p:cNvPr>
          <p:cNvGrpSpPr/>
          <p:nvPr/>
        </p:nvGrpSpPr>
        <p:grpSpPr>
          <a:xfrm>
            <a:off x="1270181" y="3913011"/>
            <a:ext cx="978794" cy="425004"/>
            <a:chOff x="746975" y="2770679"/>
            <a:chExt cx="978794" cy="42500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1574DD-372E-4342-8F18-AD1EA2339F9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8F4A34-618B-4AD1-9934-05188DFCB5AA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958B93C-F29D-41F8-8F0B-8305AED237BD}"/>
              </a:ext>
            </a:extLst>
          </p:cNvPr>
          <p:cNvSpPr/>
          <p:nvPr/>
        </p:nvSpPr>
        <p:spPr>
          <a:xfrm>
            <a:off x="2248971" y="3911633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48633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25F883-5F45-409E-A6DF-D422E8CC6FE8}"/>
              </a:ext>
            </a:extLst>
          </p:cNvPr>
          <p:cNvSpPr txBox="1"/>
          <p:nvPr/>
        </p:nvSpPr>
        <p:spPr>
          <a:xfrm>
            <a:off x="628543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BA011-F8DC-426A-9CA5-6E1A9AC34BD4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FF938-43BA-4EB4-A4D9-22741879736F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Tidak</a:t>
            </a:r>
            <a:r>
              <a:rPr lang="en-US" sz="2200" dirty="0"/>
              <a:t> Ada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BE02F9-D59C-4BFC-81ED-85A708E7C05E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Tidak</a:t>
            </a:r>
            <a:r>
              <a:rPr lang="en-US" sz="2200" dirty="0"/>
              <a:t> Ada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D02434-03A3-4165-AD17-016C4183E0CD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E13C88-7E5D-45A3-A7DA-885463AB199A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173FB7D-09E0-4A96-85E3-D1A98925D9A7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87DE72-5507-4DB5-A6CD-96AF7E79171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F0F0D1-CAFE-4EE2-B75D-014C1E3746B2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D19B4E-993C-4D39-A7BB-E7217362C0AE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EB2052C-9F92-4A15-9660-EF477713F493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BE38B02-FA20-4054-9EAA-0DF6727EE002}"/>
              </a:ext>
            </a:extLst>
          </p:cNvPr>
          <p:cNvSpPr/>
          <p:nvPr/>
        </p:nvSpPr>
        <p:spPr>
          <a:xfrm>
            <a:off x="7593513" y="2766916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643FBCC-7B6D-40C0-8C37-9E84058CDD3F}"/>
              </a:ext>
            </a:extLst>
          </p:cNvPr>
          <p:cNvSpPr/>
          <p:nvPr/>
        </p:nvSpPr>
        <p:spPr>
          <a:xfrm>
            <a:off x="790443" y="3911634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7E3F19A-9789-4732-8DE5-6E01BA57003C}"/>
              </a:ext>
            </a:extLst>
          </p:cNvPr>
          <p:cNvGrpSpPr/>
          <p:nvPr/>
        </p:nvGrpSpPr>
        <p:grpSpPr>
          <a:xfrm>
            <a:off x="1270181" y="3913011"/>
            <a:ext cx="978794" cy="425004"/>
            <a:chOff x="746975" y="2770679"/>
            <a:chExt cx="978794" cy="42500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6A48F02-4108-40EE-A256-0F5FF878D17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9845BAB-9C61-4C92-9F03-F50EB1AAF7CD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06E20DE-EFA1-417A-BC67-3B29638CB780}"/>
              </a:ext>
            </a:extLst>
          </p:cNvPr>
          <p:cNvSpPr/>
          <p:nvPr/>
        </p:nvSpPr>
        <p:spPr>
          <a:xfrm>
            <a:off x="2248971" y="3911633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90487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CFF434-5EA8-46E3-A439-D45D5A74B9F6}"/>
              </a:ext>
            </a:extLst>
          </p:cNvPr>
          <p:cNvGrpSpPr/>
          <p:nvPr/>
        </p:nvGrpSpPr>
        <p:grpSpPr>
          <a:xfrm>
            <a:off x="625962" y="5259584"/>
            <a:ext cx="5841883" cy="1080609"/>
            <a:chOff x="625962" y="5259584"/>
            <a:chExt cx="5841883" cy="108060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F25F883-5F45-409E-A6DF-D422E8CC6FE8}"/>
                </a:ext>
              </a:extLst>
            </p:cNvPr>
            <p:cNvSpPr txBox="1"/>
            <p:nvPr/>
          </p:nvSpPr>
          <p:spPr>
            <a:xfrm>
              <a:off x="628543" y="5259584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Sisa</a:t>
              </a:r>
              <a:r>
                <a:rPr lang="en-US" sz="2200" dirty="0"/>
                <a:t> :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E9BA011-F8DC-426A-9CA5-6E1A9AC34BD4}"/>
                </a:ext>
              </a:extLst>
            </p:cNvPr>
            <p:cNvSpPr txBox="1"/>
            <p:nvPr/>
          </p:nvSpPr>
          <p:spPr>
            <a:xfrm>
              <a:off x="4658260" y="5259584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Waiting List :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31FF938-43BA-4EB4-A4D9-22741879736F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Tidak</a:t>
              </a:r>
              <a:r>
                <a:rPr lang="en-US" sz="2200" dirty="0"/>
                <a:t> Ada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BE02F9-D59C-4BFC-81ED-85A708E7C05E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Tidak</a:t>
              </a:r>
              <a:r>
                <a:rPr lang="en-US" sz="2200" dirty="0"/>
                <a:t> Ada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D02434-03A3-4165-AD17-016C4183E0CD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E13C88-7E5D-45A3-A7DA-885463AB199A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173FB7D-09E0-4A96-85E3-D1A98925D9A7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87DE72-5507-4DB5-A6CD-96AF7E79171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F0F0D1-CAFE-4EE2-B75D-014C1E3746B2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D19B4E-993C-4D39-A7BB-E7217362C0AE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EB2052C-9F92-4A15-9660-EF477713F493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BE38B02-FA20-4054-9EAA-0DF6727EE002}"/>
              </a:ext>
            </a:extLst>
          </p:cNvPr>
          <p:cNvSpPr/>
          <p:nvPr/>
        </p:nvSpPr>
        <p:spPr>
          <a:xfrm>
            <a:off x="7593513" y="2766916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643FBCC-7B6D-40C0-8C37-9E84058CDD3F}"/>
              </a:ext>
            </a:extLst>
          </p:cNvPr>
          <p:cNvSpPr/>
          <p:nvPr/>
        </p:nvSpPr>
        <p:spPr>
          <a:xfrm>
            <a:off x="790443" y="3911634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7E3F19A-9789-4732-8DE5-6E01BA57003C}"/>
              </a:ext>
            </a:extLst>
          </p:cNvPr>
          <p:cNvGrpSpPr/>
          <p:nvPr/>
        </p:nvGrpSpPr>
        <p:grpSpPr>
          <a:xfrm>
            <a:off x="1270181" y="3913011"/>
            <a:ext cx="978794" cy="425004"/>
            <a:chOff x="746975" y="2770679"/>
            <a:chExt cx="978794" cy="42500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6A48F02-4108-40EE-A256-0F5FF878D17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9845BAB-9C61-4C92-9F03-F50EB1AAF7CD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06E20DE-EFA1-417A-BC67-3B29638CB780}"/>
              </a:ext>
            </a:extLst>
          </p:cNvPr>
          <p:cNvSpPr/>
          <p:nvPr/>
        </p:nvSpPr>
        <p:spPr>
          <a:xfrm>
            <a:off x="2248971" y="3911633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663311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D02434-03A3-4165-AD17-016C4183E0CD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E13C88-7E5D-45A3-A7DA-885463AB199A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173FB7D-09E0-4A96-85E3-D1A98925D9A7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87DE72-5507-4DB5-A6CD-96AF7E79171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F0F0D1-CAFE-4EE2-B75D-014C1E3746B2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D19B4E-993C-4D39-A7BB-E7217362C0AE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EB2052C-9F92-4A15-9660-EF477713F493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BE38B02-FA20-4054-9EAA-0DF6727EE002}"/>
              </a:ext>
            </a:extLst>
          </p:cNvPr>
          <p:cNvSpPr/>
          <p:nvPr/>
        </p:nvSpPr>
        <p:spPr>
          <a:xfrm>
            <a:off x="7593513" y="2766916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643FBCC-7B6D-40C0-8C37-9E84058CDD3F}"/>
              </a:ext>
            </a:extLst>
          </p:cNvPr>
          <p:cNvSpPr/>
          <p:nvPr/>
        </p:nvSpPr>
        <p:spPr>
          <a:xfrm>
            <a:off x="790443" y="3911634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7E3F19A-9789-4732-8DE5-6E01BA57003C}"/>
              </a:ext>
            </a:extLst>
          </p:cNvPr>
          <p:cNvGrpSpPr/>
          <p:nvPr/>
        </p:nvGrpSpPr>
        <p:grpSpPr>
          <a:xfrm>
            <a:off x="1270181" y="3913011"/>
            <a:ext cx="978794" cy="425004"/>
            <a:chOff x="746975" y="2770679"/>
            <a:chExt cx="978794" cy="42500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6A48F02-4108-40EE-A256-0F5FF878D17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9845BAB-9C61-4C92-9F03-F50EB1AAF7CD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06E20DE-EFA1-417A-BC67-3B29638CB780}"/>
              </a:ext>
            </a:extLst>
          </p:cNvPr>
          <p:cNvSpPr/>
          <p:nvPr/>
        </p:nvSpPr>
        <p:spPr>
          <a:xfrm>
            <a:off x="2248971" y="3911633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A86CA22-A402-422A-82FA-591A339634B6}"/>
              </a:ext>
            </a:extLst>
          </p:cNvPr>
          <p:cNvSpPr txBox="1"/>
          <p:nvPr/>
        </p:nvSpPr>
        <p:spPr>
          <a:xfrm>
            <a:off x="5008636" y="5182277"/>
            <a:ext cx="3527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D =  (18 - 3) = </a:t>
            </a:r>
            <a:r>
              <a:rPr lang="en-US" sz="2200" b="1" dirty="0"/>
              <a:t>15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98E72C1-7D1E-437C-AE93-2248B80314B3}"/>
              </a:ext>
            </a:extLst>
          </p:cNvPr>
          <p:cNvSpPr txBox="1"/>
          <p:nvPr/>
        </p:nvSpPr>
        <p:spPr>
          <a:xfrm>
            <a:off x="1617718" y="1966729"/>
            <a:ext cx="4389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A = 0 + 8 = </a:t>
            </a:r>
            <a:r>
              <a:rPr lang="en-US" sz="2200" b="1" dirty="0"/>
              <a:t>8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F908114-E2B4-4E6F-A811-336F75068A6D}"/>
              </a:ext>
            </a:extLst>
          </p:cNvPr>
          <p:cNvSpPr txBox="1"/>
          <p:nvPr/>
        </p:nvSpPr>
        <p:spPr>
          <a:xfrm>
            <a:off x="636603" y="5526382"/>
            <a:ext cx="3540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C = (3 - 2) = </a:t>
            </a:r>
            <a:r>
              <a:rPr lang="en-US" sz="2200" b="1" dirty="0"/>
              <a:t>1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856C75C-37F8-45CD-ADEC-83ECA412925A}"/>
              </a:ext>
            </a:extLst>
          </p:cNvPr>
          <p:cNvSpPr txBox="1"/>
          <p:nvPr/>
        </p:nvSpPr>
        <p:spPr>
          <a:xfrm>
            <a:off x="645517" y="5173566"/>
            <a:ext cx="3695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B = (2 - 1) = </a:t>
            </a:r>
            <a:r>
              <a:rPr lang="en-US" sz="2200" b="1" dirty="0"/>
              <a:t>1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C3CC7F-E21B-4673-A89F-089AD6CFBD57}"/>
              </a:ext>
            </a:extLst>
          </p:cNvPr>
          <p:cNvSpPr txBox="1"/>
          <p:nvPr/>
        </p:nvSpPr>
        <p:spPr>
          <a:xfrm>
            <a:off x="5012792" y="5524437"/>
            <a:ext cx="3579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E = (5 - 4) = </a:t>
            </a:r>
            <a:r>
              <a:rPr lang="en-US" sz="2200" b="1" dirty="0"/>
              <a:t>1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8F3B4A8-1A00-4F3A-A257-44F8EE4FF0C7}"/>
              </a:ext>
            </a:extLst>
          </p:cNvPr>
          <p:cNvSpPr txBox="1"/>
          <p:nvPr/>
        </p:nvSpPr>
        <p:spPr>
          <a:xfrm>
            <a:off x="639528" y="6194527"/>
            <a:ext cx="5676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AWT = (8 + 1 + 1 + 15 + 1) / 5 = </a:t>
            </a:r>
            <a:r>
              <a:rPr lang="en-US" sz="2200" b="1" dirty="0"/>
              <a:t>5,2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890938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D02434-03A3-4165-AD17-016C4183E0CD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E13C88-7E5D-45A3-A7DA-885463AB199A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173FB7D-09E0-4A96-85E3-D1A98925D9A7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87DE72-5507-4DB5-A6CD-96AF7E79171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F0F0D1-CAFE-4EE2-B75D-014C1E3746B2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D19B4E-993C-4D39-A7BB-E7217362C0AE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EB2052C-9F92-4A15-9660-EF477713F493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BE38B02-FA20-4054-9EAA-0DF6727EE002}"/>
              </a:ext>
            </a:extLst>
          </p:cNvPr>
          <p:cNvSpPr/>
          <p:nvPr/>
        </p:nvSpPr>
        <p:spPr>
          <a:xfrm>
            <a:off x="7593513" y="2766916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643FBCC-7B6D-40C0-8C37-9E84058CDD3F}"/>
              </a:ext>
            </a:extLst>
          </p:cNvPr>
          <p:cNvSpPr/>
          <p:nvPr/>
        </p:nvSpPr>
        <p:spPr>
          <a:xfrm>
            <a:off x="790443" y="3911634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7E3F19A-9789-4732-8DE5-6E01BA57003C}"/>
              </a:ext>
            </a:extLst>
          </p:cNvPr>
          <p:cNvGrpSpPr/>
          <p:nvPr/>
        </p:nvGrpSpPr>
        <p:grpSpPr>
          <a:xfrm>
            <a:off x="1270181" y="3913011"/>
            <a:ext cx="978794" cy="425004"/>
            <a:chOff x="746975" y="2770679"/>
            <a:chExt cx="978794" cy="42500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6A48F02-4108-40EE-A256-0F5FF878D17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9845BAB-9C61-4C92-9F03-F50EB1AAF7CD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06E20DE-EFA1-417A-BC67-3B29638CB780}"/>
              </a:ext>
            </a:extLst>
          </p:cNvPr>
          <p:cNvSpPr/>
          <p:nvPr/>
        </p:nvSpPr>
        <p:spPr>
          <a:xfrm>
            <a:off x="2248971" y="3911633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E01A0-D602-4ABD-A961-10C8C13F2359}"/>
              </a:ext>
            </a:extLst>
          </p:cNvPr>
          <p:cNvGrpSpPr/>
          <p:nvPr/>
        </p:nvGrpSpPr>
        <p:grpSpPr>
          <a:xfrm>
            <a:off x="636603" y="1966729"/>
            <a:ext cx="7955648" cy="4658685"/>
            <a:chOff x="636603" y="1966729"/>
            <a:chExt cx="7955648" cy="4658685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A86CA22-A402-422A-82FA-591A339634B6}"/>
                </a:ext>
              </a:extLst>
            </p:cNvPr>
            <p:cNvSpPr txBox="1"/>
            <p:nvPr/>
          </p:nvSpPr>
          <p:spPr>
            <a:xfrm>
              <a:off x="5008636" y="5182277"/>
              <a:ext cx="3527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D =  (18 - 3) = </a:t>
              </a:r>
              <a:r>
                <a:rPr lang="en-US" sz="2200" b="1" dirty="0"/>
                <a:t>15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98E72C1-7D1E-437C-AE93-2248B80314B3}"/>
                </a:ext>
              </a:extLst>
            </p:cNvPr>
            <p:cNvSpPr txBox="1"/>
            <p:nvPr/>
          </p:nvSpPr>
          <p:spPr>
            <a:xfrm>
              <a:off x="1617718" y="1966729"/>
              <a:ext cx="438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A = 0 + 8 = </a:t>
              </a:r>
              <a:r>
                <a:rPr lang="en-US" sz="2200" b="1" dirty="0"/>
                <a:t>8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F908114-E2B4-4E6F-A811-336F75068A6D}"/>
                </a:ext>
              </a:extLst>
            </p:cNvPr>
            <p:cNvSpPr txBox="1"/>
            <p:nvPr/>
          </p:nvSpPr>
          <p:spPr>
            <a:xfrm>
              <a:off x="636603" y="5526382"/>
              <a:ext cx="35406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C = (3 - 2) = </a:t>
              </a:r>
              <a:r>
                <a:rPr lang="en-US" sz="2200" b="1" dirty="0"/>
                <a:t>1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856C75C-37F8-45CD-ADEC-83ECA412925A}"/>
                </a:ext>
              </a:extLst>
            </p:cNvPr>
            <p:cNvSpPr txBox="1"/>
            <p:nvPr/>
          </p:nvSpPr>
          <p:spPr>
            <a:xfrm>
              <a:off x="645517" y="5173566"/>
              <a:ext cx="36957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B = (2 - 1) = </a:t>
              </a:r>
              <a:r>
                <a:rPr lang="en-US" sz="2200" b="1" dirty="0"/>
                <a:t>1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1C3CC7F-E21B-4673-A89F-089AD6CFBD57}"/>
                </a:ext>
              </a:extLst>
            </p:cNvPr>
            <p:cNvSpPr txBox="1"/>
            <p:nvPr/>
          </p:nvSpPr>
          <p:spPr>
            <a:xfrm>
              <a:off x="5012792" y="5524437"/>
              <a:ext cx="35794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WT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E = (5 - 4) = </a:t>
              </a:r>
              <a:r>
                <a:rPr lang="en-US" sz="2200" b="1" dirty="0"/>
                <a:t>1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8F3B4A8-1A00-4F3A-A257-44F8EE4FF0C7}"/>
                </a:ext>
              </a:extLst>
            </p:cNvPr>
            <p:cNvSpPr txBox="1"/>
            <p:nvPr/>
          </p:nvSpPr>
          <p:spPr>
            <a:xfrm>
              <a:off x="639528" y="6194527"/>
              <a:ext cx="56768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AWT = (8 + 1 + 1 + 15 + 1) / 5 = </a:t>
              </a:r>
              <a:r>
                <a:rPr lang="en-US" sz="2200" b="1" dirty="0"/>
                <a:t>5,2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7936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1EEC-6F34-42D0-87AB-B5071E8715A7}"/>
              </a:ext>
            </a:extLst>
          </p:cNvPr>
          <p:cNvGrpSpPr/>
          <p:nvPr/>
        </p:nvGrpSpPr>
        <p:grpSpPr>
          <a:xfrm>
            <a:off x="2226100" y="2766917"/>
            <a:ext cx="963701" cy="426867"/>
            <a:chOff x="2226100" y="2766917"/>
            <a:chExt cx="963701" cy="4268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2FD4BF-8CEF-42B8-BB38-961A4B486D51}"/>
                </a:ext>
              </a:extLst>
            </p:cNvPr>
            <p:cNvSpPr/>
            <p:nvPr/>
          </p:nvSpPr>
          <p:spPr>
            <a:xfrm>
              <a:off x="2226100" y="2768781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2A6F54-BEDB-4558-8DF0-D85752F2DF5D}"/>
                </a:ext>
              </a:extLst>
            </p:cNvPr>
            <p:cNvSpPr/>
            <p:nvPr/>
          </p:nvSpPr>
          <p:spPr>
            <a:xfrm>
              <a:off x="2700404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id-ID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91EE24B-D0BD-4D83-9C74-DF9C3BBDFA92}"/>
              </a:ext>
            </a:extLst>
          </p:cNvPr>
          <p:cNvGrpSpPr/>
          <p:nvPr/>
        </p:nvGrpSpPr>
        <p:grpSpPr>
          <a:xfrm>
            <a:off x="3188795" y="2771610"/>
            <a:ext cx="989459" cy="426867"/>
            <a:chOff x="3188795" y="2771610"/>
            <a:chExt cx="989459" cy="42686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0B4F52-CCBA-4871-8E5D-B5C2CFE0674D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9FDA7F-2C76-4FBA-9A51-4BEDB74CFC85}"/>
                </a:ext>
              </a:extLst>
            </p:cNvPr>
            <p:cNvSpPr/>
            <p:nvPr/>
          </p:nvSpPr>
          <p:spPr>
            <a:xfrm>
              <a:off x="3688857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EBAD5B-F831-411D-8AF9-0DF8114C435F}"/>
              </a:ext>
            </a:extLst>
          </p:cNvPr>
          <p:cNvGrpSpPr/>
          <p:nvPr/>
        </p:nvGrpSpPr>
        <p:grpSpPr>
          <a:xfrm>
            <a:off x="4177248" y="2769746"/>
            <a:ext cx="976580" cy="426867"/>
            <a:chOff x="3188795" y="2771610"/>
            <a:chExt cx="976580" cy="4268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1CC42E-E992-43EB-B3B0-4D5F33C099FE}"/>
                </a:ext>
              </a:extLst>
            </p:cNvPr>
            <p:cNvSpPr/>
            <p:nvPr/>
          </p:nvSpPr>
          <p:spPr>
            <a:xfrm>
              <a:off x="3188795" y="2773474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8F0A58A-95B3-45D9-A829-4AE2515F78F8}"/>
                </a:ext>
              </a:extLst>
            </p:cNvPr>
            <p:cNvSpPr/>
            <p:nvPr/>
          </p:nvSpPr>
          <p:spPr>
            <a:xfrm>
              <a:off x="3675978" y="2771610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D02434-03A3-4165-AD17-016C4183E0CD}"/>
              </a:ext>
            </a:extLst>
          </p:cNvPr>
          <p:cNvSpPr/>
          <p:nvPr/>
        </p:nvSpPr>
        <p:spPr>
          <a:xfrm>
            <a:off x="5152486" y="2766917"/>
            <a:ext cx="489397" cy="425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id-ID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E13C88-7E5D-45A3-A7DA-885463AB199A}"/>
              </a:ext>
            </a:extLst>
          </p:cNvPr>
          <p:cNvGrpSpPr/>
          <p:nvPr/>
        </p:nvGrpSpPr>
        <p:grpSpPr>
          <a:xfrm>
            <a:off x="5637887" y="2768780"/>
            <a:ext cx="978794" cy="425004"/>
            <a:chOff x="746975" y="2770679"/>
            <a:chExt cx="978794" cy="42500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173FB7D-09E0-4A96-85E3-D1A98925D9A7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87DE72-5507-4DB5-A6CD-96AF7E79171B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F0F0D1-CAFE-4EE2-B75D-014C1E3746B2}"/>
              </a:ext>
            </a:extLst>
          </p:cNvPr>
          <p:cNvGrpSpPr/>
          <p:nvPr/>
        </p:nvGrpSpPr>
        <p:grpSpPr>
          <a:xfrm>
            <a:off x="6615766" y="2766916"/>
            <a:ext cx="978794" cy="425004"/>
            <a:chOff x="746975" y="2770679"/>
            <a:chExt cx="978794" cy="425004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D19B4E-993C-4D39-A7BB-E7217362C0AE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EB2052C-9F92-4A15-9660-EF477713F493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BE38B02-FA20-4054-9EAA-0DF6727EE002}"/>
              </a:ext>
            </a:extLst>
          </p:cNvPr>
          <p:cNvSpPr/>
          <p:nvPr/>
        </p:nvSpPr>
        <p:spPr>
          <a:xfrm>
            <a:off x="7593513" y="2766916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643FBCC-7B6D-40C0-8C37-9E84058CDD3F}"/>
              </a:ext>
            </a:extLst>
          </p:cNvPr>
          <p:cNvSpPr/>
          <p:nvPr/>
        </p:nvSpPr>
        <p:spPr>
          <a:xfrm>
            <a:off x="790443" y="3911634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7E3F19A-9789-4732-8DE5-6E01BA57003C}"/>
              </a:ext>
            </a:extLst>
          </p:cNvPr>
          <p:cNvGrpSpPr/>
          <p:nvPr/>
        </p:nvGrpSpPr>
        <p:grpSpPr>
          <a:xfrm>
            <a:off x="1270181" y="3913011"/>
            <a:ext cx="978794" cy="425004"/>
            <a:chOff x="746975" y="2770679"/>
            <a:chExt cx="978794" cy="42500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6A48F02-4108-40EE-A256-0F5FF878D17F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9845BAB-9C61-4C92-9F03-F50EB1AAF7CD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06E20DE-EFA1-417A-BC67-3B29638CB780}"/>
              </a:ext>
            </a:extLst>
          </p:cNvPr>
          <p:cNvSpPr/>
          <p:nvPr/>
        </p:nvSpPr>
        <p:spPr>
          <a:xfrm>
            <a:off x="2248971" y="3911633"/>
            <a:ext cx="489397" cy="425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id-ID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84252E-A42D-403E-9B7F-04720BFB1289}"/>
              </a:ext>
            </a:extLst>
          </p:cNvPr>
          <p:cNvSpPr txBox="1"/>
          <p:nvPr/>
        </p:nvSpPr>
        <p:spPr>
          <a:xfrm>
            <a:off x="631321" y="5181119"/>
            <a:ext cx="3537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B = 1 + 1 = </a:t>
            </a:r>
            <a:r>
              <a:rPr lang="en-US" sz="2200" b="1" dirty="0"/>
              <a:t>2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AE05DC2-B612-44B6-95BE-DABC5D11E4A1}"/>
              </a:ext>
            </a:extLst>
          </p:cNvPr>
          <p:cNvSpPr txBox="1"/>
          <p:nvPr/>
        </p:nvSpPr>
        <p:spPr>
          <a:xfrm>
            <a:off x="1718690" y="1970850"/>
            <a:ext cx="4068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A = 8 + 10 = </a:t>
            </a:r>
            <a:r>
              <a:rPr lang="en-US" sz="2200" b="1" dirty="0"/>
              <a:t>18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8B00C85-DD88-4B32-9323-3D60DA148E4E}"/>
              </a:ext>
            </a:extLst>
          </p:cNvPr>
          <p:cNvSpPr txBox="1"/>
          <p:nvPr/>
        </p:nvSpPr>
        <p:spPr>
          <a:xfrm>
            <a:off x="4705143" y="5181119"/>
            <a:ext cx="3369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D =  15 + 1 = </a:t>
            </a:r>
            <a:r>
              <a:rPr lang="en-US" sz="2200" b="1" dirty="0"/>
              <a:t>16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54795D0-4D8D-4694-944B-FDB91C76FE6C}"/>
              </a:ext>
            </a:extLst>
          </p:cNvPr>
          <p:cNvSpPr txBox="1"/>
          <p:nvPr/>
        </p:nvSpPr>
        <p:spPr>
          <a:xfrm>
            <a:off x="628852" y="5532553"/>
            <a:ext cx="340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C = 1 + 2 = </a:t>
            </a:r>
            <a:r>
              <a:rPr lang="en-US" sz="2200" b="1" dirty="0"/>
              <a:t>3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E869E9-204A-4D97-950D-1787252DBBA7}"/>
              </a:ext>
            </a:extLst>
          </p:cNvPr>
          <p:cNvSpPr txBox="1"/>
          <p:nvPr/>
        </p:nvSpPr>
        <p:spPr>
          <a:xfrm>
            <a:off x="628543" y="6216001"/>
            <a:ext cx="533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ATT = (18 + 2 + 3 + 16 + 6) / 5 = </a:t>
            </a:r>
            <a:r>
              <a:rPr lang="en-US" sz="2200" b="1" dirty="0"/>
              <a:t>9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FB45BAA-8201-4448-AC33-AE76521A98CC}"/>
              </a:ext>
            </a:extLst>
          </p:cNvPr>
          <p:cNvSpPr txBox="1"/>
          <p:nvPr/>
        </p:nvSpPr>
        <p:spPr>
          <a:xfrm>
            <a:off x="4702394" y="5529283"/>
            <a:ext cx="3813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TT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E = 1 + 5 = </a:t>
            </a:r>
            <a:r>
              <a:rPr lang="en-US" sz="2200" b="1" dirty="0"/>
              <a:t>6 </a:t>
            </a:r>
            <a:r>
              <a:rPr lang="en-US" sz="2200" b="1" dirty="0" err="1"/>
              <a:t>ms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978078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  <p:bldP spid="171" grpId="0"/>
      <p:bldP spid="172" grpId="0"/>
      <p:bldP spid="173" grpId="0"/>
      <p:bldP spid="17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B08AF3-3A78-4A1A-8D8F-98302243FFB9}"/>
              </a:ext>
            </a:extLst>
          </p:cNvPr>
          <p:cNvGrpSpPr/>
          <p:nvPr/>
        </p:nvGrpSpPr>
        <p:grpSpPr>
          <a:xfrm>
            <a:off x="589139" y="1970850"/>
            <a:ext cx="7926347" cy="4676038"/>
            <a:chOff x="589139" y="1970850"/>
            <a:chExt cx="7926347" cy="4676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D6D07E-9E61-4D16-BB6C-BD3633EA6FBB}"/>
                </a:ext>
              </a:extLst>
            </p:cNvPr>
            <p:cNvGrpSpPr/>
            <p:nvPr/>
          </p:nvGrpSpPr>
          <p:grpSpPr>
            <a:xfrm>
              <a:off x="623756" y="3202938"/>
              <a:ext cx="7636308" cy="452124"/>
              <a:chOff x="623756" y="3026533"/>
              <a:chExt cx="7636308" cy="45212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C99439A-B2DA-480D-BBA8-7DD6EC65A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217" y="3039414"/>
                <a:ext cx="74568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C694C83-E78E-4ECC-9720-F39EFB51552B}"/>
                  </a:ext>
                </a:extLst>
              </p:cNvPr>
              <p:cNvGrpSpPr/>
              <p:nvPr/>
            </p:nvGrpSpPr>
            <p:grpSpPr>
              <a:xfrm>
                <a:off x="751805" y="3026533"/>
                <a:ext cx="7323245" cy="206539"/>
                <a:chOff x="751805" y="3026533"/>
                <a:chExt cx="7323245" cy="206539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FD25BF5-A4D1-417B-AB34-1374BA5BE5FD}"/>
                    </a:ext>
                  </a:extLst>
                </p:cNvPr>
                <p:cNvCxnSpPr/>
                <p:nvPr/>
              </p:nvCxnSpPr>
              <p:spPr>
                <a:xfrm>
                  <a:off x="1236372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2C690B4-520B-46EE-ABBB-083991604F38}"/>
                    </a:ext>
                  </a:extLst>
                </p:cNvPr>
                <p:cNvCxnSpPr/>
                <p:nvPr/>
              </p:nvCxnSpPr>
              <p:spPr>
                <a:xfrm>
                  <a:off x="751805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93136F0-23F6-4666-9722-5E84F6563C5D}"/>
                    </a:ext>
                  </a:extLst>
                </p:cNvPr>
                <p:cNvCxnSpPr/>
                <p:nvPr/>
              </p:nvCxnSpPr>
              <p:spPr>
                <a:xfrm>
                  <a:off x="2215166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AE08EC4-C646-4D38-B57D-A744FB4B8005}"/>
                    </a:ext>
                  </a:extLst>
                </p:cNvPr>
                <p:cNvCxnSpPr/>
                <p:nvPr/>
              </p:nvCxnSpPr>
              <p:spPr>
                <a:xfrm>
                  <a:off x="1730599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4BAD9BB-823E-4704-8377-67C900A0D74D}"/>
                    </a:ext>
                  </a:extLst>
                </p:cNvPr>
                <p:cNvCxnSpPr/>
                <p:nvPr/>
              </p:nvCxnSpPr>
              <p:spPr>
                <a:xfrm>
                  <a:off x="3189801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405F01F-B76C-4CD5-8529-883525558ED8}"/>
                    </a:ext>
                  </a:extLst>
                </p:cNvPr>
                <p:cNvCxnSpPr/>
                <p:nvPr/>
              </p:nvCxnSpPr>
              <p:spPr>
                <a:xfrm>
                  <a:off x="2705234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51D3BE5-69B9-4232-8457-B0B7588EBD55}"/>
                    </a:ext>
                  </a:extLst>
                </p:cNvPr>
                <p:cNvCxnSpPr/>
                <p:nvPr/>
              </p:nvCxnSpPr>
              <p:spPr>
                <a:xfrm>
                  <a:off x="4168595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6A31E94-21B6-4C70-B0C9-181AB9B631CE}"/>
                    </a:ext>
                  </a:extLst>
                </p:cNvPr>
                <p:cNvCxnSpPr/>
                <p:nvPr/>
              </p:nvCxnSpPr>
              <p:spPr>
                <a:xfrm>
                  <a:off x="3684028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1DC3E7D-618B-4FC4-81FB-E26932330797}"/>
                    </a:ext>
                  </a:extLst>
                </p:cNvPr>
                <p:cNvCxnSpPr/>
                <p:nvPr/>
              </p:nvCxnSpPr>
              <p:spPr>
                <a:xfrm>
                  <a:off x="5142827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93DA06B-7722-4994-87FE-16A12AF3D1CC}"/>
                    </a:ext>
                  </a:extLst>
                </p:cNvPr>
                <p:cNvCxnSpPr/>
                <p:nvPr/>
              </p:nvCxnSpPr>
              <p:spPr>
                <a:xfrm>
                  <a:off x="4658260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63C24A3-28DD-45C9-BD19-3D11BAA43153}"/>
                    </a:ext>
                  </a:extLst>
                </p:cNvPr>
                <p:cNvCxnSpPr/>
                <p:nvPr/>
              </p:nvCxnSpPr>
              <p:spPr>
                <a:xfrm>
                  <a:off x="6121621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C04AD27-32B3-4B90-84C5-361F6E7E90F2}"/>
                    </a:ext>
                  </a:extLst>
                </p:cNvPr>
                <p:cNvCxnSpPr/>
                <p:nvPr/>
              </p:nvCxnSpPr>
              <p:spPr>
                <a:xfrm>
                  <a:off x="5637054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A8517B2-117A-4DB1-B427-70C1BB11C318}"/>
                    </a:ext>
                  </a:extLst>
                </p:cNvPr>
                <p:cNvCxnSpPr/>
                <p:nvPr/>
              </p:nvCxnSpPr>
              <p:spPr>
                <a:xfrm>
                  <a:off x="7096256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DC06D0B-36DC-4D54-AB6D-9A8AF01134EE}"/>
                    </a:ext>
                  </a:extLst>
                </p:cNvPr>
                <p:cNvCxnSpPr/>
                <p:nvPr/>
              </p:nvCxnSpPr>
              <p:spPr>
                <a:xfrm>
                  <a:off x="6611689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2BEB022-7574-4ADB-9D79-22DBFD23AD39}"/>
                    </a:ext>
                  </a:extLst>
                </p:cNvPr>
                <p:cNvCxnSpPr/>
                <p:nvPr/>
              </p:nvCxnSpPr>
              <p:spPr>
                <a:xfrm>
                  <a:off x="8075050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4C3FAEA-6EFA-4AA6-91D9-823F1EA9B38E}"/>
                    </a:ext>
                  </a:extLst>
                </p:cNvPr>
                <p:cNvCxnSpPr/>
                <p:nvPr/>
              </p:nvCxnSpPr>
              <p:spPr>
                <a:xfrm>
                  <a:off x="7590483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F4780B-A042-4238-88C5-32A7593F0E56}"/>
                  </a:ext>
                </a:extLst>
              </p:cNvPr>
              <p:cNvGrpSpPr/>
              <p:nvPr/>
            </p:nvGrpSpPr>
            <p:grpSpPr>
              <a:xfrm>
                <a:off x="623756" y="3191848"/>
                <a:ext cx="7636308" cy="286809"/>
                <a:chOff x="623756" y="3191848"/>
                <a:chExt cx="7636308" cy="286809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E7B918B-B44B-457C-BF4F-3537857C35BC}"/>
                    </a:ext>
                  </a:extLst>
                </p:cNvPr>
                <p:cNvSpPr txBox="1"/>
                <p:nvPr/>
              </p:nvSpPr>
              <p:spPr>
                <a:xfrm>
                  <a:off x="623756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id-ID" sz="12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53181E-A7A3-4436-BE28-7CFBCB3066BE}"/>
                    </a:ext>
                  </a:extLst>
                </p:cNvPr>
                <p:cNvSpPr txBox="1"/>
                <p:nvPr/>
              </p:nvSpPr>
              <p:spPr>
                <a:xfrm>
                  <a:off x="1108322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id-ID" sz="1200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156622-FF91-4F9D-8E0D-FE53AF4B76F0}"/>
                    </a:ext>
                  </a:extLst>
                </p:cNvPr>
                <p:cNvSpPr txBox="1"/>
                <p:nvPr/>
              </p:nvSpPr>
              <p:spPr>
                <a:xfrm>
                  <a:off x="1616206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id-ID" sz="12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0236E22-1543-443C-AB88-76BB3B495EB3}"/>
                    </a:ext>
                  </a:extLst>
                </p:cNvPr>
                <p:cNvSpPr txBox="1"/>
                <p:nvPr/>
              </p:nvSpPr>
              <p:spPr>
                <a:xfrm>
                  <a:off x="2100772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:endParaRPr lang="id-ID" sz="1200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4FC2CD6-C667-45B3-8C61-9FD759BCC87C}"/>
                    </a:ext>
                  </a:extLst>
                </p:cNvPr>
                <p:cNvSpPr txBox="1"/>
                <p:nvPr/>
              </p:nvSpPr>
              <p:spPr>
                <a:xfrm>
                  <a:off x="2585338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  <a:endParaRPr lang="id-ID" sz="12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81E8B4-5B68-40C0-A8D8-B8FC8C3BF9B8}"/>
                    </a:ext>
                  </a:extLst>
                </p:cNvPr>
                <p:cNvSpPr txBox="1"/>
                <p:nvPr/>
              </p:nvSpPr>
              <p:spPr>
                <a:xfrm>
                  <a:off x="3069904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  <a:endParaRPr lang="id-ID" sz="12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A8714F8-C789-4070-A53C-0EA350D8EAFD}"/>
                    </a:ext>
                  </a:extLst>
                </p:cNvPr>
                <p:cNvSpPr txBox="1"/>
                <p:nvPr/>
              </p:nvSpPr>
              <p:spPr>
                <a:xfrm>
                  <a:off x="3560948" y="3192133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  <a:endParaRPr lang="id-ID" sz="12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99176D-31CA-47AD-9426-677154570A57}"/>
                    </a:ext>
                  </a:extLst>
                </p:cNvPr>
                <p:cNvSpPr txBox="1"/>
                <p:nvPr/>
              </p:nvSpPr>
              <p:spPr>
                <a:xfrm>
                  <a:off x="4043304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  <a:endParaRPr lang="id-ID" sz="1200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27D9F06-1947-4428-8EE7-05301AC9CE17}"/>
                    </a:ext>
                  </a:extLst>
                </p:cNvPr>
                <p:cNvSpPr txBox="1"/>
                <p:nvPr/>
              </p:nvSpPr>
              <p:spPr>
                <a:xfrm>
                  <a:off x="4542562" y="319184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  <a:endParaRPr lang="id-ID" sz="1200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1932DA0-7752-4088-B88A-A9B853A06CD6}"/>
                    </a:ext>
                  </a:extLst>
                </p:cNvPr>
                <p:cNvSpPr txBox="1"/>
                <p:nvPr/>
              </p:nvSpPr>
              <p:spPr>
                <a:xfrm>
                  <a:off x="5027128" y="3201658"/>
                  <a:ext cx="2979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9</a:t>
                  </a:r>
                  <a:endParaRPr lang="id-ID" sz="1200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9859139-B741-47F9-8A33-5CA0B1621E4A}"/>
                    </a:ext>
                  </a:extLst>
                </p:cNvPr>
                <p:cNvSpPr txBox="1"/>
                <p:nvPr/>
              </p:nvSpPr>
              <p:spPr>
                <a:xfrm>
                  <a:off x="5445140" y="3191848"/>
                  <a:ext cx="4617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10</a:t>
                  </a:r>
                  <a:endParaRPr lang="id-ID" sz="1200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1211A5C-EF93-4D2B-AE26-5E84FF685EB8}"/>
                    </a:ext>
                  </a:extLst>
                </p:cNvPr>
                <p:cNvSpPr txBox="1"/>
                <p:nvPr/>
              </p:nvSpPr>
              <p:spPr>
                <a:xfrm>
                  <a:off x="5931214" y="3201658"/>
                  <a:ext cx="386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11</a:t>
                  </a:r>
                  <a:endParaRPr lang="id-ID" sz="1200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5CFDDA7-35E4-4D1A-A984-3A8E99E5D881}"/>
                    </a:ext>
                  </a:extLst>
                </p:cNvPr>
                <p:cNvSpPr txBox="1"/>
                <p:nvPr/>
              </p:nvSpPr>
              <p:spPr>
                <a:xfrm>
                  <a:off x="6415782" y="3191848"/>
                  <a:ext cx="386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12</a:t>
                  </a:r>
                  <a:endParaRPr lang="id-ID" sz="1200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DF7B846-F204-4ADB-8732-29545B5EB9F7}"/>
                    </a:ext>
                  </a:extLst>
                </p:cNvPr>
                <p:cNvSpPr txBox="1"/>
                <p:nvPr/>
              </p:nvSpPr>
              <p:spPr>
                <a:xfrm>
                  <a:off x="6923664" y="3201658"/>
                  <a:ext cx="3629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13</a:t>
                  </a:r>
                  <a:endParaRPr lang="id-ID" sz="1200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8CB446B-B551-445A-AABD-1F3E5283CD61}"/>
                    </a:ext>
                  </a:extLst>
                </p:cNvPr>
                <p:cNvSpPr txBox="1"/>
                <p:nvPr/>
              </p:nvSpPr>
              <p:spPr>
                <a:xfrm>
                  <a:off x="7414710" y="3192133"/>
                  <a:ext cx="3629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14</a:t>
                  </a:r>
                  <a:endParaRPr lang="id-ID" sz="1200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792EDC9-77FB-447B-BFDE-863B6C758516}"/>
                    </a:ext>
                  </a:extLst>
                </p:cNvPr>
                <p:cNvSpPr txBox="1"/>
                <p:nvPr/>
              </p:nvSpPr>
              <p:spPr>
                <a:xfrm>
                  <a:off x="7905756" y="3201658"/>
                  <a:ext cx="3543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15</a:t>
                  </a:r>
                  <a:endParaRPr lang="id-ID" sz="1200" dirty="0"/>
                </a:p>
              </p:txBody>
            </p:sp>
          </p:grp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4848F8-DE76-4F3E-9E28-C434479735E4}"/>
                </a:ext>
              </a:extLst>
            </p:cNvPr>
            <p:cNvSpPr txBox="1"/>
            <p:nvPr/>
          </p:nvSpPr>
          <p:spPr>
            <a:xfrm>
              <a:off x="589139" y="1971190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 err="1"/>
                <a:t>Jawab</a:t>
              </a:r>
              <a:r>
                <a:rPr lang="en-US" sz="2200" dirty="0"/>
                <a:t> :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4E400E5-B497-4FD3-BA6D-5AE340F4ACE9}"/>
                </a:ext>
              </a:extLst>
            </p:cNvPr>
            <p:cNvSpPr/>
            <p:nvPr/>
          </p:nvSpPr>
          <p:spPr>
            <a:xfrm>
              <a:off x="746975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D319E03-B42B-4D35-8858-3B11DB2CD79C}"/>
                </a:ext>
              </a:extLst>
            </p:cNvPr>
            <p:cNvSpPr/>
            <p:nvPr/>
          </p:nvSpPr>
          <p:spPr>
            <a:xfrm>
              <a:off x="1236372" y="2770679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B90E603-A876-415D-872E-80B608B364D7}"/>
                </a:ext>
              </a:extLst>
            </p:cNvPr>
            <p:cNvSpPr/>
            <p:nvPr/>
          </p:nvSpPr>
          <p:spPr>
            <a:xfrm>
              <a:off x="1737709" y="2770680"/>
              <a:ext cx="489397" cy="4250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id-ID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5C8EA7F-F29B-4D43-AF47-2B373635AA67}"/>
                </a:ext>
              </a:extLst>
            </p:cNvPr>
            <p:cNvGrpSpPr/>
            <p:nvPr/>
          </p:nvGrpSpPr>
          <p:grpSpPr>
            <a:xfrm>
              <a:off x="589139" y="4347169"/>
              <a:ext cx="7704424" cy="443341"/>
              <a:chOff x="589139" y="4170764"/>
              <a:chExt cx="7704424" cy="443341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E3FB4BB-BB04-4DC9-8810-6D806CAAD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75" y="4185274"/>
                <a:ext cx="74568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BDC473C-099E-476A-B753-5DE326D8FE74}"/>
                  </a:ext>
                </a:extLst>
              </p:cNvPr>
              <p:cNvGrpSpPr/>
              <p:nvPr/>
            </p:nvGrpSpPr>
            <p:grpSpPr>
              <a:xfrm>
                <a:off x="790443" y="4170764"/>
                <a:ext cx="7323245" cy="206539"/>
                <a:chOff x="751805" y="3026533"/>
                <a:chExt cx="7323245" cy="206539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9100E958-A676-4A0E-9E94-E5FBDD654870}"/>
                    </a:ext>
                  </a:extLst>
                </p:cNvPr>
                <p:cNvCxnSpPr/>
                <p:nvPr/>
              </p:nvCxnSpPr>
              <p:spPr>
                <a:xfrm>
                  <a:off x="1236372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4B9344D7-0AD5-4CC7-8EB9-BF7FAF001A5F}"/>
                    </a:ext>
                  </a:extLst>
                </p:cNvPr>
                <p:cNvCxnSpPr/>
                <p:nvPr/>
              </p:nvCxnSpPr>
              <p:spPr>
                <a:xfrm>
                  <a:off x="751805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B1776D48-7F43-4100-91E2-5F7C82C3CB65}"/>
                    </a:ext>
                  </a:extLst>
                </p:cNvPr>
                <p:cNvCxnSpPr/>
                <p:nvPr/>
              </p:nvCxnSpPr>
              <p:spPr>
                <a:xfrm>
                  <a:off x="2215166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037E0EE-45EB-4B39-8377-3D05E3F186C2}"/>
                    </a:ext>
                  </a:extLst>
                </p:cNvPr>
                <p:cNvCxnSpPr/>
                <p:nvPr/>
              </p:nvCxnSpPr>
              <p:spPr>
                <a:xfrm>
                  <a:off x="1730599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35EB74D0-BB30-4152-95A9-3C987949EFA0}"/>
                    </a:ext>
                  </a:extLst>
                </p:cNvPr>
                <p:cNvCxnSpPr/>
                <p:nvPr/>
              </p:nvCxnSpPr>
              <p:spPr>
                <a:xfrm>
                  <a:off x="3189801" y="302653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CB42E0BC-F9AE-4729-B663-D5B325BF74AA}"/>
                    </a:ext>
                  </a:extLst>
                </p:cNvPr>
                <p:cNvCxnSpPr/>
                <p:nvPr/>
              </p:nvCxnSpPr>
              <p:spPr>
                <a:xfrm>
                  <a:off x="2705234" y="302988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03A94E9-1F50-46FF-8FFB-605B8D4F443A}"/>
                    </a:ext>
                  </a:extLst>
                </p:cNvPr>
                <p:cNvCxnSpPr/>
                <p:nvPr/>
              </p:nvCxnSpPr>
              <p:spPr>
                <a:xfrm>
                  <a:off x="4168595" y="303941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9AC891D4-C18A-4CBF-98E2-3F0D093AFEF9}"/>
                    </a:ext>
                  </a:extLst>
                </p:cNvPr>
                <p:cNvCxnSpPr/>
                <p:nvPr/>
              </p:nvCxnSpPr>
              <p:spPr>
                <a:xfrm>
                  <a:off x="3684028" y="304277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ACFC4C8F-3D76-4441-90CF-9F01CF4F0823}"/>
                    </a:ext>
                  </a:extLst>
                </p:cNvPr>
                <p:cNvCxnSpPr/>
                <p:nvPr/>
              </p:nvCxnSpPr>
              <p:spPr>
                <a:xfrm>
                  <a:off x="5142827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7950F39E-3C3D-4E49-B83B-1FF8958A08A9}"/>
                    </a:ext>
                  </a:extLst>
                </p:cNvPr>
                <p:cNvCxnSpPr/>
                <p:nvPr/>
              </p:nvCxnSpPr>
              <p:spPr>
                <a:xfrm>
                  <a:off x="4658260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A088D1E7-05AA-45C6-B94A-B45176CC7135}"/>
                    </a:ext>
                  </a:extLst>
                </p:cNvPr>
                <p:cNvCxnSpPr/>
                <p:nvPr/>
              </p:nvCxnSpPr>
              <p:spPr>
                <a:xfrm>
                  <a:off x="6121621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C8CB25B-87DD-48A5-B3BB-80D03302A57D}"/>
                    </a:ext>
                  </a:extLst>
                </p:cNvPr>
                <p:cNvCxnSpPr/>
                <p:nvPr/>
              </p:nvCxnSpPr>
              <p:spPr>
                <a:xfrm>
                  <a:off x="5637054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B373F917-D7FE-491C-BA9B-8FD19E969C0D}"/>
                    </a:ext>
                  </a:extLst>
                </p:cNvPr>
                <p:cNvCxnSpPr/>
                <p:nvPr/>
              </p:nvCxnSpPr>
              <p:spPr>
                <a:xfrm>
                  <a:off x="7096256" y="3033443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BEDD8DBB-22AC-422C-BA98-40C3A8E9FDD3}"/>
                    </a:ext>
                  </a:extLst>
                </p:cNvPr>
                <p:cNvCxnSpPr/>
                <p:nvPr/>
              </p:nvCxnSpPr>
              <p:spPr>
                <a:xfrm>
                  <a:off x="6611689" y="3036799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2E3A2DE9-3105-441F-BBA1-D64AF87C1C6F}"/>
                    </a:ext>
                  </a:extLst>
                </p:cNvPr>
                <p:cNvCxnSpPr/>
                <p:nvPr/>
              </p:nvCxnSpPr>
              <p:spPr>
                <a:xfrm>
                  <a:off x="8075050" y="3046324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3AD913E5-23AD-4D65-8A61-884FE041A77C}"/>
                    </a:ext>
                  </a:extLst>
                </p:cNvPr>
                <p:cNvCxnSpPr/>
                <p:nvPr/>
              </p:nvCxnSpPr>
              <p:spPr>
                <a:xfrm>
                  <a:off x="7590483" y="3049680"/>
                  <a:ext cx="0" cy="1833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6BF6028-BDD9-49B8-A180-1A6625ACB612}"/>
                  </a:ext>
                </a:extLst>
              </p:cNvPr>
              <p:cNvGrpSpPr/>
              <p:nvPr/>
            </p:nvGrpSpPr>
            <p:grpSpPr>
              <a:xfrm>
                <a:off x="589139" y="4327296"/>
                <a:ext cx="7704424" cy="286809"/>
                <a:chOff x="555640" y="3191848"/>
                <a:chExt cx="7704424" cy="286809"/>
              </a:xfrm>
            </p:grpSpPr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9833898-A3C3-4051-9D34-389AC691DB75}"/>
                    </a:ext>
                  </a:extLst>
                </p:cNvPr>
                <p:cNvSpPr txBox="1"/>
                <p:nvPr/>
              </p:nvSpPr>
              <p:spPr>
                <a:xfrm>
                  <a:off x="555640" y="3191848"/>
                  <a:ext cx="366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15</a:t>
                  </a:r>
                  <a:endParaRPr lang="id-ID" sz="1200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A552547-AC96-4170-8512-3C7AF4A8622B}"/>
                    </a:ext>
                  </a:extLst>
                </p:cNvPr>
                <p:cNvSpPr txBox="1"/>
                <p:nvPr/>
              </p:nvSpPr>
              <p:spPr>
                <a:xfrm>
                  <a:off x="1054118" y="3201658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16</a:t>
                  </a:r>
                  <a:endParaRPr lang="id-ID" sz="1200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B0A85AF-BCFE-4538-A547-D6B6CDBAA74E}"/>
                    </a:ext>
                  </a:extLst>
                </p:cNvPr>
                <p:cNvSpPr txBox="1"/>
                <p:nvPr/>
              </p:nvSpPr>
              <p:spPr>
                <a:xfrm>
                  <a:off x="1540802" y="3191848"/>
                  <a:ext cx="3733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17</a:t>
                  </a:r>
                  <a:endParaRPr lang="id-ID" sz="1200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D32DB521-132C-4615-B1EE-9B0884CCD685}"/>
                    </a:ext>
                  </a:extLst>
                </p:cNvPr>
                <p:cNvSpPr txBox="1"/>
                <p:nvPr/>
              </p:nvSpPr>
              <p:spPr>
                <a:xfrm>
                  <a:off x="2042206" y="3201658"/>
                  <a:ext cx="3565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18</a:t>
                  </a:r>
                  <a:endParaRPr lang="id-ID" sz="1200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02948BC-B632-4EBF-B62A-FADFCD973A51}"/>
                    </a:ext>
                  </a:extLst>
                </p:cNvPr>
                <p:cNvSpPr txBox="1"/>
                <p:nvPr/>
              </p:nvSpPr>
              <p:spPr>
                <a:xfrm>
                  <a:off x="2526452" y="3191848"/>
                  <a:ext cx="35683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19</a:t>
                  </a:r>
                  <a:endParaRPr lang="id-ID" sz="1200" dirty="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E808E1E-C777-4C9D-946A-B319818A8A86}"/>
                    </a:ext>
                  </a:extLst>
                </p:cNvPr>
                <p:cNvSpPr txBox="1"/>
                <p:nvPr/>
              </p:nvSpPr>
              <p:spPr>
                <a:xfrm>
                  <a:off x="3015700" y="3201658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20</a:t>
                  </a:r>
                  <a:endParaRPr lang="id-ID" sz="1200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DC12726-3FFD-4991-8CFF-A3E62984A803}"/>
                    </a:ext>
                  </a:extLst>
                </p:cNvPr>
                <p:cNvSpPr txBox="1"/>
                <p:nvPr/>
              </p:nvSpPr>
              <p:spPr>
                <a:xfrm>
                  <a:off x="3506744" y="3192133"/>
                  <a:ext cx="3521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21</a:t>
                  </a:r>
                  <a:endParaRPr lang="id-ID" sz="1200" dirty="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6CA0DDB-174D-467B-9F57-171691F53338}"/>
                    </a:ext>
                  </a:extLst>
                </p:cNvPr>
                <p:cNvSpPr txBox="1"/>
                <p:nvPr/>
              </p:nvSpPr>
              <p:spPr>
                <a:xfrm>
                  <a:off x="3996620" y="3201658"/>
                  <a:ext cx="3446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22</a:t>
                  </a:r>
                  <a:endParaRPr lang="id-ID" sz="1200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E62510A-1FA5-4B7B-ADDE-5DE07531C990}"/>
                    </a:ext>
                  </a:extLst>
                </p:cNvPr>
                <p:cNvSpPr txBox="1"/>
                <p:nvPr/>
              </p:nvSpPr>
              <p:spPr>
                <a:xfrm>
                  <a:off x="4495878" y="3191848"/>
                  <a:ext cx="3446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23</a:t>
                  </a:r>
                  <a:endParaRPr lang="id-ID" sz="1200" dirty="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458338E-718D-4B97-AFF8-D359E0DCF60E}"/>
                    </a:ext>
                  </a:extLst>
                </p:cNvPr>
                <p:cNvSpPr txBox="1"/>
                <p:nvPr/>
              </p:nvSpPr>
              <p:spPr>
                <a:xfrm>
                  <a:off x="4976714" y="3201658"/>
                  <a:ext cx="3483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24</a:t>
                  </a:r>
                  <a:endParaRPr lang="id-ID" sz="1200" dirty="0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6B97BF7-089C-4C39-9955-528835A02374}"/>
                    </a:ext>
                  </a:extLst>
                </p:cNvPr>
                <p:cNvSpPr txBox="1"/>
                <p:nvPr/>
              </p:nvSpPr>
              <p:spPr>
                <a:xfrm>
                  <a:off x="5445140" y="3191848"/>
                  <a:ext cx="4617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25</a:t>
                  </a:r>
                  <a:endParaRPr lang="id-ID" sz="1200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DCD313B-4D22-461A-B2D7-59CF57BB4BF0}"/>
                    </a:ext>
                  </a:extLst>
                </p:cNvPr>
                <p:cNvSpPr txBox="1"/>
                <p:nvPr/>
              </p:nvSpPr>
              <p:spPr>
                <a:xfrm>
                  <a:off x="5931214" y="3201658"/>
                  <a:ext cx="386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26</a:t>
                  </a:r>
                  <a:endParaRPr lang="id-ID" sz="1200" dirty="0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EDEEFAD-0A4A-4820-95C8-1CB237C3BB5B}"/>
                    </a:ext>
                  </a:extLst>
                </p:cNvPr>
                <p:cNvSpPr txBox="1"/>
                <p:nvPr/>
              </p:nvSpPr>
              <p:spPr>
                <a:xfrm>
                  <a:off x="6415782" y="3191848"/>
                  <a:ext cx="386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27</a:t>
                  </a:r>
                  <a:endParaRPr lang="id-ID" sz="1200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0FCE527-804D-429F-845B-ED93E1DF2BC2}"/>
                    </a:ext>
                  </a:extLst>
                </p:cNvPr>
                <p:cNvSpPr txBox="1"/>
                <p:nvPr/>
              </p:nvSpPr>
              <p:spPr>
                <a:xfrm>
                  <a:off x="6923664" y="3201658"/>
                  <a:ext cx="3629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28</a:t>
                  </a:r>
                  <a:endParaRPr lang="id-ID" sz="1200" dirty="0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B5240BC-6973-416F-93EF-6F46C78C5CBC}"/>
                    </a:ext>
                  </a:extLst>
                </p:cNvPr>
                <p:cNvSpPr txBox="1"/>
                <p:nvPr/>
              </p:nvSpPr>
              <p:spPr>
                <a:xfrm>
                  <a:off x="7414710" y="3192133"/>
                  <a:ext cx="3629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29</a:t>
                  </a:r>
                  <a:endParaRPr lang="id-ID" sz="1200" dirty="0"/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3BD0D2C9-575F-40F6-B334-A6489105F519}"/>
                    </a:ext>
                  </a:extLst>
                </p:cNvPr>
                <p:cNvSpPr txBox="1"/>
                <p:nvPr/>
              </p:nvSpPr>
              <p:spPr>
                <a:xfrm>
                  <a:off x="7905756" y="3201658"/>
                  <a:ext cx="3543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30</a:t>
                  </a:r>
                  <a:endParaRPr lang="id-ID" sz="1200" dirty="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B91EEC-6F34-42D0-87AB-B5071E8715A7}"/>
                </a:ext>
              </a:extLst>
            </p:cNvPr>
            <p:cNvGrpSpPr/>
            <p:nvPr/>
          </p:nvGrpSpPr>
          <p:grpSpPr>
            <a:xfrm>
              <a:off x="2226100" y="2766917"/>
              <a:ext cx="963701" cy="426867"/>
              <a:chOff x="2226100" y="2766917"/>
              <a:chExt cx="963701" cy="42686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D2FD4BF-8CEF-42B8-BB38-961A4B486D51}"/>
                  </a:ext>
                </a:extLst>
              </p:cNvPr>
              <p:cNvSpPr/>
              <p:nvPr/>
            </p:nvSpPr>
            <p:spPr>
              <a:xfrm>
                <a:off x="2226100" y="2768781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id-ID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2A6F54-BEDB-4558-8DF0-D85752F2DF5D}"/>
                  </a:ext>
                </a:extLst>
              </p:cNvPr>
              <p:cNvSpPr/>
              <p:nvPr/>
            </p:nvSpPr>
            <p:spPr>
              <a:xfrm>
                <a:off x="2700404" y="2766917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id-ID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91EE24B-D0BD-4D83-9C74-DF9C3BBDFA92}"/>
                </a:ext>
              </a:extLst>
            </p:cNvPr>
            <p:cNvGrpSpPr/>
            <p:nvPr/>
          </p:nvGrpSpPr>
          <p:grpSpPr>
            <a:xfrm>
              <a:off x="3188795" y="2771610"/>
              <a:ext cx="989459" cy="426867"/>
              <a:chOff x="3188795" y="2771610"/>
              <a:chExt cx="989459" cy="426867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00B4F52-CCBA-4871-8E5D-B5C2CFE0674D}"/>
                  </a:ext>
                </a:extLst>
              </p:cNvPr>
              <p:cNvSpPr/>
              <p:nvPr/>
            </p:nvSpPr>
            <p:spPr>
              <a:xfrm>
                <a:off x="3188795" y="2773474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  <a:endParaRPr lang="id-ID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F9FDA7F-2C76-4FBA-9A51-4BEDB74CFC85}"/>
                  </a:ext>
                </a:extLst>
              </p:cNvPr>
              <p:cNvSpPr/>
              <p:nvPr/>
            </p:nvSpPr>
            <p:spPr>
              <a:xfrm>
                <a:off x="3688857" y="2771610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  <a:endParaRPr lang="id-ID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CEBAD5B-F831-411D-8AF9-0DF8114C435F}"/>
                </a:ext>
              </a:extLst>
            </p:cNvPr>
            <p:cNvGrpSpPr/>
            <p:nvPr/>
          </p:nvGrpSpPr>
          <p:grpSpPr>
            <a:xfrm>
              <a:off x="4177248" y="2769746"/>
              <a:ext cx="976580" cy="426867"/>
              <a:chOff x="3188795" y="2771610"/>
              <a:chExt cx="976580" cy="426867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91CC42E-E992-43EB-B3B0-4D5F33C099FE}"/>
                  </a:ext>
                </a:extLst>
              </p:cNvPr>
              <p:cNvSpPr/>
              <p:nvPr/>
            </p:nvSpPr>
            <p:spPr>
              <a:xfrm>
                <a:off x="3188795" y="2773474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  <a:endParaRPr lang="id-ID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8F0A58A-95B3-45D9-A829-4AE2515F78F8}"/>
                  </a:ext>
                </a:extLst>
              </p:cNvPr>
              <p:cNvSpPr/>
              <p:nvPr/>
            </p:nvSpPr>
            <p:spPr>
              <a:xfrm>
                <a:off x="3675978" y="2771610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  <a:endParaRPr lang="id-ID" dirty="0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5D02434-03A3-4165-AD17-016C4183E0CD}"/>
                </a:ext>
              </a:extLst>
            </p:cNvPr>
            <p:cNvSpPr/>
            <p:nvPr/>
          </p:nvSpPr>
          <p:spPr>
            <a:xfrm>
              <a:off x="5152486" y="2766917"/>
              <a:ext cx="489397" cy="425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id-ID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6E13C88-7E5D-45A3-A7DA-885463AB199A}"/>
                </a:ext>
              </a:extLst>
            </p:cNvPr>
            <p:cNvGrpSpPr/>
            <p:nvPr/>
          </p:nvGrpSpPr>
          <p:grpSpPr>
            <a:xfrm>
              <a:off x="5637887" y="2768780"/>
              <a:ext cx="978794" cy="425004"/>
              <a:chOff x="746975" y="2770679"/>
              <a:chExt cx="978794" cy="42500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173FB7D-09E0-4A96-85E3-D1A98925D9A7}"/>
                  </a:ext>
                </a:extLst>
              </p:cNvPr>
              <p:cNvSpPr/>
              <p:nvPr/>
            </p:nvSpPr>
            <p:spPr>
              <a:xfrm>
                <a:off x="746975" y="2770680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id-ID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187DE72-5507-4DB5-A6CD-96AF7E79171B}"/>
                  </a:ext>
                </a:extLst>
              </p:cNvPr>
              <p:cNvSpPr/>
              <p:nvPr/>
            </p:nvSpPr>
            <p:spPr>
              <a:xfrm>
                <a:off x="1236372" y="2770679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id-ID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8F0F0D1-CAFE-4EE2-B75D-014C1E3746B2}"/>
                </a:ext>
              </a:extLst>
            </p:cNvPr>
            <p:cNvGrpSpPr/>
            <p:nvPr/>
          </p:nvGrpSpPr>
          <p:grpSpPr>
            <a:xfrm>
              <a:off x="6615766" y="2766916"/>
              <a:ext cx="978794" cy="425004"/>
              <a:chOff x="746975" y="2770679"/>
              <a:chExt cx="978794" cy="42500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ED19B4E-993C-4D39-A7BB-E7217362C0AE}"/>
                  </a:ext>
                </a:extLst>
              </p:cNvPr>
              <p:cNvSpPr/>
              <p:nvPr/>
            </p:nvSpPr>
            <p:spPr>
              <a:xfrm>
                <a:off x="746975" y="2770680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id-ID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EB2052C-9F92-4A15-9660-EF477713F493}"/>
                  </a:ext>
                </a:extLst>
              </p:cNvPr>
              <p:cNvSpPr/>
              <p:nvPr/>
            </p:nvSpPr>
            <p:spPr>
              <a:xfrm>
                <a:off x="1236372" y="2770679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id-ID" dirty="0"/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BE38B02-FA20-4054-9EAA-0DF6727EE002}"/>
                </a:ext>
              </a:extLst>
            </p:cNvPr>
            <p:cNvSpPr/>
            <p:nvPr/>
          </p:nvSpPr>
          <p:spPr>
            <a:xfrm>
              <a:off x="7593513" y="2766916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643FBCC-7B6D-40C0-8C37-9E84058CDD3F}"/>
                </a:ext>
              </a:extLst>
            </p:cNvPr>
            <p:cNvSpPr/>
            <p:nvPr/>
          </p:nvSpPr>
          <p:spPr>
            <a:xfrm>
              <a:off x="790443" y="3911634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7E3F19A-9789-4732-8DE5-6E01BA57003C}"/>
                </a:ext>
              </a:extLst>
            </p:cNvPr>
            <p:cNvGrpSpPr/>
            <p:nvPr/>
          </p:nvGrpSpPr>
          <p:grpSpPr>
            <a:xfrm>
              <a:off x="1270181" y="3913011"/>
              <a:ext cx="978794" cy="425004"/>
              <a:chOff x="746975" y="2770679"/>
              <a:chExt cx="978794" cy="42500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6A48F02-4108-40EE-A256-0F5FF878D17F}"/>
                  </a:ext>
                </a:extLst>
              </p:cNvPr>
              <p:cNvSpPr/>
              <p:nvPr/>
            </p:nvSpPr>
            <p:spPr>
              <a:xfrm>
                <a:off x="746975" y="2770680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id-ID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9845BAB-9C61-4C92-9F03-F50EB1AAF7CD}"/>
                  </a:ext>
                </a:extLst>
              </p:cNvPr>
              <p:cNvSpPr/>
              <p:nvPr/>
            </p:nvSpPr>
            <p:spPr>
              <a:xfrm>
                <a:off x="1236372" y="2770679"/>
                <a:ext cx="489397" cy="4250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id-ID" dirty="0"/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6E20DE-EFA1-417A-BC67-3B29638CB780}"/>
                </a:ext>
              </a:extLst>
            </p:cNvPr>
            <p:cNvSpPr/>
            <p:nvPr/>
          </p:nvSpPr>
          <p:spPr>
            <a:xfrm>
              <a:off x="2248971" y="3911633"/>
              <a:ext cx="489397" cy="4250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id-ID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D84252E-A42D-403E-9B7F-04720BFB1289}"/>
                </a:ext>
              </a:extLst>
            </p:cNvPr>
            <p:cNvSpPr txBox="1"/>
            <p:nvPr/>
          </p:nvSpPr>
          <p:spPr>
            <a:xfrm>
              <a:off x="631321" y="5181119"/>
              <a:ext cx="35372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TT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B = 1 + 1 = </a:t>
              </a:r>
              <a:r>
                <a:rPr lang="en-US" sz="2200" b="1" dirty="0"/>
                <a:t>2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AE05DC2-B612-44B6-95BE-DABC5D11E4A1}"/>
                </a:ext>
              </a:extLst>
            </p:cNvPr>
            <p:cNvSpPr txBox="1"/>
            <p:nvPr/>
          </p:nvSpPr>
          <p:spPr>
            <a:xfrm>
              <a:off x="1718690" y="1970850"/>
              <a:ext cx="40683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TT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A = 8 + 10 = </a:t>
              </a:r>
              <a:r>
                <a:rPr lang="en-US" sz="2200" b="1" dirty="0"/>
                <a:t>18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8B00C85-DD88-4B32-9323-3D60DA148E4E}"/>
                </a:ext>
              </a:extLst>
            </p:cNvPr>
            <p:cNvSpPr txBox="1"/>
            <p:nvPr/>
          </p:nvSpPr>
          <p:spPr>
            <a:xfrm>
              <a:off x="4705143" y="5181119"/>
              <a:ext cx="33699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TT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D =  15 + 1 = </a:t>
              </a:r>
              <a:r>
                <a:rPr lang="en-US" sz="2200" b="1" dirty="0"/>
                <a:t>16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54795D0-4D8D-4694-944B-FDB91C76FE6C}"/>
                </a:ext>
              </a:extLst>
            </p:cNvPr>
            <p:cNvSpPr txBox="1"/>
            <p:nvPr/>
          </p:nvSpPr>
          <p:spPr>
            <a:xfrm>
              <a:off x="628852" y="5532553"/>
              <a:ext cx="34012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TT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C = 1 + 2 = </a:t>
              </a:r>
              <a:r>
                <a:rPr lang="en-US" sz="2200" b="1" dirty="0"/>
                <a:t>3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7E869E9-204A-4D97-950D-1787252DBBA7}"/>
                </a:ext>
              </a:extLst>
            </p:cNvPr>
            <p:cNvSpPr txBox="1"/>
            <p:nvPr/>
          </p:nvSpPr>
          <p:spPr>
            <a:xfrm>
              <a:off x="628543" y="6216001"/>
              <a:ext cx="5336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ATT = (18 + 2 + 3 + 16 + 6) / 5 = </a:t>
              </a:r>
              <a:r>
                <a:rPr lang="en-US" sz="2200" b="1" dirty="0"/>
                <a:t>9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FB45BAA-8201-4448-AC33-AE76521A98CC}"/>
                </a:ext>
              </a:extLst>
            </p:cNvPr>
            <p:cNvSpPr txBox="1"/>
            <p:nvPr/>
          </p:nvSpPr>
          <p:spPr>
            <a:xfrm>
              <a:off x="4702394" y="5529283"/>
              <a:ext cx="38130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TT </a:t>
              </a:r>
              <a:r>
                <a:rPr lang="en-US" sz="2200" dirty="0">
                  <a:sym typeface="Wingdings" panose="05000000000000000000" pitchFamily="2" charset="2"/>
                </a:rPr>
                <a:t> </a:t>
              </a:r>
              <a:r>
                <a:rPr lang="en-US" sz="2200" dirty="0"/>
                <a:t>E = 1 + 5 = </a:t>
              </a:r>
              <a:r>
                <a:rPr lang="en-US" sz="2200" b="1" dirty="0"/>
                <a:t>6 </a:t>
              </a:r>
              <a:r>
                <a:rPr lang="en-US" sz="2200" b="1" dirty="0" err="1"/>
                <a:t>ms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63395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Multilevel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F4E8B-3D15-4FAC-B94D-E4A2F67CA24C}"/>
              </a:ext>
            </a:extLst>
          </p:cNvPr>
          <p:cNvSpPr txBox="1"/>
          <p:nvPr/>
        </p:nvSpPr>
        <p:spPr>
          <a:xfrm>
            <a:off x="566671" y="2215531"/>
            <a:ext cx="8023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Kelebihan</a:t>
            </a:r>
            <a:r>
              <a:rPr lang="en-US" sz="2400" b="1" dirty="0"/>
              <a:t> :</a:t>
            </a:r>
          </a:p>
          <a:p>
            <a:pPr marL="457200" indent="-457200" algn="just">
              <a:buFontTx/>
              <a:buChar char="-"/>
            </a:pPr>
            <a:r>
              <a:rPr lang="en-US" sz="2400" b="1" dirty="0" err="1"/>
              <a:t>Mengelompokkan</a:t>
            </a:r>
            <a:r>
              <a:rPr lang="en-US" sz="2400" dirty="0"/>
              <a:t> proses-proses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prioritasnya</a:t>
            </a:r>
            <a:r>
              <a:rPr lang="en-US" sz="2400" dirty="0"/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Algoritma</a:t>
            </a:r>
            <a:r>
              <a:rPr lang="en-US" sz="2400" dirty="0"/>
              <a:t> Multilevel Queue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penerapan</a:t>
            </a:r>
            <a:r>
              <a:rPr lang="en-US" sz="2400" dirty="0"/>
              <a:t> </a:t>
            </a:r>
            <a:r>
              <a:rPr lang="en-US" sz="2400" b="1" dirty="0" err="1"/>
              <a:t>algoritma</a:t>
            </a:r>
            <a:r>
              <a:rPr lang="en-US" sz="2400" b="1" dirty="0"/>
              <a:t> internal yang </a:t>
            </a:r>
            <a:r>
              <a:rPr lang="en-US" sz="2400" b="1" dirty="0" err="1"/>
              <a:t>berbeda-beda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sub-</a:t>
            </a:r>
            <a:r>
              <a:rPr lang="en-US" sz="2400" dirty="0" err="1"/>
              <a:t>antriannya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kinerjanya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D5609-42CB-4680-AAB2-78896007DCC8}"/>
              </a:ext>
            </a:extLst>
          </p:cNvPr>
          <p:cNvSpPr txBox="1"/>
          <p:nvPr/>
        </p:nvSpPr>
        <p:spPr>
          <a:xfrm>
            <a:off x="566671" y="4724765"/>
            <a:ext cx="8023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Kelemahan</a:t>
            </a:r>
            <a:r>
              <a:rPr lang="en-US" sz="2400" b="1" dirty="0"/>
              <a:t> :</a:t>
            </a:r>
          </a:p>
          <a:p>
            <a:pPr marL="457200" indent="-457200" algn="just">
              <a:buFontTx/>
              <a:buChar char="-"/>
            </a:pP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Priority, </a:t>
            </a:r>
            <a:r>
              <a:rPr lang="en-US" sz="2400" dirty="0" err="1"/>
              <a:t>suatu</a:t>
            </a:r>
            <a:r>
              <a:rPr lang="en-US" sz="2400" dirty="0"/>
              <a:t> proses </a:t>
            </a:r>
            <a:r>
              <a:rPr lang="en-US" sz="2400" dirty="0" err="1"/>
              <a:t>pada</a:t>
            </a:r>
            <a:r>
              <a:rPr lang="en-US" sz="2400" dirty="0"/>
              <a:t> queue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prioritas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mendapat</a:t>
            </a:r>
            <a:r>
              <a:rPr lang="en-US" sz="2400" b="1" dirty="0"/>
              <a:t> </a:t>
            </a:r>
            <a:r>
              <a:rPr lang="en-US" sz="2400" b="1" dirty="0" err="1"/>
              <a:t>jatah</a:t>
            </a:r>
            <a:r>
              <a:rPr lang="en-US" sz="2400" b="1" dirty="0"/>
              <a:t> CPU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992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1474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739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C8EA7F-F29B-4D43-AF47-2B373635AA67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3FB4BB-BB04-4DC9-8810-6D806CAADD6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BDC473C-099E-476A-B753-5DE326D8FE74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100E958-A676-4A0E-9E94-E5FBDD654870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B9344D7-0AD5-4CC7-8EB9-BF7FAF001A5F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776D48-7F43-4100-91E2-5F7C82C3CB65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037E0EE-45EB-4B39-8377-3D05E3F186C2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5EB74D0-BB30-4152-95A9-3C987949EFA0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42E0BC-F9AE-4729-B663-D5B325BF74AA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3A94E9-1F50-46FF-8FFB-605B8D4F443A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AC891D4-C18A-4CBF-98E2-3F0D093AFEF9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FC4C8F-3D76-4441-90CF-9F01CF4F0823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950F39E-3C3D-4E49-B83B-1FF8958A08A9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88D1E7-05AA-45C6-B94A-B45176CC7135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C8CB25B-87DD-48A5-B3BB-80D03302A57D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373F917-D7FE-491C-BA9B-8FD19E969C0D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EDD8DBB-22AC-422C-BA98-40C3A8E9FDD3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E3A2DE9-3105-441F-BBA1-D64AF87C1C6F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AD913E5-23AD-4D65-8A61-884FE041A77C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6BF6028-BDD9-49B8-A180-1A6625ACB61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833898-A3C3-4051-9D34-389AC691DB75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552547-AC96-4170-8512-3C7AF4A8622B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0A85AF-BCFE-4538-A547-D6B6CDBAA74E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32DB521-132C-4615-B1EE-9B0884CCD685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02948BC-B632-4EBF-B62A-FADFCD973A51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808E1E-C777-4C9D-946A-B319818A8A86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DC12726-3FFD-4991-8CFF-A3E62984A803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A0DDB-174D-467B-9F57-171691F53338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E62510A-1FA5-4B7B-ADDE-5DE07531C990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58338E-718D-4B97-AFF8-D359E0DCF60E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6B97BF7-089C-4C39-9955-528835A02374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DCD313B-4D22-461A-B2D7-59CF57BB4BF0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DEEFAD-0A4A-4820-95C8-1CB237C3BB5B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0FCE527-804D-429F-845B-ED93E1DF2BC2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5240BC-6973-416F-93EF-6F46C78C5CBC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BD0D2C9-575F-40F6-B334-A6489105F519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886EC7E-3599-40A5-B6AD-FA3998637396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B = 1 </a:t>
            </a:r>
            <a:r>
              <a:rPr lang="en-US" sz="2200" dirty="0" err="1"/>
              <a:t>ms</a:t>
            </a:r>
            <a:r>
              <a:rPr lang="en-US" sz="2200" dirty="0"/>
              <a:t> &amp; A = 3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B097FD-77D6-4355-BE21-1247F18434B2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047212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932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D51D6D-B139-4A4D-AA06-1063C79CB90A}"/>
              </a:ext>
            </a:extLst>
          </p:cNvPr>
          <p:cNvGrpSpPr/>
          <p:nvPr/>
        </p:nvGrpSpPr>
        <p:grpSpPr>
          <a:xfrm>
            <a:off x="2713552" y="2770860"/>
            <a:ext cx="978794" cy="425004"/>
            <a:chOff x="2713552" y="2770860"/>
            <a:chExt cx="978794" cy="42500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355442D-2AD8-4E19-B716-9734E62C07B0}"/>
                </a:ext>
              </a:extLst>
            </p:cNvPr>
            <p:cNvSpPr/>
            <p:nvPr/>
          </p:nvSpPr>
          <p:spPr>
            <a:xfrm>
              <a:off x="2713552" y="2770861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0DDAF0-71ED-4D29-81FA-D04D77BAEDDE}"/>
                </a:ext>
              </a:extLst>
            </p:cNvPr>
            <p:cNvSpPr/>
            <p:nvPr/>
          </p:nvSpPr>
          <p:spPr>
            <a:xfrm>
              <a:off x="3202949" y="2770860"/>
              <a:ext cx="489397" cy="425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id-ID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4FA5B86-FB82-42D3-B24B-10683505300D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002EB39-2216-4C08-982E-99B82DA316D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4AEFAF7-0DF5-4A4D-BC90-D0EB0A61BB46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9424AEE-DB7C-4F7D-8E87-613EE11FE9B5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D2315A8-E7A7-4C9D-B9BA-1D66EA2982C3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1333EE8-F3C3-4214-A299-D4E21A381462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8BCDEC3-DCBB-4E4E-9134-70A21B58B169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EA5D469-8A99-48E9-AB24-CCBECB544F78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A7F9E85-5DBA-4251-9E8C-29785E4644BF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CC93081-CCA7-45C0-B628-C178F9054E8E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FFEF546-DB79-4E29-AC02-B528BF744F82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B02F908-36DC-47E6-A4E5-84C81601CEEA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3739439-DE7C-45C3-A542-50D49B0413A6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E4C4349-1C25-4414-ABF0-CD22B64490DE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9964157-6443-48E4-BD1A-AF59E1BF835A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E6463CC-55FA-4E8A-9935-50AA10A25B6B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1912358-833A-4972-A8B9-3B5720D0BD40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298DE01-E23D-48A9-8086-806BFDB8C387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B4C0C90-A9A5-41CB-B8FC-BF63B7660EC0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8790A23-9997-400F-8AF9-01F4E7FC63C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7744218-B636-4C75-B0F6-7BCA6F4B03F9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DEEBAA0-98D4-4E80-93B2-26D53410FA1F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D6BD05-119C-4E35-90AD-E2F890E2C965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154A9E2-A42D-4447-A60B-6F83F50E52FE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546B510-2FD2-4BF9-B033-CA5F9799E54F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99BCE59-3560-45FE-9CAE-7BFE52897845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875CFC7-C4D0-40B2-88EA-09FEF7FF5E9C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19F79C0-78CF-4C13-886C-A112C79C8777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91514EA-A993-4F2F-9A2F-CC50C25B6DD4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2757345-91BA-4380-883A-6024CF532B12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894FE3E-4AE2-4A0B-983D-B29D59D46BCF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0CE2279-E29F-49A4-9B32-0FD6E76C59BB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BCFC978-7D7A-437E-93C8-A4EADD796A5D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898DBD-E299-4E2B-8AC0-532C55B59913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2BA8260-BA94-433E-96B8-CD2FA28651E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7B1A22C-67B7-4BB2-9E54-26F7B3957D8B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177A53D-EB89-47DE-95A4-E87F98B43331}"/>
              </a:ext>
            </a:extLst>
          </p:cNvPr>
          <p:cNvGrpSpPr/>
          <p:nvPr/>
        </p:nvGrpSpPr>
        <p:grpSpPr>
          <a:xfrm>
            <a:off x="625962" y="5909305"/>
            <a:ext cx="5839302" cy="430888"/>
            <a:chOff x="625962" y="5909305"/>
            <a:chExt cx="5839302" cy="43088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6436D13-C629-45DD-8802-3FD4B0E5C211}"/>
                </a:ext>
              </a:extLst>
            </p:cNvPr>
            <p:cNvSpPr txBox="1"/>
            <p:nvPr/>
          </p:nvSpPr>
          <p:spPr>
            <a:xfrm>
              <a:off x="625962" y="5909306"/>
              <a:ext cx="26024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B = 1 </a:t>
              </a:r>
              <a:r>
                <a:rPr lang="en-US" sz="2200" dirty="0" err="1"/>
                <a:t>ms</a:t>
              </a:r>
              <a:r>
                <a:rPr lang="en-US" sz="2200" dirty="0"/>
                <a:t> &amp; A = 3 </a:t>
              </a:r>
              <a:r>
                <a:rPr lang="en-US" sz="2200" dirty="0" err="1"/>
                <a:t>ms</a:t>
              </a:r>
              <a:endParaRPr lang="en-US" sz="22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329252-639D-47F8-A3F2-FFB54A6740E0}"/>
                </a:ext>
              </a:extLst>
            </p:cNvPr>
            <p:cNvSpPr txBox="1"/>
            <p:nvPr/>
          </p:nvSpPr>
          <p:spPr>
            <a:xfrm>
              <a:off x="4655679" y="5909305"/>
              <a:ext cx="1809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6274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"/>
            <a:ext cx="6967472" cy="62068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id-ID" dirty="0"/>
              <a:t>Penjadwalan Proses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C3543-A409-4FA8-84BA-024AD99422EF}"/>
              </a:ext>
            </a:extLst>
          </p:cNvPr>
          <p:cNvSpPr txBox="1">
            <a:spLocks/>
          </p:cNvSpPr>
          <p:nvPr/>
        </p:nvSpPr>
        <p:spPr>
          <a:xfrm>
            <a:off x="-2" y="1041044"/>
            <a:ext cx="4224271" cy="62068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Round Robin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D6D07E-9E61-4D16-BB6C-BD3633EA6FBB}"/>
              </a:ext>
            </a:extLst>
          </p:cNvPr>
          <p:cNvGrpSpPr/>
          <p:nvPr/>
        </p:nvGrpSpPr>
        <p:grpSpPr>
          <a:xfrm>
            <a:off x="623756" y="3202938"/>
            <a:ext cx="7636308" cy="452124"/>
            <a:chOff x="623756" y="3026533"/>
            <a:chExt cx="7636308" cy="4521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99439A-B2DA-480D-BBA8-7DD6EC65A2A1}"/>
                </a:ext>
              </a:extLst>
            </p:cNvPr>
            <p:cNvCxnSpPr>
              <a:cxnSpLocks/>
            </p:cNvCxnSpPr>
            <p:nvPr/>
          </p:nvCxnSpPr>
          <p:spPr>
            <a:xfrm>
              <a:off x="721217" y="303941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C694C83-E78E-4ECC-9720-F39EFB51552B}"/>
                </a:ext>
              </a:extLst>
            </p:cNvPr>
            <p:cNvGrpSpPr/>
            <p:nvPr/>
          </p:nvGrpSpPr>
          <p:grpSpPr>
            <a:xfrm>
              <a:off x="751805" y="3026533"/>
              <a:ext cx="7323245" cy="206539"/>
              <a:chOff x="751805" y="3026533"/>
              <a:chExt cx="7323245" cy="206539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FD25BF5-A4D1-417B-AB34-1374BA5BE5FD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C690B4-520B-46EE-ABBB-083991604F38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3136F0-23F6-4666-9722-5E84F6563C5D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AE08EC4-C646-4D38-B57D-A744FB4B8005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4BAD9BB-823E-4704-8377-67C900A0D74D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05F01F-B76C-4CD5-8529-883525558ED8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1D3BE5-69B9-4232-8457-B0B7588EBD55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6A31E94-21B6-4C70-B0C9-181AB9B631CE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1DC3E7D-618B-4FC4-81FB-E26932330797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3DA06B-7722-4994-87FE-16A12AF3D1CC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63C24A3-28DD-45C9-BD19-3D11BAA43153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C04AD27-32B3-4B90-84C5-361F6E7E90F2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A8517B2-117A-4DB1-B427-70C1BB11C318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DC06D0B-36DC-4D54-AB6D-9A8AF01134EE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BEB022-7574-4ADB-9D79-22DBFD23AD39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C3FAEA-6EFA-4AA6-91D9-823F1EA9B38E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7F4780B-A042-4238-88C5-32A7593F0E56}"/>
                </a:ext>
              </a:extLst>
            </p:cNvPr>
            <p:cNvGrpSpPr/>
            <p:nvPr/>
          </p:nvGrpSpPr>
          <p:grpSpPr>
            <a:xfrm>
              <a:off x="623756" y="3191848"/>
              <a:ext cx="7636308" cy="286809"/>
              <a:chOff x="623756" y="3191848"/>
              <a:chExt cx="7636308" cy="28680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7B918B-B44B-457C-BF4F-3537857C35BC}"/>
                  </a:ext>
                </a:extLst>
              </p:cNvPr>
              <p:cNvSpPr txBox="1"/>
              <p:nvPr/>
            </p:nvSpPr>
            <p:spPr>
              <a:xfrm>
                <a:off x="62375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53181E-A7A3-4436-BE28-7CFBCB3066BE}"/>
                  </a:ext>
                </a:extLst>
              </p:cNvPr>
              <p:cNvSpPr txBox="1"/>
              <p:nvPr/>
            </p:nvSpPr>
            <p:spPr>
              <a:xfrm>
                <a:off x="110832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id-ID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8156622-FF91-4F9D-8E0D-FE53AF4B76F0}"/>
                  </a:ext>
                </a:extLst>
              </p:cNvPr>
              <p:cNvSpPr txBox="1"/>
              <p:nvPr/>
            </p:nvSpPr>
            <p:spPr>
              <a:xfrm>
                <a:off x="1616206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id-ID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236E22-1543-443C-AB88-76BB3B495EB3}"/>
                  </a:ext>
                </a:extLst>
              </p:cNvPr>
              <p:cNvSpPr txBox="1"/>
              <p:nvPr/>
            </p:nvSpPr>
            <p:spPr>
              <a:xfrm>
                <a:off x="2100772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id-ID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FC2CD6-C667-45B3-8C61-9FD759BCC87C}"/>
                  </a:ext>
                </a:extLst>
              </p:cNvPr>
              <p:cNvSpPr txBox="1"/>
              <p:nvPr/>
            </p:nvSpPr>
            <p:spPr>
              <a:xfrm>
                <a:off x="2585338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id-ID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81E8B4-5B68-40C0-A8D8-B8FC8C3BF9B8}"/>
                  </a:ext>
                </a:extLst>
              </p:cNvPr>
              <p:cNvSpPr txBox="1"/>
              <p:nvPr/>
            </p:nvSpPr>
            <p:spPr>
              <a:xfrm>
                <a:off x="30699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id-ID" sz="12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A8714F8-C789-4070-A53C-0EA350D8EAFD}"/>
                  </a:ext>
                </a:extLst>
              </p:cNvPr>
              <p:cNvSpPr txBox="1"/>
              <p:nvPr/>
            </p:nvSpPr>
            <p:spPr>
              <a:xfrm>
                <a:off x="3560948" y="3192133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id-ID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99176D-31CA-47AD-9426-677154570A57}"/>
                  </a:ext>
                </a:extLst>
              </p:cNvPr>
              <p:cNvSpPr txBox="1"/>
              <p:nvPr/>
            </p:nvSpPr>
            <p:spPr>
              <a:xfrm>
                <a:off x="4043304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id-ID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D9F06-1947-4428-8EE7-05301AC9CE17}"/>
                  </a:ext>
                </a:extLst>
              </p:cNvPr>
              <p:cNvSpPr txBox="1"/>
              <p:nvPr/>
            </p:nvSpPr>
            <p:spPr>
              <a:xfrm>
                <a:off x="4542562" y="319184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932DA0-7752-4088-B88A-A9B853A06CD6}"/>
                  </a:ext>
                </a:extLst>
              </p:cNvPr>
              <p:cNvSpPr txBox="1"/>
              <p:nvPr/>
            </p:nvSpPr>
            <p:spPr>
              <a:xfrm>
                <a:off x="5027128" y="3201658"/>
                <a:ext cx="297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9859139-B741-47F9-8A33-5CA0B1621E4A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1211A5C-EF93-4D2B-AE26-5E84FF685EB8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CFDDA7-35E4-4D1A-A984-3A8E99E5D881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</a:t>
                </a:r>
                <a:endParaRPr lang="id-ID" sz="12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F7B846-F204-4ADB-8732-29545B5EB9F7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13</a:t>
                </a:r>
                <a:endParaRPr lang="id-ID" sz="12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CB446B-B551-445A-AABD-1F3E5283CD61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14</a:t>
                </a:r>
                <a:endParaRPr lang="id-ID" sz="12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792EDC9-77FB-447B-BFDE-863B6C758516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C4848F8-DE76-4F3E-9E28-C434479735E4}"/>
              </a:ext>
            </a:extLst>
          </p:cNvPr>
          <p:cNvSpPr txBox="1"/>
          <p:nvPr/>
        </p:nvSpPr>
        <p:spPr>
          <a:xfrm>
            <a:off x="589139" y="1971190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Jawab</a:t>
            </a:r>
            <a:r>
              <a:rPr lang="en-US" sz="2200" dirty="0"/>
              <a:t> :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E400E5-B497-4FD3-BA6D-5AE340F4ACE9}"/>
              </a:ext>
            </a:extLst>
          </p:cNvPr>
          <p:cNvSpPr/>
          <p:nvPr/>
        </p:nvSpPr>
        <p:spPr>
          <a:xfrm>
            <a:off x="746975" y="277068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19E03-B42B-4D35-8858-3B11DB2CD79C}"/>
              </a:ext>
            </a:extLst>
          </p:cNvPr>
          <p:cNvSpPr/>
          <p:nvPr/>
        </p:nvSpPr>
        <p:spPr>
          <a:xfrm>
            <a:off x="1236372" y="2770679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3AE9-D0BB-4B3B-87BB-0B2A97D8CE99}"/>
              </a:ext>
            </a:extLst>
          </p:cNvPr>
          <p:cNvSpPr txBox="1"/>
          <p:nvPr/>
        </p:nvSpPr>
        <p:spPr>
          <a:xfrm>
            <a:off x="628543" y="5259584"/>
            <a:ext cx="2932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Sisa</a:t>
            </a:r>
            <a:r>
              <a:rPr lang="en-US" sz="2200" dirty="0"/>
              <a:t> 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4DCE99-2CE4-47B8-8F27-A5174AC4AA11}"/>
              </a:ext>
            </a:extLst>
          </p:cNvPr>
          <p:cNvSpPr txBox="1"/>
          <p:nvPr/>
        </p:nvSpPr>
        <p:spPr>
          <a:xfrm>
            <a:off x="4658260" y="5259584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Waiting List :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90E603-A876-415D-872E-80B608B364D7}"/>
              </a:ext>
            </a:extLst>
          </p:cNvPr>
          <p:cNvSpPr/>
          <p:nvPr/>
        </p:nvSpPr>
        <p:spPr>
          <a:xfrm>
            <a:off x="1737709" y="2770680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48517C-D2C6-4E5A-A197-7BEE6C2786CE}"/>
              </a:ext>
            </a:extLst>
          </p:cNvPr>
          <p:cNvSpPr/>
          <p:nvPr/>
        </p:nvSpPr>
        <p:spPr>
          <a:xfrm>
            <a:off x="2227106" y="2770679"/>
            <a:ext cx="489397" cy="425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id-ID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55442D-2AD8-4E19-B716-9734E62C07B0}"/>
              </a:ext>
            </a:extLst>
          </p:cNvPr>
          <p:cNvSpPr/>
          <p:nvPr/>
        </p:nvSpPr>
        <p:spPr>
          <a:xfrm>
            <a:off x="2713552" y="2770861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0DDAF0-71ED-4D29-81FA-D04D77BAEDDE}"/>
              </a:ext>
            </a:extLst>
          </p:cNvPr>
          <p:cNvSpPr/>
          <p:nvPr/>
        </p:nvSpPr>
        <p:spPr>
          <a:xfrm>
            <a:off x="3202949" y="2770860"/>
            <a:ext cx="489397" cy="42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id-ID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4FA5B86-FB82-42D3-B24B-10683505300D}"/>
              </a:ext>
            </a:extLst>
          </p:cNvPr>
          <p:cNvGrpSpPr/>
          <p:nvPr/>
        </p:nvGrpSpPr>
        <p:grpSpPr>
          <a:xfrm>
            <a:off x="589139" y="4347169"/>
            <a:ext cx="7704424" cy="443341"/>
            <a:chOff x="589139" y="4170764"/>
            <a:chExt cx="7704424" cy="443341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002EB39-2216-4C08-982E-99B82DA316D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75" y="4185274"/>
              <a:ext cx="74568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4AEFAF7-0DF5-4A4D-BC90-D0EB0A61BB46}"/>
                </a:ext>
              </a:extLst>
            </p:cNvPr>
            <p:cNvGrpSpPr/>
            <p:nvPr/>
          </p:nvGrpSpPr>
          <p:grpSpPr>
            <a:xfrm>
              <a:off x="790443" y="4170764"/>
              <a:ext cx="7323245" cy="206539"/>
              <a:chOff x="751805" y="3026533"/>
              <a:chExt cx="7323245" cy="206539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9424AEE-DB7C-4F7D-8E87-613EE11FE9B5}"/>
                  </a:ext>
                </a:extLst>
              </p:cNvPr>
              <p:cNvCxnSpPr/>
              <p:nvPr/>
            </p:nvCxnSpPr>
            <p:spPr>
              <a:xfrm>
                <a:off x="1236372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D2315A8-E7A7-4C9D-B9BA-1D66EA2982C3}"/>
                  </a:ext>
                </a:extLst>
              </p:cNvPr>
              <p:cNvCxnSpPr/>
              <p:nvPr/>
            </p:nvCxnSpPr>
            <p:spPr>
              <a:xfrm>
                <a:off x="751805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1333EE8-F3C3-4214-A299-D4E21A381462}"/>
                  </a:ext>
                </a:extLst>
              </p:cNvPr>
              <p:cNvCxnSpPr/>
              <p:nvPr/>
            </p:nvCxnSpPr>
            <p:spPr>
              <a:xfrm>
                <a:off x="2215166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8BCDEC3-DCBB-4E4E-9134-70A21B58B169}"/>
                  </a:ext>
                </a:extLst>
              </p:cNvPr>
              <p:cNvCxnSpPr/>
              <p:nvPr/>
            </p:nvCxnSpPr>
            <p:spPr>
              <a:xfrm>
                <a:off x="1730599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EA5D469-8A99-48E9-AB24-CCBECB544F78}"/>
                  </a:ext>
                </a:extLst>
              </p:cNvPr>
              <p:cNvCxnSpPr/>
              <p:nvPr/>
            </p:nvCxnSpPr>
            <p:spPr>
              <a:xfrm>
                <a:off x="3189801" y="302653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A7F9E85-5DBA-4251-9E8C-29785E4644BF}"/>
                  </a:ext>
                </a:extLst>
              </p:cNvPr>
              <p:cNvCxnSpPr/>
              <p:nvPr/>
            </p:nvCxnSpPr>
            <p:spPr>
              <a:xfrm>
                <a:off x="2705234" y="302988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CC93081-CCA7-45C0-B628-C178F9054E8E}"/>
                  </a:ext>
                </a:extLst>
              </p:cNvPr>
              <p:cNvCxnSpPr/>
              <p:nvPr/>
            </p:nvCxnSpPr>
            <p:spPr>
              <a:xfrm>
                <a:off x="4168595" y="303941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FFEF546-DB79-4E29-AC02-B528BF744F82}"/>
                  </a:ext>
                </a:extLst>
              </p:cNvPr>
              <p:cNvCxnSpPr/>
              <p:nvPr/>
            </p:nvCxnSpPr>
            <p:spPr>
              <a:xfrm>
                <a:off x="3684028" y="304277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B02F908-36DC-47E6-A4E5-84C81601CEEA}"/>
                  </a:ext>
                </a:extLst>
              </p:cNvPr>
              <p:cNvCxnSpPr/>
              <p:nvPr/>
            </p:nvCxnSpPr>
            <p:spPr>
              <a:xfrm>
                <a:off x="5142827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3739439-DE7C-45C3-A542-50D49B0413A6}"/>
                  </a:ext>
                </a:extLst>
              </p:cNvPr>
              <p:cNvCxnSpPr/>
              <p:nvPr/>
            </p:nvCxnSpPr>
            <p:spPr>
              <a:xfrm>
                <a:off x="4658260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E4C4349-1C25-4414-ABF0-CD22B64490DE}"/>
                  </a:ext>
                </a:extLst>
              </p:cNvPr>
              <p:cNvCxnSpPr/>
              <p:nvPr/>
            </p:nvCxnSpPr>
            <p:spPr>
              <a:xfrm>
                <a:off x="6121621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9964157-6443-48E4-BD1A-AF59E1BF835A}"/>
                  </a:ext>
                </a:extLst>
              </p:cNvPr>
              <p:cNvCxnSpPr/>
              <p:nvPr/>
            </p:nvCxnSpPr>
            <p:spPr>
              <a:xfrm>
                <a:off x="5637054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E6463CC-55FA-4E8A-9935-50AA10A25B6B}"/>
                  </a:ext>
                </a:extLst>
              </p:cNvPr>
              <p:cNvCxnSpPr/>
              <p:nvPr/>
            </p:nvCxnSpPr>
            <p:spPr>
              <a:xfrm>
                <a:off x="7096256" y="3033443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1912358-833A-4972-A8B9-3B5720D0BD40}"/>
                  </a:ext>
                </a:extLst>
              </p:cNvPr>
              <p:cNvCxnSpPr/>
              <p:nvPr/>
            </p:nvCxnSpPr>
            <p:spPr>
              <a:xfrm>
                <a:off x="6611689" y="3036799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298DE01-E23D-48A9-8086-806BFDB8C387}"/>
                  </a:ext>
                </a:extLst>
              </p:cNvPr>
              <p:cNvCxnSpPr/>
              <p:nvPr/>
            </p:nvCxnSpPr>
            <p:spPr>
              <a:xfrm>
                <a:off x="8075050" y="3046324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B4C0C90-A9A5-41CB-B8FC-BF63B7660EC0}"/>
                  </a:ext>
                </a:extLst>
              </p:cNvPr>
              <p:cNvCxnSpPr/>
              <p:nvPr/>
            </p:nvCxnSpPr>
            <p:spPr>
              <a:xfrm>
                <a:off x="7590483" y="3049680"/>
                <a:ext cx="0" cy="1833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8790A23-9997-400F-8AF9-01F4E7FC63C2}"/>
                </a:ext>
              </a:extLst>
            </p:cNvPr>
            <p:cNvGrpSpPr/>
            <p:nvPr/>
          </p:nvGrpSpPr>
          <p:grpSpPr>
            <a:xfrm>
              <a:off x="589139" y="4327296"/>
              <a:ext cx="7704424" cy="286809"/>
              <a:chOff x="555640" y="3191848"/>
              <a:chExt cx="7704424" cy="28680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7744218-B636-4C75-B0F6-7BCA6F4B03F9}"/>
                  </a:ext>
                </a:extLst>
              </p:cNvPr>
              <p:cNvSpPr txBox="1"/>
              <p:nvPr/>
            </p:nvSpPr>
            <p:spPr>
              <a:xfrm>
                <a:off x="555640" y="3191848"/>
                <a:ext cx="366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15</a:t>
                </a:r>
                <a:endParaRPr lang="id-ID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DEEBAA0-98D4-4E80-93B2-26D53410FA1F}"/>
                  </a:ext>
                </a:extLst>
              </p:cNvPr>
              <p:cNvSpPr txBox="1"/>
              <p:nvPr/>
            </p:nvSpPr>
            <p:spPr>
              <a:xfrm>
                <a:off x="1054118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16</a:t>
                </a:r>
                <a:endParaRPr lang="id-ID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D6BD05-119C-4E35-90AD-E2F890E2C965}"/>
                  </a:ext>
                </a:extLst>
              </p:cNvPr>
              <p:cNvSpPr txBox="1"/>
              <p:nvPr/>
            </p:nvSpPr>
            <p:spPr>
              <a:xfrm>
                <a:off x="1540802" y="3191848"/>
                <a:ext cx="373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17</a:t>
                </a:r>
                <a:endParaRPr lang="id-ID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154A9E2-A42D-4447-A60B-6F83F50E52FE}"/>
                  </a:ext>
                </a:extLst>
              </p:cNvPr>
              <p:cNvSpPr txBox="1"/>
              <p:nvPr/>
            </p:nvSpPr>
            <p:spPr>
              <a:xfrm>
                <a:off x="2042206" y="3201658"/>
                <a:ext cx="35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18</a:t>
                </a:r>
                <a:endParaRPr lang="id-ID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546B510-2FD2-4BF9-B033-CA5F9799E54F}"/>
                  </a:ext>
                </a:extLst>
              </p:cNvPr>
              <p:cNvSpPr txBox="1"/>
              <p:nvPr/>
            </p:nvSpPr>
            <p:spPr>
              <a:xfrm>
                <a:off x="2526452" y="3191848"/>
                <a:ext cx="35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19</a:t>
                </a:r>
                <a:endParaRPr lang="id-ID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99BCE59-3560-45FE-9CAE-7BFE52897845}"/>
                  </a:ext>
                </a:extLst>
              </p:cNvPr>
              <p:cNvSpPr txBox="1"/>
              <p:nvPr/>
            </p:nvSpPr>
            <p:spPr>
              <a:xfrm>
                <a:off x="3015700" y="3201658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20</a:t>
                </a:r>
                <a:endParaRPr lang="id-ID" sz="12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875CFC7-C4D0-40B2-88EA-09FEF7FF5E9C}"/>
                  </a:ext>
                </a:extLst>
              </p:cNvPr>
              <p:cNvSpPr txBox="1"/>
              <p:nvPr/>
            </p:nvSpPr>
            <p:spPr>
              <a:xfrm>
                <a:off x="3506744" y="3192133"/>
                <a:ext cx="352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</a:t>
                </a:r>
                <a:endParaRPr lang="id-ID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19F79C0-78CF-4C13-886C-A112C79C8777}"/>
                  </a:ext>
                </a:extLst>
              </p:cNvPr>
              <p:cNvSpPr txBox="1"/>
              <p:nvPr/>
            </p:nvSpPr>
            <p:spPr>
              <a:xfrm>
                <a:off x="3996620" y="3201658"/>
                <a:ext cx="3446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22</a:t>
                </a:r>
                <a:endParaRPr lang="id-ID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91514EA-A993-4F2F-9A2F-CC50C25B6DD4}"/>
                  </a:ext>
                </a:extLst>
              </p:cNvPr>
              <p:cNvSpPr txBox="1"/>
              <p:nvPr/>
            </p:nvSpPr>
            <p:spPr>
              <a:xfrm>
                <a:off x="4495878" y="3191848"/>
                <a:ext cx="344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23</a:t>
                </a:r>
                <a:endParaRPr lang="id-ID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2757345-91BA-4380-883A-6024CF532B12}"/>
                  </a:ext>
                </a:extLst>
              </p:cNvPr>
              <p:cNvSpPr txBox="1"/>
              <p:nvPr/>
            </p:nvSpPr>
            <p:spPr>
              <a:xfrm>
                <a:off x="4976714" y="3201658"/>
                <a:ext cx="3483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24</a:t>
                </a:r>
                <a:endParaRPr lang="id-ID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894FE3E-4AE2-4A0B-983D-B29D59D46BCF}"/>
                  </a:ext>
                </a:extLst>
              </p:cNvPr>
              <p:cNvSpPr txBox="1"/>
              <p:nvPr/>
            </p:nvSpPr>
            <p:spPr>
              <a:xfrm>
                <a:off x="5445140" y="3191848"/>
                <a:ext cx="461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</a:t>
                </a:r>
                <a:endParaRPr lang="id-ID" sz="12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0CE2279-E29F-49A4-9B32-0FD6E76C59BB}"/>
                  </a:ext>
                </a:extLst>
              </p:cNvPr>
              <p:cNvSpPr txBox="1"/>
              <p:nvPr/>
            </p:nvSpPr>
            <p:spPr>
              <a:xfrm>
                <a:off x="5931214" y="3201658"/>
                <a:ext cx="386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26</a:t>
                </a:r>
                <a:endParaRPr lang="id-ID" sz="12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BCFC978-7D7A-437E-93C8-A4EADD796A5D}"/>
                  </a:ext>
                </a:extLst>
              </p:cNvPr>
              <p:cNvSpPr txBox="1"/>
              <p:nvPr/>
            </p:nvSpPr>
            <p:spPr>
              <a:xfrm>
                <a:off x="6415782" y="3191848"/>
                <a:ext cx="386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27</a:t>
                </a:r>
                <a:endParaRPr lang="id-ID" sz="12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898DBD-E299-4E2B-8AC0-532C55B59913}"/>
                  </a:ext>
                </a:extLst>
              </p:cNvPr>
              <p:cNvSpPr txBox="1"/>
              <p:nvPr/>
            </p:nvSpPr>
            <p:spPr>
              <a:xfrm>
                <a:off x="6923664" y="3201658"/>
                <a:ext cx="362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28</a:t>
                </a:r>
                <a:endParaRPr lang="id-ID" sz="12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2BA8260-BA94-433E-96B8-CD2FA28651E7}"/>
                  </a:ext>
                </a:extLst>
              </p:cNvPr>
              <p:cNvSpPr txBox="1"/>
              <p:nvPr/>
            </p:nvSpPr>
            <p:spPr>
              <a:xfrm>
                <a:off x="7414710" y="3192133"/>
                <a:ext cx="362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29</a:t>
                </a:r>
                <a:endParaRPr lang="id-ID" sz="12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7B1A22C-67B7-4BB2-9E54-26F7B3957D8B}"/>
                  </a:ext>
                </a:extLst>
              </p:cNvPr>
              <p:cNvSpPr txBox="1"/>
              <p:nvPr/>
            </p:nvSpPr>
            <p:spPr>
              <a:xfrm>
                <a:off x="7905756" y="3201658"/>
                <a:ext cx="354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30</a:t>
                </a:r>
                <a:endParaRPr lang="id-ID" sz="1200" dirty="0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964D90A-25D2-4FD4-B1D4-2B7D68BEFF92}"/>
              </a:ext>
            </a:extLst>
          </p:cNvPr>
          <p:cNvSpPr txBox="1"/>
          <p:nvPr/>
        </p:nvSpPr>
        <p:spPr>
          <a:xfrm>
            <a:off x="625962" y="5909306"/>
            <a:ext cx="260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= 1 </a:t>
            </a:r>
            <a:r>
              <a:rPr lang="en-US" sz="2200" dirty="0" err="1"/>
              <a:t>ms</a:t>
            </a:r>
            <a:r>
              <a:rPr lang="id-ID" sz="2200" dirty="0"/>
              <a:t> &amp; </a:t>
            </a:r>
            <a:r>
              <a:rPr lang="en-US" sz="2200" dirty="0"/>
              <a:t>B = 1 </a:t>
            </a:r>
            <a:r>
              <a:rPr lang="en-US" sz="2200" dirty="0" err="1"/>
              <a:t>ms</a:t>
            </a:r>
            <a:endParaRPr lang="en-US" sz="2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1B66C8-32EF-41CE-9491-4C3E4F4BD4DB}"/>
              </a:ext>
            </a:extLst>
          </p:cNvPr>
          <p:cNvSpPr txBox="1"/>
          <p:nvPr/>
        </p:nvSpPr>
        <p:spPr>
          <a:xfrm>
            <a:off x="4655679" y="5909305"/>
            <a:ext cx="1809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B, C &amp; D</a:t>
            </a:r>
          </a:p>
        </p:txBody>
      </p:sp>
    </p:spTree>
    <p:extLst>
      <p:ext uri="{BB962C8B-B14F-4D97-AF65-F5344CB8AC3E}">
        <p14:creationId xmlns:p14="http://schemas.microsoft.com/office/powerpoint/2010/main" val="1139249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9095</TotalTime>
  <Words>4855</Words>
  <Application>Microsoft Office PowerPoint</Application>
  <PresentationFormat>On-screen Show (4:3)</PresentationFormat>
  <Paragraphs>3108</Paragraphs>
  <Slides>69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Times New Roman</vt:lpstr>
      <vt:lpstr>Wingdings</vt:lpstr>
      <vt:lpstr>Office Theme</vt:lpstr>
      <vt:lpstr>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Algoritma Penjadwalan Proses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TESIS : MODEL KLASIFIKASI UNTUK DETEKSI SITUS PHISING DI INDONESIA</dc:title>
  <dc:creator>Asus</dc:creator>
  <cp:lastModifiedBy>Nikita Lisa Damayant</cp:lastModifiedBy>
  <cp:revision>367</cp:revision>
  <dcterms:created xsi:type="dcterms:W3CDTF">2017-03-24T02:28:33Z</dcterms:created>
  <dcterms:modified xsi:type="dcterms:W3CDTF">2018-06-26T08:17:46Z</dcterms:modified>
</cp:coreProperties>
</file>