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0424B5-5BD6-4DFD-A7FC-4CA8171F4AC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A7CE94-788B-4D88-80FC-F8AB5F6A3DD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412"/>
            <a:ext cx="9144000" cy="6944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38545" y="152400"/>
            <a:ext cx="3529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Adobe Caslon Pro Bold" pitchFamily="18" charset="0"/>
              </a:rPr>
              <a:t>NAMA	: MONICA TIFANI ZAHARA</a:t>
            </a:r>
          </a:p>
          <a:p>
            <a:r>
              <a:rPr lang="id-ID" sz="1400" dirty="0" smtClean="0">
                <a:latin typeface="Adobe Caslon Pro Bold" pitchFamily="18" charset="0"/>
              </a:rPr>
              <a:t>NRP	: 171111077</a:t>
            </a:r>
          </a:p>
        </p:txBody>
      </p:sp>
    </p:spTree>
    <p:extLst>
      <p:ext uri="{BB962C8B-B14F-4D97-AF65-F5344CB8AC3E}">
        <p14:creationId xmlns:p14="http://schemas.microsoft.com/office/powerpoint/2010/main" val="408607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6523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 smtClean="0">
                <a:latin typeface="Arial" pitchFamily="34" charset="0"/>
                <a:cs typeface="Arial" pitchFamily="34" charset="0"/>
              </a:rPr>
              <a:t>	Novel 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ini mengisahkan sebuah kehidupan anak Melayu Belitong yaitu Arai,Ikal dan Jimbron yang penuh dengan tantangan,lika-liku kehidupan dan pengorbanan yang begitu menakjubkan sehingga kita percaya akan kekuatan cinta,mimpi dan juga kuasa Allah.</a:t>
            </a:r>
          </a:p>
          <a:p>
            <a:pPr algn="just"/>
            <a:r>
              <a:rPr lang="en-US" sz="16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orang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pemimpi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tamat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SMP,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melanjutkan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SMA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Main,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sinilah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perjuangan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mimpi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pemberani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dimulai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Selesai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SMA,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Arai dan Ikal memutuskan merantau kepulau jawa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berikutnya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Ikal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memutuskan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kuliah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Ekonomi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UI. Dan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lulus,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lowongan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biasiswa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S2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Eropa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Beribu-ribu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pesaing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singkirkan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akhrinya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sampailah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pertandingan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memperebutkan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15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wawancara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tiba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disangka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profesor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pengujinya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terpukau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proposal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riset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diajukan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Ikal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meskipun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berlatar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sarjana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Ekonomi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masih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tukang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sortir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tulisannya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hebat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Akhirnya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wawancara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selesai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siapa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menyangka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kejutan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luar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Arai pun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ikut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 serta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wawancara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.</a:t>
            </a:r>
            <a:endParaRPr lang="id-ID" sz="1600" b="1" dirty="0">
              <a:latin typeface="Arial" pitchFamily="34" charset="0"/>
              <a:cs typeface="Arial" pitchFamily="34" charset="0"/>
            </a:endParaRPr>
          </a:p>
          <a:p>
            <a:r>
              <a:rPr lang="id-ID" sz="1600" dirty="0" smtClean="0">
                <a:latin typeface="Arial" pitchFamily="34" charset="0"/>
                <a:cs typeface="Arial" pitchFamily="34" charset="0"/>
              </a:rPr>
              <a:t>	Singkat 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cerita a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khirnya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juga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pulang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kampung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Belitong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Ketika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surat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datang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berdebar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-debar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membuka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isinya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. Arai dan Ikal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kuasa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mengetahui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isi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surat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dibuka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hasilnya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keduanya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diterima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Perguruan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Sorbone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Prancis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it-IT" sz="1600" dirty="0">
                <a:latin typeface="Arial" pitchFamily="34" charset="0"/>
                <a:cs typeface="Arial" pitchFamily="34" charset="0"/>
              </a:rPr>
              <a:t> Kedua sang pemimpi ini diterima di Universitas yang </a:t>
            </a:r>
            <a:r>
              <a:rPr lang="it-IT" sz="1600" dirty="0" smtClean="0">
                <a:latin typeface="Arial" pitchFamily="34" charset="0"/>
                <a:cs typeface="Arial" pitchFamily="34" charset="0"/>
              </a:rPr>
              <a:t>sama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sinilah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perjuangan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mimpi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dimulai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siap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melahirkan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anak-anak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mimpi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berikutnya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872" y="150030"/>
            <a:ext cx="838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ISI NOVEL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30004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MIMPI</a:t>
            </a:r>
            <a:r>
              <a:rPr lang="en-US" dirty="0">
                <a:latin typeface="Arial" pitchFamily="34" charset="0"/>
                <a:cs typeface="Arial" pitchFamily="34" charset="0"/>
              </a:rPr>
              <a:t>… kata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lima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kekuatan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yang cukup besar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Mimpi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semangat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harapan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kekuatan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Andrea </a:t>
            </a:r>
            <a:r>
              <a:rPr lang="en-US" dirty="0">
                <a:latin typeface="Arial" pitchFamily="34" charset="0"/>
                <a:cs typeface="Arial" pitchFamily="34" charset="0"/>
              </a:rPr>
              <a:t>Hirata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menggambarkan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kehidupan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Belitong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sesungguhnya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kemiskinan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menghalangi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bahagia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mengobati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kesedihan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senyum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merayakan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kegagalan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tawa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orang-orang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pernah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menyerah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membiarkan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imajinasi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melampaui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Ditertawakan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pengkhayal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tekad</a:t>
            </a:r>
            <a:r>
              <a:rPr lang="en-US" dirty="0">
                <a:latin typeface="Arial" pitchFamily="34" charset="0"/>
                <a:cs typeface="Arial" pitchFamily="34" charset="0"/>
              </a:rPr>
              <a:t> Arai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Ikal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mimpinya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menjelajahi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Eropa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r>
              <a:rPr lang="id-ID" dirty="0" smtClean="0">
                <a:latin typeface="Arial" pitchFamily="34" charset="0"/>
                <a:cs typeface="Arial" pitchFamily="34" charset="0"/>
              </a:rPr>
              <a:t>Namun y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ang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terpenting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bukanlah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seberapa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mimpi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kalian,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melainkan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seberapa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upaya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kalian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mewujudkan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mimpi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id-ID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5334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dirty="0" smtClean="0"/>
              <a:t>ULASAN PRIBADI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90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27"/>
            <a:ext cx="9144001" cy="6851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692819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Setiap</a:t>
            </a:r>
            <a:r>
              <a:rPr lang="en-US" b="1" i="1" dirty="0"/>
              <a:t> </a:t>
            </a:r>
            <a:r>
              <a:rPr lang="en-US" b="1" i="1" dirty="0" err="1"/>
              <a:t>peristiwa</a:t>
            </a:r>
            <a:r>
              <a:rPr lang="en-US" b="1" i="1" dirty="0"/>
              <a:t> di </a:t>
            </a:r>
            <a:r>
              <a:rPr lang="en-US" b="1" i="1" dirty="0" err="1"/>
              <a:t>jagat</a:t>
            </a:r>
            <a:r>
              <a:rPr lang="en-US" b="1" i="1" dirty="0"/>
              <a:t> </a:t>
            </a:r>
            <a:r>
              <a:rPr lang="en-US" b="1" i="1" dirty="0" err="1"/>
              <a:t>raya</a:t>
            </a:r>
            <a:r>
              <a:rPr lang="en-US" b="1" i="1" dirty="0"/>
              <a:t> </a:t>
            </a:r>
            <a:r>
              <a:rPr lang="en-US" b="1" i="1" dirty="0" err="1"/>
              <a:t>ini</a:t>
            </a:r>
            <a:r>
              <a:rPr lang="en-US" b="1" i="1" dirty="0"/>
              <a:t> </a:t>
            </a:r>
            <a:r>
              <a:rPr lang="en-US" b="1" i="1" dirty="0" err="1"/>
              <a:t>adalah</a:t>
            </a:r>
            <a:r>
              <a:rPr lang="en-US" b="1" i="1" dirty="0"/>
              <a:t> </a:t>
            </a:r>
            <a:r>
              <a:rPr lang="en-US" b="1" i="1" dirty="0" err="1"/>
              <a:t>potongan-potongan</a:t>
            </a:r>
            <a:r>
              <a:rPr lang="en-US" b="1" i="1" dirty="0"/>
              <a:t> </a:t>
            </a:r>
            <a:r>
              <a:rPr lang="en-US" b="1" i="1" dirty="0" err="1"/>
              <a:t>mozaik</a:t>
            </a:r>
            <a:r>
              <a:rPr lang="en-US" b="1" i="1" dirty="0"/>
              <a:t>. </a:t>
            </a:r>
            <a:r>
              <a:rPr lang="en-US" b="1" i="1" dirty="0" err="1"/>
              <a:t>Terserak</a:t>
            </a:r>
            <a:r>
              <a:rPr lang="en-US" b="1" i="1" dirty="0"/>
              <a:t> </a:t>
            </a:r>
            <a:r>
              <a:rPr lang="en-US" b="1" i="1" dirty="0" err="1"/>
              <a:t>disana-sini</a:t>
            </a:r>
            <a:r>
              <a:rPr lang="en-US" b="1" i="1" dirty="0"/>
              <a:t>, </a:t>
            </a:r>
            <a:r>
              <a:rPr lang="en-US" b="1" i="1" dirty="0" err="1"/>
              <a:t>tersebar</a:t>
            </a:r>
            <a:r>
              <a:rPr lang="en-US" b="1" i="1" dirty="0"/>
              <a:t> </a:t>
            </a:r>
            <a:r>
              <a:rPr lang="en-US" b="1" i="1" dirty="0" err="1"/>
              <a:t>dalam</a:t>
            </a:r>
            <a:r>
              <a:rPr lang="en-US" b="1" i="1" dirty="0"/>
              <a:t> </a:t>
            </a:r>
            <a:r>
              <a:rPr lang="en-US" b="1" i="1" dirty="0" err="1"/>
              <a:t>rentang</a:t>
            </a:r>
            <a:r>
              <a:rPr lang="en-US" b="1" i="1" dirty="0"/>
              <a:t> </a:t>
            </a:r>
            <a:r>
              <a:rPr lang="en-US" b="1" i="1" dirty="0" err="1"/>
              <a:t>waktu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ruang-ruang</a:t>
            </a:r>
            <a:r>
              <a:rPr lang="id-ID" b="1" i="1" dirty="0"/>
              <a:t>.Mozaik-mozaik itu akan membangun dirimu dewasa nanti....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/>
              <a:t>“</a:t>
            </a:r>
            <a:r>
              <a:rPr lang="en-US" b="1" i="1" dirty="0" err="1"/>
              <a:t>Maka</a:t>
            </a:r>
            <a:r>
              <a:rPr lang="en-US" b="1" i="1" dirty="0"/>
              <a:t> </a:t>
            </a:r>
            <a:r>
              <a:rPr lang="en-US" b="1" i="1" dirty="0" err="1"/>
              <a:t>berkelanalah</a:t>
            </a:r>
            <a:r>
              <a:rPr lang="en-US" b="1" i="1" dirty="0"/>
              <a:t> di </a:t>
            </a:r>
            <a:r>
              <a:rPr lang="en-US" b="1" i="1" dirty="0" err="1"/>
              <a:t>atas</a:t>
            </a:r>
            <a:r>
              <a:rPr lang="en-US" b="1" i="1" dirty="0"/>
              <a:t> </a:t>
            </a:r>
            <a:r>
              <a:rPr lang="en-US" b="1" i="1" dirty="0" err="1"/>
              <a:t>muka</a:t>
            </a:r>
            <a:r>
              <a:rPr lang="en-US" b="1" i="1" dirty="0"/>
              <a:t> </a:t>
            </a:r>
            <a:r>
              <a:rPr lang="en-US" b="1" i="1" dirty="0" err="1"/>
              <a:t>bumi</a:t>
            </a:r>
            <a:r>
              <a:rPr lang="en-US" b="1" i="1" dirty="0"/>
              <a:t> </a:t>
            </a:r>
            <a:r>
              <a:rPr lang="en-US" b="1" i="1" dirty="0" err="1"/>
              <a:t>ini</a:t>
            </a:r>
            <a:r>
              <a:rPr lang="en-US" b="1" i="1" dirty="0"/>
              <a:t> </a:t>
            </a:r>
            <a:r>
              <a:rPr lang="en-US" b="1" i="1" dirty="0" err="1"/>
              <a:t>untuk</a:t>
            </a:r>
            <a:r>
              <a:rPr lang="en-US" b="1" i="1" dirty="0"/>
              <a:t> </a:t>
            </a:r>
            <a:r>
              <a:rPr lang="en-US" b="1" i="1" dirty="0" err="1"/>
              <a:t>menemukan</a:t>
            </a:r>
            <a:r>
              <a:rPr lang="en-US" b="1" i="1" dirty="0"/>
              <a:t> </a:t>
            </a:r>
            <a:r>
              <a:rPr lang="en-US" b="1" i="1" dirty="0" err="1"/>
              <a:t>mozaikmu</a:t>
            </a:r>
            <a:r>
              <a:rPr lang="id-ID" b="1" i="1" dirty="0"/>
              <a:t>”.</a:t>
            </a:r>
            <a:endParaRPr lang="id-ID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79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1295400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/>
              <a:t>SEKIAN &amp; TERIMAKASIH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547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</TotalTime>
  <Words>35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</cp:revision>
  <dcterms:created xsi:type="dcterms:W3CDTF">2017-12-10T14:36:23Z</dcterms:created>
  <dcterms:modified xsi:type="dcterms:W3CDTF">2017-12-12T14:31:14Z</dcterms:modified>
</cp:coreProperties>
</file>