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notesMasterIdLst>
    <p:notesMasterId r:id="rId13"/>
  </p:notesMasterIdLst>
  <p:sldIdLst>
    <p:sldId id="256" r:id="rId2"/>
    <p:sldId id="259" r:id="rId3"/>
    <p:sldId id="258" r:id="rId4"/>
    <p:sldId id="262" r:id="rId5"/>
    <p:sldId id="263" r:id="rId6"/>
    <p:sldId id="267" r:id="rId7"/>
    <p:sldId id="273" r:id="rId8"/>
    <p:sldId id="272" r:id="rId9"/>
    <p:sldId id="274" r:id="rId10"/>
    <p:sldId id="27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55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F9B-037A-4AEE-A2F9-7BFC37B5FD3A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F88AE-5ED3-4EC9-8193-E047720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01EC7BA-6AFE-4220-A975-99B3451F1DC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38564C8-90E6-4C9A-8FFB-BC9C3A8C6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219200"/>
            <a:ext cx="5723468" cy="1828090"/>
          </a:xfrm>
        </p:spPr>
        <p:txBody>
          <a:bodyPr>
            <a:normAutofit/>
          </a:bodyPr>
          <a:lstStyle/>
          <a:p>
            <a:r>
              <a:rPr lang="id-ID" sz="4400" dirty="0" smtClean="0"/>
              <a:t>STACK, QUEUE AND LINKED LIST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352800"/>
            <a:ext cx="5712179" cy="1907822"/>
          </a:xfrm>
        </p:spPr>
        <p:txBody>
          <a:bodyPr>
            <a:normAutofit fontScale="70000" lnSpcReduction="20000"/>
          </a:bodyPr>
          <a:lstStyle/>
          <a:p>
            <a:r>
              <a:rPr lang="id-ID" dirty="0">
                <a:latin typeface="High Tower Text" pitchFamily="18" charset="0"/>
              </a:rPr>
              <a:t>KELOMPOK 3 :</a:t>
            </a:r>
          </a:p>
          <a:p>
            <a:endParaRPr lang="id-ID" dirty="0">
              <a:latin typeface="High Tower Text" pitchFamily="18" charset="0"/>
            </a:endParaRPr>
          </a:p>
          <a:p>
            <a:r>
              <a:rPr lang="id-ID" dirty="0">
                <a:latin typeface="High Tower Text" pitchFamily="18" charset="0"/>
              </a:rPr>
              <a:t>Muhammad Alam Wahyudi	</a:t>
            </a:r>
            <a:r>
              <a:rPr lang="id-ID" dirty="0" smtClean="0">
                <a:latin typeface="High Tower Text" pitchFamily="18" charset="0"/>
              </a:rPr>
              <a:t>	: </a:t>
            </a:r>
            <a:r>
              <a:rPr lang="id-ID" dirty="0">
                <a:latin typeface="High Tower Text" pitchFamily="18" charset="0"/>
              </a:rPr>
              <a:t>171-111-050</a:t>
            </a:r>
          </a:p>
          <a:p>
            <a:r>
              <a:rPr lang="id-ID" dirty="0">
                <a:latin typeface="High Tower Text" pitchFamily="18" charset="0"/>
              </a:rPr>
              <a:t>Ronald Arival Fajar		</a:t>
            </a:r>
            <a:r>
              <a:rPr lang="id-ID" dirty="0" smtClean="0">
                <a:latin typeface="High Tower Text" pitchFamily="18" charset="0"/>
              </a:rPr>
              <a:t>	: </a:t>
            </a:r>
            <a:r>
              <a:rPr lang="id-ID" dirty="0">
                <a:latin typeface="High Tower Text" pitchFamily="18" charset="0"/>
              </a:rPr>
              <a:t>171-111-076</a:t>
            </a:r>
            <a:endParaRPr lang="en-US" dirty="0">
              <a:latin typeface="High Tower Text" pitchFamily="18" charset="0"/>
            </a:endParaRPr>
          </a:p>
          <a:p>
            <a:r>
              <a:rPr lang="id-ID" dirty="0">
                <a:latin typeface="High Tower Text" pitchFamily="18" charset="0"/>
              </a:rPr>
              <a:t>Monica Tifani Zahara		: 171-111-077</a:t>
            </a:r>
          </a:p>
          <a:p>
            <a:r>
              <a:rPr lang="id-ID" dirty="0">
                <a:latin typeface="High Tower Text" pitchFamily="18" charset="0"/>
              </a:rPr>
              <a:t>Satrio Aji 			: </a:t>
            </a:r>
            <a:r>
              <a:rPr lang="id-ID" dirty="0" smtClean="0">
                <a:latin typeface="High Tower Text" pitchFamily="18" charset="0"/>
              </a:rPr>
              <a:t>171-111-096</a:t>
            </a:r>
          </a:p>
          <a:p>
            <a:r>
              <a:rPr lang="id-ID" dirty="0" smtClean="0">
                <a:latin typeface="High Tower Text" pitchFamily="18" charset="0"/>
              </a:rPr>
              <a:t>Marselianus Herdian		: 171-111-114</a:t>
            </a:r>
            <a:endParaRPr lang="en-US" dirty="0" smtClean="0">
              <a:latin typeface="High Tower Text" pitchFamily="18" charset="0"/>
            </a:endParaRPr>
          </a:p>
          <a:p>
            <a:endParaRPr lang="en-US" dirty="0">
              <a:latin typeface="High Tower Text" pitchFamily="18" charset="0"/>
            </a:endParaRPr>
          </a:p>
          <a:p>
            <a:endParaRPr lang="en-US" dirty="0">
              <a:latin typeface="High Tower Text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71628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200400" y="885371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+mj-lt"/>
              </a:rPr>
              <a:t>Flowchart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07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6965245" cy="1202485"/>
          </a:xfrm>
        </p:spPr>
        <p:txBody>
          <a:bodyPr/>
          <a:lstStyle/>
          <a:p>
            <a: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^^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20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Stack </a:t>
            </a:r>
            <a:r>
              <a:rPr lang="id-ID" dirty="0" smtClean="0"/>
              <a:t>adalah tumpukan dari sekumpulan data yang urutan elemen nya dapat diambil dan ditambah hanya di posisi akhir / top saja.</a:t>
            </a:r>
            <a:endParaRPr lang="id-ID" dirty="0" smtClean="0"/>
          </a:p>
          <a:p>
            <a:endParaRPr lang="id-ID" b="1" dirty="0"/>
          </a:p>
          <a:p>
            <a:r>
              <a:rPr lang="id-ID" dirty="0" smtClean="0"/>
              <a:t>Konsep utama dari stack yaitu </a:t>
            </a:r>
            <a:r>
              <a:rPr lang="id-ID" b="1" i="1" dirty="0" smtClean="0"/>
              <a:t>Last In First Out</a:t>
            </a:r>
            <a:r>
              <a:rPr lang="id-ID" i="1" dirty="0" smtClean="0"/>
              <a:t>,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stack.</a:t>
            </a:r>
          </a:p>
          <a:p>
            <a:endParaRPr lang="id-ID" i="1" dirty="0" smtClean="0"/>
          </a:p>
          <a:p>
            <a:endParaRPr lang="id-ID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6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tack of books transparent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799"/>
            <a:ext cx="69056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7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87418"/>
          </a:xfrm>
        </p:spPr>
        <p:txBody>
          <a:bodyPr/>
          <a:lstStyle/>
          <a:p>
            <a:r>
              <a:rPr lang="id-ID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05000"/>
            <a:ext cx="6196405" cy="3818069"/>
          </a:xfrm>
        </p:spPr>
        <p:txBody>
          <a:bodyPr>
            <a:noAutofit/>
          </a:bodyPr>
          <a:lstStyle/>
          <a:p>
            <a:endParaRPr lang="id-ID" sz="2000" dirty="0" smtClean="0"/>
          </a:p>
          <a:p>
            <a:r>
              <a:rPr lang="en-US" sz="2000" dirty="0" smtClean="0"/>
              <a:t>Queue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b="1" dirty="0"/>
              <a:t>First In First Out (FIFO).</a:t>
            </a:r>
            <a:r>
              <a:rPr lang="en-US" sz="2000" dirty="0"/>
              <a:t>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yang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queue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smtClean="0"/>
              <a:t>di</a:t>
            </a:r>
            <a:r>
              <a:rPr lang="id-ID" sz="2000" dirty="0" smtClean="0"/>
              <a:t>keluarkan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endParaRPr lang="en-US" sz="2000" dirty="0"/>
          </a:p>
          <a:p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557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7611"/>
            <a:ext cx="710565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4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Linked list adalah sebuah struktur </a:t>
            </a:r>
            <a:r>
              <a:rPr lang="id-ID" dirty="0" smtClean="0"/>
              <a:t>data linier </a:t>
            </a:r>
            <a:r>
              <a:rPr lang="id-ID" dirty="0" smtClean="0"/>
              <a:t>dimana datanya </a:t>
            </a:r>
            <a:r>
              <a:rPr lang="id-ID" dirty="0" smtClean="0"/>
              <a:t>disimpan </a:t>
            </a:r>
            <a:r>
              <a:rPr lang="id-ID" dirty="0" smtClean="0"/>
              <a:t>didalam </a:t>
            </a:r>
            <a:r>
              <a:rPr lang="id-ID" dirty="0" smtClean="0"/>
              <a:t>blok </a:t>
            </a:r>
            <a:r>
              <a:rPr lang="id-ID" dirty="0" smtClean="0"/>
              <a:t>yang </a:t>
            </a:r>
            <a:r>
              <a:rPr lang="id-ID" dirty="0"/>
              <a:t> </a:t>
            </a:r>
            <a:r>
              <a:rPr lang="id-ID" dirty="0" smtClean="0"/>
              <a:t>berbeda</a:t>
            </a:r>
            <a:r>
              <a:rPr lang="id-ID" dirty="0" smtClean="0"/>
              <a:t> </a:t>
            </a:r>
            <a:r>
              <a:rPr lang="id-ID" dirty="0" smtClean="0"/>
              <a:t>dan saling terhubung.</a:t>
            </a:r>
          </a:p>
          <a:p>
            <a:r>
              <a:rPr lang="id-ID" dirty="0" smtClean="0"/>
              <a:t>Didalam linked list terdapat 3 elemen, yaitu:</a:t>
            </a:r>
          </a:p>
          <a:p>
            <a:pPr marL="0" indent="0">
              <a:buNone/>
            </a:pPr>
            <a:r>
              <a:rPr lang="id-ID" dirty="0" smtClean="0"/>
              <a:t>   * </a:t>
            </a:r>
            <a:r>
              <a:rPr lang="id-ID" dirty="0" smtClean="0"/>
              <a:t>Start (first link)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* Link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* </a:t>
            </a:r>
            <a:r>
              <a:rPr lang="id-ID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62200"/>
            <a:ext cx="6965245" cy="1812085"/>
          </a:xfrm>
        </p:spPr>
        <p:txBody>
          <a:bodyPr>
            <a:normAutofit/>
          </a:bodyPr>
          <a:lstStyle/>
          <a:p>
            <a:r>
              <a:rPr lang="id-ID" sz="6600" dirty="0" smtClean="0"/>
              <a:t>Pembahasan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1406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stack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queue,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antrian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id-ID" sz="2000" dirty="0"/>
              <a:t> data antrian dimasukkan dengan metode linkedlist kemudian</a:t>
            </a:r>
            <a:r>
              <a:rPr lang="en-US" sz="2000" dirty="0"/>
              <a:t> user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memasukan</a:t>
            </a:r>
            <a:r>
              <a:rPr lang="en-US" sz="2000" dirty="0"/>
              <a:t> (push) data,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dikeluarkan</a:t>
            </a:r>
            <a:r>
              <a:rPr lang="en-US" sz="2000" dirty="0"/>
              <a:t> (pop) </a:t>
            </a:r>
            <a:r>
              <a:rPr lang="en-US" sz="2000" dirty="0" err="1"/>
              <a:t>secara</a:t>
            </a:r>
            <a:r>
              <a:rPr lang="en-US" sz="2000" dirty="0"/>
              <a:t> stack </a:t>
            </a:r>
            <a:r>
              <a:rPr lang="en-US" sz="2000" dirty="0" err="1"/>
              <a:t>atau</a:t>
            </a:r>
            <a:r>
              <a:rPr lang="en-US" sz="2000" dirty="0"/>
              <a:t> queue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/>
              <a:t>Tujuan utama dari </a:t>
            </a:r>
            <a:r>
              <a:rPr lang="id-ID" sz="2800" b="1" dirty="0" smtClean="0"/>
              <a:t>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589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Input dan tipe data dalam program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15200" cy="4419600"/>
          </a:xfrm>
        </p:spPr>
        <p:txBody>
          <a:bodyPr>
            <a:normAutofit/>
          </a:bodyPr>
          <a:lstStyle/>
          <a:p>
            <a:pPr lvl="2"/>
            <a:r>
              <a:rPr lang="id-ID" sz="1700" dirty="0" smtClean="0"/>
              <a:t>Menu </a:t>
            </a:r>
            <a:r>
              <a:rPr lang="id-ID" sz="1700" dirty="0"/>
              <a:t>1, digunakan untuk menginputkan banyak data yang akan dimasukkan kedalam antrian dan juga mengisikan data sebanyak banyak data yang diinputkan.</a:t>
            </a:r>
            <a:endParaRPr lang="en-US" sz="1700" dirty="0"/>
          </a:p>
          <a:p>
            <a:pPr lvl="2"/>
            <a:r>
              <a:rPr lang="id-ID" sz="1700" dirty="0"/>
              <a:t>Menu 2 digunakan oleh user untuk menampilkan </a:t>
            </a:r>
            <a:r>
              <a:rPr lang="id-ID" sz="1700" dirty="0" smtClean="0"/>
              <a:t>antrian.</a:t>
            </a:r>
            <a:endParaRPr lang="id-ID" sz="1700" dirty="0"/>
          </a:p>
          <a:p>
            <a:pPr lvl="2"/>
            <a:r>
              <a:rPr lang="id-ID" sz="1700" dirty="0" smtClean="0"/>
              <a:t>Pada </a:t>
            </a:r>
            <a:r>
              <a:rPr lang="id-ID" sz="1700" dirty="0"/>
              <a:t>menu 3 : yaitu pilihan ”Keluarkan Antrian dengan Stack” maka data yang telah diinputkan pada menu (1) akan dikeluarkan dengan metode stack.</a:t>
            </a:r>
            <a:endParaRPr lang="en-US" sz="1700" dirty="0"/>
          </a:p>
          <a:p>
            <a:pPr lvl="2"/>
            <a:r>
              <a:rPr lang="id-ID" sz="1700" dirty="0" smtClean="0"/>
              <a:t>Pada </a:t>
            </a:r>
            <a:r>
              <a:rPr lang="id-ID" sz="1700" dirty="0"/>
              <a:t>menu 4 : yaitu pilihan “Keluarkan Antrian dengan Queue” maka data yang telah diinputkan pada menu (1) akan dikeluarkan dengan metode queue.</a:t>
            </a:r>
            <a:endParaRPr lang="en-US" sz="1700" dirty="0"/>
          </a:p>
          <a:p>
            <a:pPr marL="0" indent="0">
              <a:buNone/>
            </a:pPr>
            <a:r>
              <a:rPr lang="id-ID" sz="1700" dirty="0" smtClean="0"/>
              <a:t>	</a:t>
            </a:r>
            <a:endParaRPr lang="id-ID" sz="2000" b="1" dirty="0" smtClean="0"/>
          </a:p>
          <a:p>
            <a:pPr marL="0" indent="0">
              <a:buNone/>
            </a:pPr>
            <a:r>
              <a:rPr lang="id-ID" sz="2000" b="1" dirty="0" smtClean="0"/>
              <a:t>	Tipe Data</a:t>
            </a:r>
          </a:p>
          <a:p>
            <a:pPr lvl="2"/>
            <a:r>
              <a:rPr lang="id-ID" sz="1800" dirty="0"/>
              <a:t>I</a:t>
            </a:r>
            <a:r>
              <a:rPr lang="id-ID" sz="1800" dirty="0" smtClean="0"/>
              <a:t>nteger</a:t>
            </a:r>
          </a:p>
          <a:p>
            <a:pPr lvl="2"/>
            <a:r>
              <a:rPr lang="id-ID" sz="1800" dirty="0" smtClean="0"/>
              <a:t>Char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5189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800</TotalTime>
  <Words>295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STACK, QUEUE AND LINKED LIST</vt:lpstr>
      <vt:lpstr>STACK</vt:lpstr>
      <vt:lpstr>PowerPoint Presentation</vt:lpstr>
      <vt:lpstr>Queue</vt:lpstr>
      <vt:lpstr>PowerPoint Presentation</vt:lpstr>
      <vt:lpstr>Linked List</vt:lpstr>
      <vt:lpstr>Pembahasan</vt:lpstr>
      <vt:lpstr>Tujuan utama dari Program</vt:lpstr>
      <vt:lpstr>Input dan tipe data dalam program</vt:lpstr>
      <vt:lpstr>PowerPoint Presentation</vt:lpstr>
      <vt:lpstr>THANK YOU ^^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STACK, QUEUE AND LINKED LIST</dc:title>
  <dc:creator>ASUS</dc:creator>
  <cp:lastModifiedBy>ASUS</cp:lastModifiedBy>
  <cp:revision>22</cp:revision>
  <dcterms:created xsi:type="dcterms:W3CDTF">2019-01-02T06:45:15Z</dcterms:created>
  <dcterms:modified xsi:type="dcterms:W3CDTF">2019-01-11T07:19:24Z</dcterms:modified>
</cp:coreProperties>
</file>