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AF48-01BC-4B7A-9C1F-887013C7C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A2EF1-75B6-465E-ACA0-2D0D94FD4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8E94A-BF52-4D0D-9521-5C0A5BDF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8462-4C44-4EB1-ACF0-7F3AF5742485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8F548-6714-486A-8B22-AFD0F18E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1831-4AF7-4DA8-BD4D-9EBC7DB1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C84-A572-4D1D-9DB1-4118DDF50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9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47A8-187F-4FB5-9770-AAB72A0C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B7E1D-6CFB-4FD3-BB7C-BA161B3F4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572E3-9A77-4106-B5C1-586615E3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8462-4C44-4EB1-ACF0-7F3AF5742485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350AD-5C58-4077-BAE7-597F67DC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EAF55-C6B2-432A-AC75-D3963471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C84-A572-4D1D-9DB1-4118DDF50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E7DCB-24E1-4153-B365-1163FBF63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6AE16-AEC2-499F-A50F-B9D7328FB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E43D8-41D8-47C3-8362-CC29144D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8462-4C44-4EB1-ACF0-7F3AF5742485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70928-DC2C-48C8-B2B1-84BD8BD3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438AF-4F20-49BA-9412-D9B952E0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C84-A572-4D1D-9DB1-4118DDF50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5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61AC-5461-496B-B52C-45CD6064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386B1-E8AB-4FCE-862C-EF22FCC54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F63FA-F6EE-42E2-8F89-8A2C23EE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8462-4C44-4EB1-ACF0-7F3AF5742485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47E8-E16C-4091-9A18-0CBB9876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80B49-FFDE-4594-A421-1D1D0682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C84-A572-4D1D-9DB1-4118DDF50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3FB5-A52B-43AA-94EC-542D2291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FD96D-BA6B-470D-9CFD-73732AD6F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75494-B1D3-48DF-962C-3689D870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8462-4C44-4EB1-ACF0-7F3AF5742485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5DA93-3CD4-4DC7-97F7-8BE1BBE2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69971-4991-4C5C-B328-3518B26A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C84-A572-4D1D-9DB1-4118DDF50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FF2A-F63D-4ABB-84DF-7DFDDE9E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CD5B4-807D-4126-9841-03245E1D5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CC097-3BC6-4F10-AA26-1EC3B4E59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1DFEF-DC24-4DFE-AE55-B46B2C3C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8462-4C44-4EB1-ACF0-7F3AF5742485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43609-A6E3-4F2A-B962-2304D26B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FD164-E3FE-4B3C-8386-AC30F72D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C84-A572-4D1D-9DB1-4118DDF50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6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13EF-03D8-4BF9-A61E-E5C13358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BE37F-3284-4BF7-AA73-59E9F980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26D57-B99C-4D53-80C5-5AD982F23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442AD-2A88-4472-B692-32E3DBD18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97E6E-F24D-47D8-A1C2-0C7CA5AD8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8DF89-BEF4-47E3-AB7E-3BBE4277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8462-4C44-4EB1-ACF0-7F3AF5742485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A188B-2296-4087-B600-80BB2809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EF5F5-EDE5-4664-9845-8E23B477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C84-A572-4D1D-9DB1-4118DDF50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4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22CF-D9EA-452E-968D-8446043D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95910A-20A3-4A07-9B3A-C91A6179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8462-4C44-4EB1-ACF0-7F3AF5742485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E2ABB-8D75-4E9D-B3C6-001F1675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1863A-9A9D-4128-BF2D-C0B9A37A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C84-A572-4D1D-9DB1-4118DDF50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0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52FA1-94CE-4BE9-84A2-B452770A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8462-4C44-4EB1-ACF0-7F3AF5742485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4926B-D99A-4659-98C6-175F757B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9F4E5-98B8-413C-805B-A6628ACF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C84-A572-4D1D-9DB1-4118DDF50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09D73-E933-494D-9143-5EAB680A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7A5F7-C2C5-468E-8684-115D3092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1391A-FC9F-4C10-B590-CE208AA19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FD1BA-661A-4EF0-9CFA-699C84DD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8462-4C44-4EB1-ACF0-7F3AF5742485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EA8BE-10BF-4F3E-BDB9-D758CC3C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2BDB4-6B29-497D-AFCF-A26C376C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C84-A572-4D1D-9DB1-4118DDF50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7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5CBE-48FE-46DA-A47F-0A6A0C12A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42861-E77A-4BEE-BEEE-978480548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1E9D7-2D1F-461F-9AA1-C1D1B35A6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80136-56C6-4F49-A2A4-7CC66398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8462-4C44-4EB1-ACF0-7F3AF5742485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7CDCB-ED1D-4A00-800C-A10F1FAC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E27A4-6CFD-4EB4-8A4D-A1E5E639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C84-A572-4D1D-9DB1-4118DDF50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5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3C990-C61E-4AF9-AF34-0FC9C1CF0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381BA-91EE-49ED-87B9-A4EDA6DE0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A2613-43D5-4B91-B74E-4DB1181EC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E8462-4C44-4EB1-ACF0-7F3AF5742485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3BE00-74D0-4DEF-8387-7BDDFF9E5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3E570-6E02-4193-AA1C-0ADC98FEC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44C84-A572-4D1D-9DB1-4118DDF50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4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85AD-C873-4AE7-9008-08EA70CA8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Sampling rata-rata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proporsi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AFAB8-7D8B-405E-980D-CA3A8D45A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Siti Aminah </a:t>
            </a:r>
            <a:r>
              <a:rPr lang="en-US" dirty="0" err="1"/>
              <a:t>S.Si</a:t>
            </a:r>
            <a:r>
              <a:rPr lang="en-US" dirty="0"/>
              <a:t>., </a:t>
            </a:r>
            <a:r>
              <a:rPr lang="en-US" dirty="0" err="1"/>
              <a:t>M.Pd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1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2739-7648-4396-A336-1F70A9D4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C73F4-D25A-4144-BC4C-3DCA78DC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73" y="1690688"/>
            <a:ext cx="10151835" cy="230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8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93AA-1C00-4060-8AB1-656AA1BD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97B27-1B79-44DA-ADB6-4F518B7C6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89" y="2199862"/>
            <a:ext cx="9598273" cy="23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2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5A3B-66E8-472E-80A4-03EDA761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602B66-7EB6-4A41-8399-778EA55130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Tuliskan n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yang </a:t>
                </a:r>
                <a:r>
                  <a:rPr lang="en-US" dirty="0" err="1"/>
                  <a:t>telah</a:t>
                </a:r>
                <a:r>
                  <a:rPr lang="en-US" dirty="0"/>
                  <a:t> </a:t>
                </a:r>
                <a:r>
                  <a:rPr lang="en-US" dirty="0" err="1"/>
                  <a:t>diketahui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soal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:r>
                  <a:rPr lang="en-US" dirty="0" err="1"/>
                  <a:t>persentase</a:t>
                </a:r>
                <a:r>
                  <a:rPr lang="en-US" dirty="0"/>
                  <a:t> </a:t>
                </a:r>
                <a:r>
                  <a:rPr lang="en-US" dirty="0" err="1"/>
                  <a:t>hasil</a:t>
                </a:r>
                <a:r>
                  <a:rPr lang="en-US" dirty="0"/>
                  <a:t> plagiarism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err="1"/>
                  <a:t>Tuliskan</a:t>
                </a:r>
                <a:r>
                  <a:rPr lang="en-US" dirty="0"/>
                  <a:t> </a:t>
                </a:r>
                <a:r>
                  <a:rPr lang="en-US" dirty="0" err="1"/>
                  <a:t>apa</a:t>
                </a:r>
                <a:r>
                  <a:rPr lang="en-US" dirty="0"/>
                  <a:t> yang </a:t>
                </a:r>
                <a:r>
                  <a:rPr lang="en-US" dirty="0" err="1"/>
                  <a:t>ditanyakan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soal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err="1"/>
                  <a:t>Hitunglah</a:t>
                </a:r>
                <a:endParaRPr lang="en-US" dirty="0"/>
              </a:p>
              <a:p>
                <a:pPr lvl="1"/>
                <a:r>
                  <a:rPr lang="en-US" dirty="0"/>
                  <a:t>rata-rata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distribusi</a:t>
                </a:r>
                <a:r>
                  <a:rPr lang="en-US" dirty="0"/>
                  <a:t> sampling </a:t>
                </a:r>
                <a:r>
                  <a:rPr lang="en-US" dirty="0" err="1"/>
                  <a:t>proporsi</a:t>
                </a:r>
                <a:endParaRPr lang="en-US" dirty="0"/>
              </a:p>
              <a:p>
                <a:pPr lvl="1"/>
                <a:r>
                  <a:rPr lang="en-US" dirty="0" err="1"/>
                  <a:t>standar</a:t>
                </a:r>
                <a:r>
                  <a:rPr lang="en-US" dirty="0"/>
                  <a:t> </a:t>
                </a:r>
                <a:r>
                  <a:rPr lang="en-US" dirty="0" err="1"/>
                  <a:t>deviasi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distribusi</a:t>
                </a:r>
                <a:r>
                  <a:rPr lang="en-US" dirty="0"/>
                  <a:t> sampling </a:t>
                </a:r>
                <a:r>
                  <a:rPr lang="en-US" dirty="0" err="1"/>
                  <a:t>proporsi</a:t>
                </a:r>
                <a:endParaRPr lang="en-US" dirty="0"/>
              </a:p>
              <a:p>
                <a:pPr lvl="1"/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baku</a:t>
                </a:r>
                <a:r>
                  <a:rPr lang="en-US" dirty="0"/>
                  <a:t> Z</a:t>
                </a:r>
                <a:r>
                  <a:rPr lang="en-US" sz="1200" dirty="0"/>
                  <a:t>1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Z</a:t>
                </a:r>
                <a:r>
                  <a:rPr lang="en-US" sz="1200" dirty="0"/>
                  <a:t>2</a:t>
                </a:r>
              </a:p>
              <a:p>
                <a:pPr lvl="1"/>
                <a:r>
                  <a:rPr lang="en-US" dirty="0" err="1"/>
                  <a:t>kesimpulan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hasil</a:t>
                </a:r>
                <a:r>
                  <a:rPr lang="en-US" dirty="0"/>
                  <a:t> </a:t>
                </a:r>
                <a:r>
                  <a:rPr lang="en-US" dirty="0" err="1"/>
                  <a:t>perhitungan</a:t>
                </a:r>
                <a:r>
                  <a:rPr lang="en-US" dirty="0"/>
                  <a:t> </a:t>
                </a:r>
                <a:r>
                  <a:rPr lang="en-US" dirty="0" err="1"/>
                  <a:t>diatas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602B66-7EB6-4A41-8399-778EA55130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72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9659-9923-48E3-88A8-20D3876C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BEDE0-9878-42E5-9623-CDDE124D6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8314"/>
            <a:ext cx="9896475" cy="282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6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B8E7-4603-4B7D-AC6F-B6F425B2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74BF4-FD0F-437B-80F3-2E145E1B9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  <a:p>
            <a:pPr lvl="1"/>
            <a:r>
              <a:rPr lang="en-US" dirty="0"/>
              <a:t>rata-rata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sampling rata-rata</a:t>
            </a:r>
          </a:p>
          <a:p>
            <a:pPr lvl="1"/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 </a:t>
            </a:r>
            <a:r>
              <a:rPr lang="en-US" dirty="0" err="1"/>
              <a:t>populasi</a:t>
            </a:r>
            <a:endParaRPr lang="en-US" dirty="0"/>
          </a:p>
          <a:p>
            <a:pPr lvl="1"/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sampel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ditanyakan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Hitunglah</a:t>
            </a:r>
            <a:endParaRPr lang="en-US" dirty="0"/>
          </a:p>
          <a:p>
            <a:pPr lvl="1"/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sampling rata-rata</a:t>
            </a:r>
          </a:p>
          <a:p>
            <a:pPr lvl="1"/>
            <a:r>
              <a:rPr lang="en-US" dirty="0" err="1"/>
              <a:t>Nilai</a:t>
            </a:r>
            <a:r>
              <a:rPr lang="en-US" dirty="0"/>
              <a:t> Baku Z</a:t>
            </a:r>
          </a:p>
        </p:txBody>
      </p:sp>
    </p:spTree>
    <p:extLst>
      <p:ext uri="{BB962C8B-B14F-4D97-AF65-F5344CB8AC3E}">
        <p14:creationId xmlns:p14="http://schemas.microsoft.com/office/powerpoint/2010/main" val="107418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74A1-2092-4322-9DE3-E5343122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470CA-2F17-42DB-B79F-985F87EBF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2209"/>
            <a:ext cx="9963150" cy="334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1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F5A2-1C58-4EC2-B320-16BFB9AE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387D9-3A3E-4381-B724-AB75F1B96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03" y="1577010"/>
            <a:ext cx="10801312" cy="10999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62586-F3F8-4CA5-8A84-DBB8684FB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31" y="2608441"/>
            <a:ext cx="10820606" cy="256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8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D2B5-909D-4806-A49E-1973B7BA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263B7-24A4-42D8-BBF4-4D8DCCD98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187609" cy="2195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D571F3-87E5-411C-8CE8-14E167E3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66" y="3747673"/>
            <a:ext cx="10088839" cy="77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5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022F-5D5F-4A36-B170-14D2B8D0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83DC55-818E-43B5-95A5-A4B4CC01E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867996" cy="239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6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105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Latihan Soal  Sampling rata-rata dan proporsi</vt:lpstr>
      <vt:lpstr>Soal 1</vt:lpstr>
      <vt:lpstr>Penyelesaian Soal 1</vt:lpstr>
      <vt:lpstr>Soal 2</vt:lpstr>
      <vt:lpstr>Penyelesaian Soal 2</vt:lpstr>
      <vt:lpstr>Soal 3</vt:lpstr>
      <vt:lpstr>Soal 4</vt:lpstr>
      <vt:lpstr>Soal 5</vt:lpstr>
      <vt:lpstr>Soal 6</vt:lpstr>
      <vt:lpstr>Soal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Soal  Sampling rata-rata dan proporsi</dc:title>
  <dc:creator>user</dc:creator>
  <cp:lastModifiedBy>user</cp:lastModifiedBy>
  <cp:revision>4</cp:revision>
  <dcterms:created xsi:type="dcterms:W3CDTF">2017-10-09T15:14:44Z</dcterms:created>
  <dcterms:modified xsi:type="dcterms:W3CDTF">2017-10-09T15:44:10Z</dcterms:modified>
</cp:coreProperties>
</file>