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10AA-94C1-495B-9CC5-4970473F5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3E5B4-E9F9-4956-B371-D8B9A22B9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B7DB-66B2-4698-9118-018C4271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43E4-B35E-4893-8892-4B61FF8C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201E-4A12-41A6-AAEA-3B7DB19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2B8E-59CC-4072-9A5C-17F4E0C6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769AD-3F10-4852-A672-A3DCC7283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E8107-FB79-402D-8297-E841BE79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64DA7-4E22-4604-A23B-836EB587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A83C-B914-4E30-9E32-067B176C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80F19-6773-482B-B2B7-2EE468CAF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AC9DD-13EC-414A-99AA-E845C190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F733-B110-4066-A01C-2E558FDC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0D24-5A3B-4BE9-AB3C-D1B1CCD1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0B6B-C5AB-4FF4-8A65-408772A6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E2FA-8B7A-4373-B107-6D5D496B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DBF9-8ECD-4A35-8A74-6A8B2F6C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366C-9DA5-4DAD-8713-A255D1A3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7E11A-BB60-4C0A-8FAF-188E24AA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DDF83-2E2E-4D55-80A0-732D174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62C5-9C20-465F-99BF-DEC74289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6798-4BB9-42F4-8217-5B561890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C6209-E28E-44F6-98D9-A1DB2B2E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2E12-E77A-45D2-8A89-246FD261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E7CF2-7FF0-47E7-8E46-C72E00FB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FBDA-E0F5-4073-9EC3-8A674434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34CD-4C98-4D1E-BC42-6312CD3D2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785FD-207B-4018-B1DA-2F810A8C0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76E1F-9DB4-45F9-87FB-4B7BBB2C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2957-369C-4382-86D2-E29D16DB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1FF72-51F5-4470-A1C3-0034A6F0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BDF2-178F-4FA1-9A6E-646B9BD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08233-4166-4584-B810-178CC2B2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FDF0C-A32E-4841-BB09-E47DF3A7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C617D-9A48-4E78-BA48-25649555E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26EAC-91D6-4078-97BA-65C34010E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8D881-2517-48DB-B23C-6DD6E8A3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64773-EA2A-4FBD-A56E-1C02EBE0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A9DB4-0516-4016-BC61-C6638CD8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1A68-B147-4C84-87BE-2E17C01C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C350A-B720-49E3-BE71-42F938D7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39D02-BDB9-4F22-8A8F-8CBABFC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2E0E8-0977-4E76-B115-419715FC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8FFF0-A795-4320-8CEA-BC9A57A4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E762-1542-4A51-8F9D-147BCE61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8E4E2-BD35-41B5-B463-6AB508F9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71BE-1452-42D2-A044-8C1A8219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DEC2-5512-4EF9-86D6-2A93943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1F84B-5073-41CA-81A8-D258EEDD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8F878-002E-474A-9626-5CB526B7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9FDC-9E73-4E12-A5CB-E661089B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A937-AD24-4FCB-B7E2-63B014FF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BB0C-8D3E-450A-B25B-D859FA4E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5E234-A31C-4B37-9AD3-E19B99F4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880E2-216E-4FCE-A687-E8158C94E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2C214-5F0D-4993-B6F8-4B21BC2E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F69D-D5CC-430E-952A-7B058719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416DE-2310-4AF2-9127-511D37E6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D38A4-5D9C-44F0-A9F2-71D1C2E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A3D6-83D3-4BE9-9172-6CE9BDEB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905B-69B8-411E-960C-39F1D993A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7EF4-0E53-4918-BC06-EB881FB3806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4F37-A2E5-4619-A5D9-F45B1F8B4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9549-3ECE-4B62-B802-E5BBA9A41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2BA6E-05D9-443F-AE74-CE6565AF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85AD-C873-4AE7-9008-08EA70CA8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Distribusi</a:t>
            </a:r>
            <a:r>
              <a:rPr lang="en-US" dirty="0"/>
              <a:t> sampling</a:t>
            </a:r>
            <a:br>
              <a:rPr lang="en-US" dirty="0"/>
            </a:br>
            <a:r>
              <a:rPr lang="en-US" dirty="0" err="1"/>
              <a:t>selisih</a:t>
            </a:r>
            <a:r>
              <a:rPr lang="en-US" dirty="0"/>
              <a:t> rata-rata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proporsi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FAB8-7D8B-405E-980D-CA3A8D45A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Siti Aminah </a:t>
            </a:r>
            <a:r>
              <a:rPr lang="en-US" dirty="0" err="1"/>
              <a:t>S.Si</a:t>
            </a:r>
            <a:r>
              <a:rPr lang="en-US" dirty="0"/>
              <a:t>., </a:t>
            </a:r>
            <a:r>
              <a:rPr lang="en-US" dirty="0" err="1"/>
              <a:t>M.Pd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1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40F9-97CE-42F4-BDEF-6035AFDB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E6BCE-B54A-4F98-A80C-7D435D5E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058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8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8B7E-3100-4637-B9E3-DEB58C9D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84B2C-3EED-4AFB-8982-BDDFCCB8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63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4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8548-B95A-4357-8069-086F2599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D822-AF5B-4E58-AB6F-99E704CE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Tuliskan</a:t>
            </a:r>
            <a:endParaRPr lang="en-US" dirty="0"/>
          </a:p>
          <a:p>
            <a:pPr lvl="1"/>
            <a:r>
              <a:rPr lang="en-US" dirty="0"/>
              <a:t>Rata-rata,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diekspor</a:t>
            </a:r>
            <a:endParaRPr lang="en-US" dirty="0"/>
          </a:p>
          <a:p>
            <a:pPr lvl="1"/>
            <a:r>
              <a:rPr lang="en-US" dirty="0"/>
              <a:t>Rata-rata,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diimpor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ditanyakan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Hitung</a:t>
            </a:r>
            <a:endParaRPr lang="en-US" dirty="0"/>
          </a:p>
          <a:p>
            <a:pPr lvl="1"/>
            <a:r>
              <a:rPr lang="en-US" dirty="0"/>
              <a:t>Rata-rata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impor</a:t>
            </a:r>
            <a:endParaRPr lang="en-US" dirty="0"/>
          </a:p>
          <a:p>
            <a:pPr lvl="1"/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impor</a:t>
            </a:r>
            <a:endParaRPr lang="en-US" dirty="0"/>
          </a:p>
          <a:p>
            <a:pPr lvl="1"/>
            <a:r>
              <a:rPr lang="en-US" dirty="0" err="1"/>
              <a:t>Nilai</a:t>
            </a:r>
            <a:r>
              <a:rPr lang="en-US" dirty="0"/>
              <a:t> Baku Z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0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2D2A-7352-4518-8A92-C2A9435D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5D2A2-734F-46C2-AE30-7A4366B5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8" y="1690688"/>
            <a:ext cx="93535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8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39CE-FF1B-4B3A-8120-A3229F5F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14295-3FA9-452C-96A8-249B1F68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011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6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8BEF-6AE5-4F91-848E-E91F8F03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45D92-39E5-40E3-9E54-A1013A19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20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6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7357-D116-4979-8112-823C1E10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054E7-CB98-4692-9AAC-5BAADB0F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86" y="1690688"/>
            <a:ext cx="10041214" cy="32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D315-59CC-4750-9056-C50C8D6E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E0CB7-1B91-4274-8EF7-37F5A32D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12" y="1690688"/>
            <a:ext cx="94297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6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514C-CD84-495E-9192-B86AF4AF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36C80-C44B-47C9-BF5A-D84EA26C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496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5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74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Latihan Soal  Distribusi sampling selisih rata-rata dan proporsi</vt:lpstr>
      <vt:lpstr>Soal 1</vt:lpstr>
      <vt:lpstr>Penyelesaian Soal 1</vt:lpstr>
      <vt:lpstr>Soal 2</vt:lpstr>
      <vt:lpstr>Soal 3</vt:lpstr>
      <vt:lpstr>Soal 4</vt:lpstr>
      <vt:lpstr>Soal 5</vt:lpstr>
      <vt:lpstr>Soal 6</vt:lpstr>
      <vt:lpstr>Soal 7</vt:lpstr>
      <vt:lpstr>Soal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Soal  Sampling rata-rata dan proporsi</dc:title>
  <dc:creator>user</dc:creator>
  <cp:lastModifiedBy>user</cp:lastModifiedBy>
  <cp:revision>4</cp:revision>
  <dcterms:created xsi:type="dcterms:W3CDTF">2017-10-09T15:18:30Z</dcterms:created>
  <dcterms:modified xsi:type="dcterms:W3CDTF">2017-10-09T15:58:23Z</dcterms:modified>
</cp:coreProperties>
</file>