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Adadgui</a:t>
            </a:r>
            <a:br>
              <a:rPr/>
            </a:br>
            <a:r>
              <a:rPr/>
              <a:t>sad	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addadh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 (umesh)</cp:lastModifiedBy>
  <cp:revision>1</cp:revision>
  <dcterms:modified xsi:type="dcterms:W3CDTF">2023-08-30T07:14:11Z</dcterms:modified>
  <cp:category/>
  <cp:contentStatus/>
  <cp:version/>
</cp:coreProperties>
</file>