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/>
    </a:defPPr>
    <a:lvl1pPr marL="0" algn="l">
      <a:defRPr sz="1800">
        <a:solidFill>
          <a:schemeClr val="tx1"/>
        </a:solidFill>
        <a:latin typeface="+mn-lt"/>
        <a:ea typeface="+mn-ea"/>
      </a:defRPr>
    </a:lvl1pPr>
    <a:lvl2pPr marL="457200" algn="l">
      <a:defRPr sz="1800">
        <a:solidFill>
          <a:schemeClr val="tx1"/>
        </a:solidFill>
        <a:latin typeface="+mn-lt"/>
        <a:ea typeface="+mn-ea"/>
      </a:defRPr>
    </a:lvl2pPr>
    <a:lvl3pPr marL="914400" algn="l">
      <a:defRPr sz="1800">
        <a:solidFill>
          <a:schemeClr val="tx1"/>
        </a:solidFill>
        <a:latin typeface="+mn-lt"/>
        <a:ea typeface="+mn-ea"/>
      </a:defRPr>
    </a:lvl3pPr>
    <a:lvl4pPr marL="1371600" algn="l">
      <a:defRPr sz="1800">
        <a:solidFill>
          <a:schemeClr val="tx1"/>
        </a:solidFill>
        <a:latin typeface="+mn-lt"/>
        <a:ea typeface="+mn-ea"/>
      </a:defRPr>
    </a:lvl4pPr>
    <a:lvl5pPr marL="1828800" algn="l">
      <a:defRPr sz="1800">
        <a:solidFill>
          <a:schemeClr val="tx1"/>
        </a:solidFill>
        <a:latin typeface="+mn-lt"/>
        <a:ea typeface="+mn-ea"/>
      </a:defRPr>
    </a:lvl5pPr>
    <a:lvl6pPr marL="2286000" algn="l">
      <a:defRPr sz="1800">
        <a:solidFill>
          <a:schemeClr val="tx1"/>
        </a:solidFill>
        <a:latin typeface="+mn-lt"/>
        <a:ea typeface="+mn-ea"/>
      </a:defRPr>
    </a:lvl6pPr>
    <a:lvl7pPr marL="2743200" algn="l">
      <a:defRPr sz="1800">
        <a:solidFill>
          <a:schemeClr val="tx1"/>
        </a:solidFill>
        <a:latin typeface="+mn-lt"/>
        <a:ea typeface="+mn-ea"/>
      </a:defRPr>
    </a:lvl7pPr>
    <a:lvl8pPr marL="3200400" algn="l">
      <a:defRPr sz="1800">
        <a:solidFill>
          <a:schemeClr val="tx1"/>
        </a:solidFill>
        <a:latin typeface="+mn-lt"/>
        <a:ea typeface="+mn-ea"/>
      </a:defRPr>
    </a:lvl8pPr>
    <a:lvl9pPr marL="3657600" algn="l">
      <a:defRPr sz="1800">
        <a:solidFill>
          <a:schemeClr val="tx1"/>
        </a:solidFill>
        <a:latin typeface="+mn-lt"/>
        <a:ea typeface="+mn-e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/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</a:defRPr>
      </a:lvl1pPr>
    </p:titleStyle>
    <p:bodyStyle>
      <a:lvl1pPr marL="22860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</a:defRPr>
      </a:lvl1pPr>
      <a:lvl2pPr marL="685800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4pPr>
      <a:lvl5pPr marL="20574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5pPr>
      <a:lvl6pPr marL="25146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6pPr>
      <a:lvl7pPr marL="29718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7pPr>
      <a:lvl8pPr marL="34290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8pPr>
      <a:lvl9pPr marL="3886200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/>
      </a:defPPr>
      <a:lvl1pPr marL="0" algn="l">
        <a:defRPr sz="1800">
          <a:solidFill>
            <a:schemeClr val="tx1"/>
          </a:solidFill>
          <a:latin typeface="+mn-lt"/>
          <a:ea typeface="+mn-ea"/>
        </a:defRPr>
      </a:lvl1pPr>
      <a:lvl2pPr marL="457200" algn="l">
        <a:defRPr sz="1800">
          <a:solidFill>
            <a:schemeClr val="tx1"/>
          </a:solidFill>
          <a:latin typeface="+mn-lt"/>
          <a:ea typeface="+mn-ea"/>
        </a:defRPr>
      </a:lvl2pPr>
      <a:lvl3pPr marL="914400" algn="l">
        <a:defRPr sz="1800">
          <a:solidFill>
            <a:schemeClr val="tx1"/>
          </a:solidFill>
          <a:latin typeface="+mn-lt"/>
          <a:ea typeface="+mn-ea"/>
        </a:defRPr>
      </a:lvl3pPr>
      <a:lvl4pPr marL="1371600" algn="l">
        <a:defRPr sz="1800">
          <a:solidFill>
            <a:schemeClr val="tx1"/>
          </a:solidFill>
          <a:latin typeface="+mn-lt"/>
          <a:ea typeface="+mn-ea"/>
        </a:defRPr>
      </a:lvl4pPr>
      <a:lvl5pPr marL="1828800" algn="l">
        <a:defRPr sz="1800">
          <a:solidFill>
            <a:schemeClr val="tx1"/>
          </a:solidFill>
          <a:latin typeface="+mn-lt"/>
          <a:ea typeface="+mn-ea"/>
        </a:defRPr>
      </a:lvl5pPr>
      <a:lvl6pPr marL="2286000" algn="l">
        <a:defRPr sz="1800">
          <a:solidFill>
            <a:schemeClr val="tx1"/>
          </a:solidFill>
          <a:latin typeface="+mn-lt"/>
          <a:ea typeface="+mn-ea"/>
        </a:defRPr>
      </a:lvl6pPr>
      <a:lvl7pPr marL="2743200" algn="l">
        <a:defRPr sz="1800">
          <a:solidFill>
            <a:schemeClr val="tx1"/>
          </a:solidFill>
          <a:latin typeface="+mn-lt"/>
          <a:ea typeface="+mn-ea"/>
        </a:defRPr>
      </a:lvl7pPr>
      <a:lvl8pPr marL="3200400" algn="l">
        <a:defRPr sz="1800">
          <a:solidFill>
            <a:schemeClr val="tx1"/>
          </a:solidFill>
          <a:latin typeface="+mn-lt"/>
          <a:ea typeface="+mn-ea"/>
        </a:defRPr>
      </a:lvl8pPr>
      <a:lvl9pPr marL="3657600" algn="l">
        <a:defRPr sz="180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Gjhgl</a:t>
            </a:r>
            <a:br>
              <a:rPr/>
            </a:br>
            <a:endParaRPr/>
          </a:p>
        </p:txBody>
      </p:sp>
      <p:sp>
        <p:nvSpPr>
          <p:cNvPr id="3" name="Subtitle 2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 jv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 (umesh)</cp:lastModifiedBy>
  <cp:revision>1</cp:revision>
  <dcterms:modified xsi:type="dcterms:W3CDTF">2023-08-30T07:11:37Z</dcterms:modified>
  <cp:category/>
  <cp:contentStatus/>
  <cp:version/>
</cp:coreProperties>
</file>