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5634245"/>
            <a:ext cx="8534399" cy="675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7" name="Shape 1137"/>
          <p:cNvSpPr>
            <a:spLocks noChangeArrowheads="1" noGrp="1"/>
          </p:cNvSpPr>
          <p:nvPr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Shape 1138"/>
          <p:cNvSpPr>
            <a:spLocks noChangeArrowheads="1" noGrp="1"/>
          </p:cNvSpPr>
          <p:nvPr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68CF20-7A70-F5C9-CB28-573179BAE89F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B09F245-E342-9EC2-0FBB-B88763330E7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BCEAC2-7AB8-9794-6337-43DFEB96407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3D666FE-B016-919A-C4A3-31B0F9A8666A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1FD2A9-E286-E5F3-364E-6F5624361581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C0FA3F-A8AD-3DBC-42E6-4318681754F7}" type="datetimeFigureOut">
              <a:rPr/>
              <a:t/>
            </a:fld>
            <a:endParaRPr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EBBFF1-00AD-ABB4-8B09-9AA3511941B5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D9D9E4-C750-263F-82D8-17DB967097C5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5410687-1EA5-C484-233C-20701E03C1F1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F33097-7492-5CB1-9EF5-24A0B58511B7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14A4AB-C952-61B3-3CC6-CE1014025F78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ChangeArrowheads="1" noGrp="1"/>
          </p:cNvSpPr>
          <p:nvPr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ChangeArrowheads="1" noGrp="1"/>
          </p:cNvSpPr>
          <p:nvPr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ChangeArrowheads="1" noGrp="1"/>
          </p:cNvSpPr>
          <p:nvPr userDrawn="1"/>
        </p:nvSpPr>
        <p:spPr bwMode="auto">
          <a:xfrm>
            <a:off x="10813062" y="110041"/>
            <a:ext cx="418251" cy="212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ChangeArrowheads="1" noGrp="1"/>
          </p:cNvSpPr>
          <p:nvPr userDrawn="1"/>
        </p:nvSpPr>
        <p:spPr bwMode="auto">
          <a:xfrm>
            <a:off x="11710810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ChangeArrowheads="1" noGrp="1"/>
          </p:cNvSpPr>
          <p:nvPr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ChangeArrowheads="1" noGrp="1"/>
          </p:cNvSpPr>
          <p:nvPr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ChangeArrowheads="1" noGrp="1"/>
          </p:cNvSpPr>
          <p:nvPr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ChangeArrowheads="1" noGrp="1"/>
          </p:cNvSpPr>
          <p:nvPr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ChangeArrowheads="1" noGrp="1"/>
          </p:cNvSpPr>
          <p:nvPr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ChangeArrowheads="1" noGrp="1"/>
          </p:cNvSpPr>
          <p:nvPr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ChangeArrowheads="1" noGrp="1"/>
          </p:cNvSpPr>
          <p:nvPr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ChangeArrowheads="1" noGrp="1"/>
          </p:cNvSpPr>
          <p:nvPr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ChangeArrowheads="1" noGrp="1"/>
          </p:cNvSpPr>
          <p:nvPr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ChangeArrowheads="1" noGrp="1"/>
          </p:cNvSpPr>
          <p:nvPr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ChangeArrowheads="1" noGrp="1"/>
          </p:cNvSpPr>
          <p:nvPr userDrawn="1"/>
        </p:nvSpPr>
        <p:spPr bwMode="auto">
          <a:xfrm>
            <a:off x="9421987" y="691915"/>
            <a:ext cx="56021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ChangeArrowheads="1" noGrp="1"/>
          </p:cNvSpPr>
          <p:nvPr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ChangeArrowheads="1" noGrp="1"/>
          </p:cNvSpPr>
          <p:nvPr userDrawn="1"/>
        </p:nvSpPr>
        <p:spPr bwMode="auto">
          <a:xfrm>
            <a:off x="7358097" y="468666"/>
            <a:ext cx="63133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ChangeArrowheads="1" noGrp="1"/>
          </p:cNvSpPr>
          <p:nvPr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ChangeArrowheads="1" noGrp="1"/>
          </p:cNvSpPr>
          <p:nvPr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ChangeArrowheads="1" noGrp="1"/>
          </p:cNvSpPr>
          <p:nvPr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ChangeArrowheads="1" noGrp="1"/>
          </p:cNvSpPr>
          <p:nvPr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ChangeArrowheads="1" noGrp="1"/>
          </p:cNvSpPr>
          <p:nvPr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ChangeArrowheads="1" noGrp="1"/>
          </p:cNvSpPr>
          <p:nvPr userDrawn="1"/>
        </p:nvSpPr>
        <p:spPr bwMode="auto">
          <a:xfrm>
            <a:off x="8988777" y="1381933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ChangeArrowheads="1" noGrp="1"/>
          </p:cNvSpPr>
          <p:nvPr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ChangeArrowheads="1" noGrp="1"/>
          </p:cNvSpPr>
          <p:nvPr userDrawn="1"/>
        </p:nvSpPr>
        <p:spPr bwMode="auto">
          <a:xfrm>
            <a:off x="10469314" y="1813550"/>
            <a:ext cx="722487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ChangeArrowheads="1" noGrp="1"/>
          </p:cNvSpPr>
          <p:nvPr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ChangeArrowheads="1" noGrp="1"/>
          </p:cNvSpPr>
          <p:nvPr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ChangeArrowheads="1" noGrp="1"/>
          </p:cNvSpPr>
          <p:nvPr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ChangeArrowheads="1" noGrp="1"/>
          </p:cNvSpPr>
          <p:nvPr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ChangeArrowheads="1" noGrp="1"/>
          </p:cNvSpPr>
          <p:nvPr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ChangeArrowheads="1" noGrp="1"/>
          </p:cNvSpPr>
          <p:nvPr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ChangeArrowheads="1" noGrp="1"/>
          </p:cNvSpPr>
          <p:nvPr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ChangeArrowheads="1" noGrp="1"/>
          </p:cNvSpPr>
          <p:nvPr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ChangeArrowheads="1" noGrp="1"/>
          </p:cNvSpPr>
          <p:nvPr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ChangeArrowheads="1" noGrp="1"/>
          </p:cNvSpPr>
          <p:nvPr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ChangeArrowheads="1" noGrp="1"/>
          </p:cNvSpPr>
          <p:nvPr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ChangeArrowheads="1" noGrp="1"/>
          </p:cNvSpPr>
          <p:nvPr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ChangeArrowheads="1" noGrp="1"/>
          </p:cNvSpPr>
          <p:nvPr userDrawn="1"/>
        </p:nvSpPr>
        <p:spPr bwMode="auto">
          <a:xfrm>
            <a:off x="4559018" y="2251499"/>
            <a:ext cx="1260121" cy="892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ChangeArrowheads="1" noGrp="1"/>
          </p:cNvSpPr>
          <p:nvPr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ChangeArrowheads="1" noGrp="1"/>
          </p:cNvSpPr>
          <p:nvPr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ChangeArrowheads="1" noGrp="1"/>
          </p:cNvSpPr>
          <p:nvPr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ChangeArrowheads="1" noGrp="1"/>
          </p:cNvSpPr>
          <p:nvPr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ChangeArrowheads="1" noGrp="1"/>
          </p:cNvSpPr>
          <p:nvPr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ChangeArrowheads="1" noGrp="1"/>
          </p:cNvSpPr>
          <p:nvPr userDrawn="1"/>
        </p:nvSpPr>
        <p:spPr bwMode="auto">
          <a:xfrm>
            <a:off x="6327987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ChangeArrowheads="1" noGrp="1"/>
          </p:cNvSpPr>
          <p:nvPr userDrawn="1"/>
        </p:nvSpPr>
        <p:spPr bwMode="auto">
          <a:xfrm>
            <a:off x="6444261" y="1892241"/>
            <a:ext cx="969714" cy="718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ChangeArrowheads="1" noGrp="1"/>
          </p:cNvSpPr>
          <p:nvPr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ChangeArrowheads="1" noGrp="1"/>
          </p:cNvSpPr>
          <p:nvPr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ChangeArrowheads="1" noGrp="1"/>
          </p:cNvSpPr>
          <p:nvPr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ChangeArrowheads="1" noGrp="1"/>
          </p:cNvSpPr>
          <p:nvPr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ChangeArrowheads="1" noGrp="1"/>
          </p:cNvSpPr>
          <p:nvPr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ChangeArrowheads="1" noGrp="1"/>
          </p:cNvSpPr>
          <p:nvPr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ChangeArrowheads="1" noGrp="1"/>
          </p:cNvSpPr>
          <p:nvPr userDrawn="1"/>
        </p:nvSpPr>
        <p:spPr bwMode="auto">
          <a:xfrm>
            <a:off x="3776698" y="-949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ChangeArrowheads="1" noGrp="1"/>
          </p:cNvSpPr>
          <p:nvPr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ChangeArrowheads="1" noGrp="1"/>
          </p:cNvSpPr>
          <p:nvPr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ChangeArrowheads="1" noGrp="1"/>
          </p:cNvSpPr>
          <p:nvPr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ChangeArrowheads="1" noGrp="1"/>
          </p:cNvSpPr>
          <p:nvPr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ChangeArrowheads="1" noGrp="1"/>
          </p:cNvSpPr>
          <p:nvPr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ChangeArrowheads="1" noGrp="1"/>
          </p:cNvSpPr>
          <p:nvPr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ChangeArrowheads="1" noGrp="1"/>
          </p:cNvSpPr>
          <p:nvPr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ChangeArrowheads="1" noGrp="1"/>
          </p:cNvSpPr>
          <p:nvPr userDrawn="1"/>
        </p:nvSpPr>
        <p:spPr bwMode="auto">
          <a:xfrm>
            <a:off x="12093786" y="2343174"/>
            <a:ext cx="98213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ChangeArrowheads="1" noGrp="1"/>
          </p:cNvSpPr>
          <p:nvPr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ChangeArrowheads="1" noGrp="1"/>
          </p:cNvSpPr>
          <p:nvPr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EF7F7C-311F-035D-361C-B94C82702B9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ctr" defTabSz="91440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New PPT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 Mr 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Administrator (admin)</cp:lastModifiedBy>
  <cp:revision>1</cp:revision>
  <dcterms:modified xsi:type="dcterms:W3CDTF">2023-09-05T04:25:17Z</dcterms:modified>
  <cp:category/>
  <cp:contentStatus/>
  <cp:version/>
</cp:coreProperties>
</file>