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DF34859-5F2F-CD32-DAE3-90DD8920887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51F7DB-E79A-466D-D8B7-1B437F8EF2A5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8A298F-61DA-882A-15DA-8DC5135CF4C4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D3116-6DBE-3914-F361-F975F9C23273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21487AE-31D4-F8F6-104C-BC1B99CFF643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583498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10FDCDA-262E-2396-35A9-E997F424DAB3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8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83498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0309D4-5876-10E7-D02D-D46F89F56FD7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99540CF-D13B-AFF2-0292-3FBC7B36BABD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CDA64C7-56E8-5D29-DA91-00D7AD07F39E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27914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8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133FF09-8604-7C77-DA82-61EC5B446159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583498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8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E3444C0-699B-BBF6-3EBD-94043CA32B95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8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/>
            </a:fld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38E167-89F5-BEF1-99AE-E6B8CCCBB91F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New Slide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By </a:t>
            </a:r>
            <a:endParaRPr/>
          </a:p>
          <a:p>
            <a:pPr>
              <a:defRPr/>
            </a:pPr>
            <a:r>
              <a:rPr/>
              <a:t>Mr X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012314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948857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15805591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4C9BC83-F2BA-1F8D-CB0C-C5A1A9B016A7}" type="datetimeFigureOut">
              <a:rPr/>
              <a:t/>
            </a:fld>
            <a:endParaRPr/>
          </a:p>
        </p:txBody>
      </p:sp>
      <p:sp>
        <p:nvSpPr>
          <p:cNvPr id="435222130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54732479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163F8D4-6DA9-6C16-7DFE-9FF26BE511CC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39598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4692218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7780873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67427-4480-03B0-956E-4BB4A3A5D121}" type="datetimeFigureOut">
              <a:rPr/>
              <a:t/>
            </a:fld>
            <a:endParaRPr/>
          </a:p>
        </p:txBody>
      </p:sp>
      <p:sp>
        <p:nvSpPr>
          <p:cNvPr id="2032854620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8026025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988DC54-7D7D-906A-8E65-65F90EA44DE2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96789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861743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83173252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E0CF87-09BB-E600-DE61-3F2E41A6EEE2}" type="datetimeFigureOut">
              <a:rPr/>
              <a:t/>
            </a:fld>
            <a:endParaRPr/>
          </a:p>
        </p:txBody>
      </p:sp>
      <p:sp>
        <p:nvSpPr>
          <p:cNvPr id="58234574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52726943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3ED553B-B9EB-DB4D-983B-896DE53C5056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371049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158713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3424941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2DC4772-6565-961D-08BF-27F859DB0DC0}" type="datetimeFigureOut">
              <a:rPr/>
              <a:t/>
            </a:fld>
            <a:endParaRPr/>
          </a:p>
        </p:txBody>
      </p:sp>
      <p:sp>
        <p:nvSpPr>
          <p:cNvPr id="233057662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1229062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D7B52B-89BE-1124-EB47-73F5E3AACDFB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930301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2280372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0851208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0A63A16-07A7-D63A-19CB-3179B17CF149}" type="datetimeFigureOut">
              <a:rPr/>
              <a:t/>
            </a:fld>
            <a:endParaRPr/>
          </a:p>
        </p:txBody>
      </p:sp>
      <p:sp>
        <p:nvSpPr>
          <p:cNvPr id="1960760782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1771604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E43C1BD-500D-0F10-4B20-85C6D8E9F72C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onlyoffice/7.4.1.36</Application>
  <DocSecurity>0</DocSecurity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Administrator (admin)</cp:lastModifiedBy>
  <cp:revision>3</cp:revision>
  <dcterms:modified xsi:type="dcterms:W3CDTF">2023-09-05T08:54:47Z</dcterms:modified>
  <cp:category/>
  <cp:contentStatus/>
  <cp:version/>
</cp:coreProperties>
</file>