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New Slide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By </a:t>
            </a:r>
            <a:endParaRPr/>
          </a:p>
          <a:p>
            <a:pPr>
              <a:defRPr/>
            </a:pPr>
            <a:r>
              <a:rPr/>
              <a:t>Mr X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Administrator (admin)</cp:lastModifiedBy>
  <cp:revision>2</cp:revision>
  <dcterms:modified xsi:type="dcterms:W3CDTF">2023-09-05T04:26:12Z</dcterms:modified>
  <cp:category/>
  <cp:contentStatus/>
  <cp:version/>
</cp:coreProperties>
</file>