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hello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647100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0193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8909758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2FDEF9D-6545-CD81-3C7F-4266E24E688C}" type="datetimeFigureOut">
              <a:rPr/>
              <a:t/>
            </a:fld>
            <a:endParaRPr/>
          </a:p>
        </p:txBody>
      </p:sp>
      <p:sp>
        <p:nvSpPr>
          <p:cNvPr id="647276113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4398365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7B1AECD-3C01-F602-5B29-A25326D6254F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903536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1893480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6517186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0B505D4-FD77-5C2F-FBBD-674876413A5E}" type="datetimeFigureOut">
              <a:rPr/>
              <a:t/>
            </a:fld>
            <a:endParaRPr/>
          </a:p>
        </p:txBody>
      </p:sp>
      <p:sp>
        <p:nvSpPr>
          <p:cNvPr id="64352589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2886824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A72BC912-C89F-A27E-D602-88315E4F1DEE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072308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asssaa</a:t>
            </a:r>
            <a:endParaRPr/>
          </a:p>
        </p:txBody>
      </p:sp>
      <p:sp>
        <p:nvSpPr>
          <p:cNvPr id="186183051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scscs</a:t>
            </a:r>
            <a:endParaRPr/>
          </a:p>
        </p:txBody>
      </p:sp>
      <p:sp>
        <p:nvSpPr>
          <p:cNvPr id="1632337597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78DD5E3-6925-8878-547E-270214BC3A89}" type="datetimeFigureOut">
              <a:rPr/>
              <a:t/>
            </a:fld>
            <a:endParaRPr/>
          </a:p>
        </p:txBody>
      </p:sp>
      <p:sp>
        <p:nvSpPr>
          <p:cNvPr id="1622255961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4637548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12F3D0A-C327-BDD1-D3AD-E5CCAC8B78B6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17459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0352925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2316015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AE3789D6-A4A8-62B1-8957-15A5351A0BCC}" type="datetimeFigureOut">
              <a:rPr/>
              <a:t/>
            </a:fld>
            <a:endParaRPr/>
          </a:p>
        </p:txBody>
      </p:sp>
      <p:sp>
        <p:nvSpPr>
          <p:cNvPr id="1880069733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034911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F9D4AD1F-F280-EBAB-2395-2AC8107D9673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526303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923804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8237430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A52DACA-1717-317E-2BAC-F47CC7E69F86}" type="datetimeFigureOut">
              <a:rPr/>
              <a:t/>
            </a:fld>
            <a:endParaRPr/>
          </a:p>
        </p:txBody>
      </p:sp>
      <p:sp>
        <p:nvSpPr>
          <p:cNvPr id="1651708246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7142529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9AF62BE-665B-0AC8-C4A2-4261D2B705A3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Administrator (admin)</cp:lastModifiedBy>
  <cp:revision>1</cp:revision>
  <dcterms:modified xsi:type="dcterms:W3CDTF">2023-09-13T08:46:02Z</dcterms:modified>
  <cp:category/>
  <cp:contentStatus/>
  <cp:version/>
</cp:coreProperties>
</file>