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34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4"/>
            <a:ext cx="8996426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 smtClean="0"/>
              <a:t>Student</a:t>
            </a:r>
            <a:r>
              <a:rPr spc="-220" dirty="0" smtClean="0"/>
              <a:t> </a:t>
            </a:r>
            <a:r>
              <a:rPr spc="15" dirty="0" smtClean="0"/>
              <a:t>Name</a:t>
            </a:r>
            <a:r>
              <a:rPr lang="en-US" spc="15" dirty="0" smtClean="0"/>
              <a:t>: </a:t>
            </a:r>
            <a:r>
              <a:rPr lang="en-US" sz="2000" spc="15" dirty="0" smtClean="0"/>
              <a:t>A. MONICA </a:t>
            </a:r>
            <a:r>
              <a:rPr lang="en-US" spc="15" dirty="0" smtClean="0"/>
              <a:t/>
            </a:r>
            <a:br>
              <a:rPr lang="en-US" spc="15" dirty="0" smtClean="0"/>
            </a:br>
            <a:r>
              <a:rPr lang="en-US" sz="2400" spc="15" dirty="0" err="1" smtClean="0"/>
              <a:t>B.tech</a:t>
            </a:r>
            <a:r>
              <a:rPr lang="en-US" sz="2400" spc="15" dirty="0" smtClean="0"/>
              <a:t> chemical department</a:t>
            </a:r>
            <a:r>
              <a:rPr lang="en-US" spc="15" dirty="0" smtClean="0"/>
              <a:t/>
            </a:r>
            <a:br>
              <a:rPr lang="en-US" spc="15" dirty="0" smtClean="0"/>
            </a:br>
            <a:r>
              <a:rPr lang="en-US" sz="2400" spc="15" dirty="0" smtClean="0"/>
              <a:t>112721203007</a:t>
            </a:r>
            <a:r>
              <a:rPr lang="en-US" spc="15" dirty="0" smtClean="0"/>
              <a:t/>
            </a:r>
            <a:br>
              <a:rPr lang="en-US" spc="15" dirty="0" smtClean="0"/>
            </a:br>
            <a:r>
              <a:rPr lang="en-US" sz="2400" spc="15" dirty="0" smtClean="0"/>
              <a:t>St. peters college of engineering and technology </a:t>
            </a:r>
            <a:r>
              <a:rPr lang="en-US" spc="15" dirty="0" smtClean="0"/>
              <a:t/>
            </a:r>
            <a:br>
              <a:rPr lang="en-US" spc="15" dirty="0" smtClean="0"/>
            </a:br>
            <a:r>
              <a:rPr lang="en-US" spc="15" dirty="0" smtClean="0"/>
              <a:t>  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1653984" y="3203016"/>
            <a:ext cx="30018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6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6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416" y="2276872"/>
            <a:ext cx="8304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Portal for Book Analysis aims to revolutionize the way readers engage with literary works, providing them with a rich and immersive platform for exploration, analysis, and discussion. By leveraging advanced technology and fostering a vibrant community, the portal seeks to inspire a deeper appreciation for literature and empower individuals to discover new insights and connections within the world of books.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23454" y="1196752"/>
            <a:ext cx="8749010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> </a:t>
            </a:r>
            <a:r>
              <a:rPr lang="en-US" sz="4250" spc="25" dirty="0" smtClean="0"/>
              <a:t>          </a:t>
            </a:r>
            <a:br>
              <a:rPr lang="en-US" sz="4250" spc="25" dirty="0" smtClean="0"/>
            </a:br>
            <a:r>
              <a:rPr lang="en-US" sz="4250" spc="25" dirty="0"/>
              <a:t> </a:t>
            </a:r>
            <a:r>
              <a:rPr lang="en-US" sz="4250" spc="25" dirty="0" smtClean="0"/>
              <a:t>          PORTAL BOOK ANALYSIS 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</a:t>
            </a:r>
            <a:r>
              <a:rPr lang="en-US" dirty="0" smtClean="0"/>
              <a:t>   </a:t>
            </a:r>
            <a:r>
              <a:rPr lang="en-US" dirty="0"/>
              <a:t>The Portal for Book Analysis is a web-based platform designed to provide book enthusiasts, </a:t>
            </a:r>
            <a:r>
              <a:rPr lang="en-US" dirty="0" smtClean="0"/>
              <a:t>reader</a:t>
            </a:r>
          </a:p>
          <a:p>
            <a:r>
              <a:rPr lang="en-US" dirty="0"/>
              <a:t> </a:t>
            </a:r>
            <a:r>
              <a:rPr lang="en-US" dirty="0" smtClean="0"/>
              <a:t>  students</a:t>
            </a:r>
            <a:r>
              <a:rPr lang="en-US" dirty="0"/>
              <a:t>, scholars, and anyone interested in literature with a comprehensive toolkit for analyzing, </a:t>
            </a:r>
            <a:r>
              <a:rPr lang="en-US" dirty="0" smtClean="0"/>
              <a:t>discussing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and discovering books. The portal aims to enhance the reading experience, facilitate meaningful </a:t>
            </a:r>
            <a:r>
              <a:rPr lang="en-US" dirty="0" smtClean="0"/>
              <a:t>discourse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about literary works, and foster a vibrant community of book lovers.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9336" y="1340768"/>
            <a:ext cx="75006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Target </a:t>
            </a:r>
            <a:r>
              <a:rPr lang="en-US" b="1" dirty="0"/>
              <a:t>Audience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Book </a:t>
            </a:r>
            <a:r>
              <a:rPr lang="en-US" dirty="0"/>
              <a:t>enthusiasts, readers, students, scholars, and anyone interested in literature and literary </a:t>
            </a:r>
            <a:r>
              <a:rPr lang="en-US" dirty="0" smtClean="0"/>
              <a:t>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Challenges </a:t>
            </a:r>
            <a:r>
              <a:rPr lang="en-US" b="1" dirty="0"/>
              <a:t>Faced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Difficulty </a:t>
            </a:r>
            <a:r>
              <a:rPr lang="en-US" dirty="0"/>
              <a:t>in finding meaningful insights within books, lack of personalized recommendations, and limited opportunities for engaging in thoughtful discussions about literary works on existing </a:t>
            </a:r>
            <a:r>
              <a:rPr lang="en-US" dirty="0" smtClean="0"/>
              <a:t>platforms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Need </a:t>
            </a:r>
            <a:r>
              <a:rPr lang="en-US" b="1" dirty="0"/>
              <a:t>for Solution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There is a demand for an online portal that addresses these challenges by offering comprehensive tools and resources for book analysis, personalized recommendations, and community-driven discourse, thereby enhancing the reading experience and fostering a vibrant literary community..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4948" y="43905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27448" y="1458064"/>
            <a:ext cx="8016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 smtClean="0"/>
              <a:t>Sentiment </a:t>
            </a:r>
            <a:r>
              <a:rPr lang="en-IN" b="1" dirty="0"/>
              <a:t>analysis</a:t>
            </a:r>
            <a:r>
              <a:rPr lang="en-IN" b="1" dirty="0" smtClean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</a:t>
            </a:r>
            <a:r>
              <a:rPr lang="en-IN" dirty="0" err="1"/>
              <a:t>Analyze</a:t>
            </a:r>
            <a:r>
              <a:rPr lang="en-IN" dirty="0"/>
              <a:t> the tone and sentiment of book reviews and </a:t>
            </a:r>
            <a:r>
              <a:rPr lang="en-IN" dirty="0" smtClean="0"/>
              <a:t>discussions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 smtClean="0"/>
              <a:t>Text </a:t>
            </a:r>
            <a:r>
              <a:rPr lang="en-IN" b="1" dirty="0"/>
              <a:t>summarization</a:t>
            </a:r>
            <a:r>
              <a:rPr lang="en-IN" b="1" dirty="0" smtClean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/>
              <a:t>Generate concise summaries of book plots, characters, and themes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 smtClean="0"/>
              <a:t>Topic </a:t>
            </a:r>
            <a:r>
              <a:rPr lang="en-IN" b="1" dirty="0" err="1"/>
              <a:t>modeling</a:t>
            </a:r>
            <a:r>
              <a:rPr lang="en-IN" b="1" dirty="0"/>
              <a:t>: </a:t>
            </a:r>
            <a:endParaRPr lang="en-IN" b="1" dirty="0" smtClean="0"/>
          </a:p>
          <a:p>
            <a:r>
              <a:rPr lang="en-IN" dirty="0" smtClean="0"/>
              <a:t>                      Identify </a:t>
            </a:r>
            <a:r>
              <a:rPr lang="en-IN" dirty="0"/>
              <a:t>key topics and themes discussed in the </a:t>
            </a:r>
            <a:r>
              <a:rPr lang="en-IN" dirty="0" smtClean="0"/>
              <a:t>book.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 smtClean="0"/>
              <a:t>Literary analysis</a:t>
            </a:r>
            <a:r>
              <a:rPr lang="en-IN" b="1" dirty="0"/>
              <a:t>: </a:t>
            </a:r>
            <a:endParaRPr lang="en-IN" b="1" dirty="0" smtClean="0"/>
          </a:p>
          <a:p>
            <a:r>
              <a:rPr lang="en-IN" dirty="0" smtClean="0"/>
              <a:t>                          Offer </a:t>
            </a:r>
            <a:r>
              <a:rPr lang="en-IN" dirty="0"/>
              <a:t>insights into literary techniques, symbolism, and motifs used in the book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 smtClean="0"/>
              <a:t>User </a:t>
            </a:r>
            <a:r>
              <a:rPr lang="en-IN" b="1" dirty="0"/>
              <a:t>Reviews and Ratings</a:t>
            </a:r>
            <a:r>
              <a:rPr lang="en-IN" b="1" dirty="0" smtClean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Allow </a:t>
            </a:r>
            <a:r>
              <a:rPr lang="en-IN" dirty="0"/>
              <a:t>users to rate and review books, providing valuable feedback for other readers and enhancing the overall user </a:t>
            </a:r>
            <a:r>
              <a:rPr lang="en-IN" dirty="0" smtClean="0"/>
              <a:t>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9416" y="1857375"/>
            <a:ext cx="9217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IN" b="1" dirty="0"/>
              <a:t>Integration with External Platforms</a:t>
            </a:r>
            <a:r>
              <a:rPr lang="en-IN" dirty="0" smtClean="0"/>
              <a:t>: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 smtClean="0"/>
          </a:p>
          <a:p>
            <a:r>
              <a:rPr lang="en-IN" dirty="0" smtClean="0"/>
              <a:t>                                      Integrate </a:t>
            </a:r>
            <a:r>
              <a:rPr lang="en-IN" dirty="0"/>
              <a:t>with external platforms such as Goodreads, Amazon, and social media networks to import user data, book lists, and reviews</a:t>
            </a:r>
            <a:r>
              <a:rPr lang="en-IN" dirty="0" smtClean="0"/>
              <a:t>.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IN" b="1" dirty="0" smtClean="0"/>
              <a:t>Accessibility </a:t>
            </a:r>
            <a:r>
              <a:rPr lang="en-IN" b="1" dirty="0"/>
              <a:t>and Mobile-Friendliness</a:t>
            </a:r>
            <a:r>
              <a:rPr lang="en-IN" b="1" dirty="0" smtClean="0"/>
              <a:t>: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Ensure </a:t>
            </a:r>
            <a:r>
              <a:rPr lang="en-IN" dirty="0"/>
              <a:t>the portal is accessible across devices and platforms, with a responsive design optimized for mobile </a:t>
            </a:r>
            <a:r>
              <a:rPr lang="en-IN" dirty="0" smtClean="0"/>
              <a:t>devices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IN" b="1" dirty="0" smtClean="0"/>
              <a:t>Content </a:t>
            </a:r>
            <a:r>
              <a:rPr lang="en-IN" b="1" dirty="0"/>
              <a:t>Moderation and Community Guidelines</a:t>
            </a:r>
            <a:r>
              <a:rPr lang="en-IN" b="1" dirty="0" smtClean="0"/>
              <a:t>: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IN" dirty="0" smtClean="0"/>
              <a:t>       Implement </a:t>
            </a:r>
            <a:r>
              <a:rPr lang="en-IN" dirty="0"/>
              <a:t>content moderation tools and community guidelines to ensure a safe, respectful, and inclusive environment for all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7999" y="1720840"/>
            <a:ext cx="84565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Subscription Plans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Offer </a:t>
            </a:r>
            <a:r>
              <a:rPr lang="en-IN" dirty="0"/>
              <a:t>premium subscription plans with access to advanced features such as personalized recommendations, exclusive content, and ad-free </a:t>
            </a:r>
            <a:r>
              <a:rPr lang="en-IN" dirty="0" smtClean="0"/>
              <a:t>browsing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Affiliate </a:t>
            </a:r>
            <a:r>
              <a:rPr lang="en-IN" b="1" dirty="0"/>
              <a:t>Marketing</a:t>
            </a:r>
            <a:r>
              <a:rPr lang="en-IN" b="1" dirty="0" smtClean="0"/>
              <a:t>: </a:t>
            </a:r>
          </a:p>
          <a:p>
            <a:r>
              <a:rPr lang="en-IN" b="1" dirty="0" smtClean="0"/>
              <a:t>  </a:t>
            </a:r>
            <a:r>
              <a:rPr lang="en-IN" dirty="0" smtClean="0"/>
              <a:t>              Partner </a:t>
            </a:r>
            <a:r>
              <a:rPr lang="en-IN" dirty="0"/>
              <a:t>with bookstores, publishers, and affiliate programs to earn commissions on book sales generated through the portal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Premium </a:t>
            </a:r>
            <a:r>
              <a:rPr lang="en-IN" b="1" dirty="0"/>
              <a:t>Book Analysis Services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    </a:t>
            </a:r>
            <a:r>
              <a:rPr lang="en-IN" dirty="0" smtClean="0"/>
              <a:t>                            Provide </a:t>
            </a:r>
            <a:r>
              <a:rPr lang="en-IN" dirty="0"/>
              <a:t>premium book analysis services for authors, publishers, and literary agents seeking professional insights and feedback on manuscripts and book </a:t>
            </a:r>
            <a:r>
              <a:rPr lang="en-IN" dirty="0" smtClean="0"/>
              <a:t>proposals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Advertising:</a:t>
            </a:r>
          </a:p>
          <a:p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                    Display </a:t>
            </a:r>
            <a:r>
              <a:rPr lang="en-IN" dirty="0"/>
              <a:t>targeted advertisements related to books, authors, literary events, and related products and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5640" y="2127645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Launch and Deployment</a:t>
            </a:r>
            <a:r>
              <a:rPr lang="en-IN" b="1" dirty="0" smtClean="0"/>
              <a:t>: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                 Prepare </a:t>
            </a:r>
            <a:r>
              <a:rPr lang="en-IN" dirty="0"/>
              <a:t>for the launch of the portal, including marketing and promotion </a:t>
            </a:r>
            <a:r>
              <a:rPr lang="en-IN" dirty="0" smtClean="0"/>
              <a:t>efforts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           Deploy </a:t>
            </a:r>
            <a:r>
              <a:rPr lang="en-IN" dirty="0"/>
              <a:t>the portal to a production environment and monitor its performance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       Gather </a:t>
            </a:r>
            <a:r>
              <a:rPr lang="en-IN" dirty="0"/>
              <a:t>feedback from early users and make any necessary adjustments or </a:t>
            </a:r>
            <a:r>
              <a:rPr lang="en-IN" dirty="0" smtClean="0"/>
              <a:t>improvements</a:t>
            </a:r>
          </a:p>
          <a:p>
            <a:r>
              <a:rPr lang="en-IN" b="1" dirty="0" smtClean="0"/>
              <a:t>Post-Launch </a:t>
            </a:r>
            <a:r>
              <a:rPr lang="en-IN" b="1" dirty="0"/>
              <a:t>Support and Maintenance</a:t>
            </a:r>
            <a:r>
              <a:rPr lang="en-IN" b="1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b="1" dirty="0" smtClean="0"/>
              <a:t>                </a:t>
            </a:r>
            <a:r>
              <a:rPr lang="en-IN" dirty="0" smtClean="0"/>
              <a:t>Provide</a:t>
            </a:r>
            <a:r>
              <a:rPr lang="en-IN" b="1" dirty="0" smtClean="0"/>
              <a:t> </a:t>
            </a:r>
            <a:r>
              <a:rPr lang="en-IN" dirty="0"/>
              <a:t>ongoing support to users and address any issues or concerns that arise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    Continuously </a:t>
            </a:r>
            <a:r>
              <a:rPr lang="en-IN" dirty="0"/>
              <a:t>update and enhance the portal with new features, improvements, and content based on user feedback and market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440" y="40466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368" y="1028343"/>
            <a:ext cx="87366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Engagement </a:t>
            </a:r>
            <a:r>
              <a:rPr lang="en-IN" b="1" dirty="0"/>
              <a:t>Features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                  Implement </a:t>
            </a:r>
            <a:r>
              <a:rPr lang="en-IN" dirty="0"/>
              <a:t>features such as user reviews, ratings, discussion forums, and book clubs to encourage active participation and engagement among </a:t>
            </a:r>
            <a:r>
              <a:rPr lang="en-IN" dirty="0" smtClean="0"/>
              <a:t>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Recommendations</a:t>
            </a:r>
            <a:r>
              <a:rPr lang="en-IN" dirty="0" smtClean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Utilize </a:t>
            </a:r>
            <a:r>
              <a:rPr lang="en-IN" dirty="0"/>
              <a:t>machine learning algorithms to provide personalized book recommendations based on users' reading history, preferences, and analysis of books they've enjoyed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Community </a:t>
            </a:r>
            <a:r>
              <a:rPr lang="en-IN" b="1" dirty="0"/>
              <a:t>Building</a:t>
            </a:r>
            <a:r>
              <a:rPr lang="en-IN" dirty="0" smtClean="0"/>
              <a:t>:   </a:t>
            </a:r>
          </a:p>
          <a:p>
            <a:r>
              <a:rPr lang="en-IN" dirty="0" smtClean="0"/>
              <a:t>                Create </a:t>
            </a:r>
            <a:r>
              <a:rPr lang="en-IN" dirty="0"/>
              <a:t>a supportive and inclusive community where users can connect with like-minded individuals, share insights, and participate in literary discussions and </a:t>
            </a:r>
            <a:r>
              <a:rPr lang="en-IN" dirty="0" smtClean="0"/>
              <a:t>events</a:t>
            </a:r>
          </a:p>
          <a:p>
            <a:r>
              <a:rPr lang="en-IN" dirty="0" smtClean="0"/>
              <a:t>Integration </a:t>
            </a:r>
            <a:r>
              <a:rPr lang="en-IN" dirty="0"/>
              <a:t>and </a:t>
            </a:r>
            <a:r>
              <a:rPr lang="en-IN" dirty="0" smtClean="0"/>
              <a:t>Accessibility  Ensure </a:t>
            </a:r>
            <a:r>
              <a:rPr lang="en-IN" dirty="0"/>
              <a:t>seamless integration with external platforms such as Goodreads, Amazon, and social media networks, and optimize the portal for accessibility across devices and platforms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Monetization </a:t>
            </a:r>
            <a:r>
              <a:rPr lang="en-IN" b="1" dirty="0"/>
              <a:t>Strategies</a:t>
            </a:r>
            <a:r>
              <a:rPr lang="en-IN" dirty="0" smtClean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Explore </a:t>
            </a:r>
            <a:r>
              <a:rPr lang="en-IN" dirty="0"/>
              <a:t>various monetization strategies such as subscription plans, affiliate marketing, premium book analysis services, advertising, and partnerships to sustain the project and generate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moni naan mudhalavan.....ppt (8)</Template>
  <TotalTime>32</TotalTime>
  <Words>810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Student Name: A. MONICA  B.tech chemical department 112721203007 St. peters college of engineering and technology    </vt:lpstr>
      <vt:lpstr>PROJECT TITLE                        PORTAL BOOK ANALYSIS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A. MONICA  B.tech chemical department 112721203007 St. peters college of engineering and technology</dc:title>
  <dc:creator>Microsoft account</dc:creator>
  <cp:lastModifiedBy>Microsoft account</cp:lastModifiedBy>
  <cp:revision>4</cp:revision>
  <dcterms:created xsi:type="dcterms:W3CDTF">2024-04-01T14:24:31Z</dcterms:created>
  <dcterms:modified xsi:type="dcterms:W3CDTF">2024-04-01T14:56:37Z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