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8288000" cy="10287000"/>
  <p:notesSz cx="6858000" cy="9144000"/>
  <p:embeddedFontLst>
    <p:embeddedFont>
      <p:font typeface="Times New Roman Condense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6858000" y="8703491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0" y="2016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807634" y="2979189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4213099" y="3854313"/>
            <a:ext cx="7262286" cy="1109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026"/>
              </a:lnSpc>
            </a:pPr>
            <a:r>
              <a:rPr lang="en-US" sz="7200" b="1" spc="200" dirty="0">
                <a:solidFill>
                  <a:srgbClr val="000000"/>
                </a:solidFill>
                <a:latin typeface="Times New Roman" panose="02020603050405020304" pitchFamily="18" charset="0"/>
                <a:ea typeface="Pompiere"/>
                <a:cs typeface="Times New Roman" panose="02020603050405020304" pitchFamily="18" charset="0"/>
                <a:sym typeface="Pompiere"/>
              </a:rPr>
              <a:t>PARIS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62092" y="5123029"/>
            <a:ext cx="11115184" cy="77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8"/>
              </a:lnSpc>
            </a:pPr>
            <a:r>
              <a:rPr lang="en-US" sz="4400" b="1" spc="74" dirty="0">
                <a:solidFill>
                  <a:srgbClr val="000000"/>
                </a:solidFill>
                <a:latin typeface="Times New Roman" panose="02020603050405020304" pitchFamily="18" charset="0"/>
                <a:ea typeface="Pompiere"/>
                <a:cs typeface="Times New Roman" panose="02020603050405020304" pitchFamily="18" charset="0"/>
                <a:sym typeface="Pompiere"/>
              </a:rPr>
              <a:t>SUMMER  OLYMPIC  DATA ANALYSIS </a:t>
            </a:r>
          </a:p>
        </p:txBody>
      </p:sp>
      <p:sp>
        <p:nvSpPr>
          <p:cNvPr id="7" name="Freeform 7"/>
          <p:cNvSpPr/>
          <p:nvPr/>
        </p:nvSpPr>
        <p:spPr>
          <a:xfrm rot="-9379677" flipV="1">
            <a:off x="9840552" y="1534152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99026">
            <a:off x="15502236" y="5231420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3" y="0"/>
                </a:lnTo>
                <a:lnTo>
                  <a:pt x="1719463" y="2465181"/>
                </a:lnTo>
                <a:lnTo>
                  <a:pt x="0" y="2465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360061" y="1289308"/>
            <a:ext cx="1057633" cy="4962794"/>
          </a:xfrm>
          <a:custGeom>
            <a:avLst/>
            <a:gdLst/>
            <a:ahLst/>
            <a:cxnLst/>
            <a:rect l="l" t="t" r="r" b="b"/>
            <a:pathLst>
              <a:path w="1057633" h="4296633">
                <a:moveTo>
                  <a:pt x="0" y="0"/>
                </a:moveTo>
                <a:lnTo>
                  <a:pt x="1057632" y="0"/>
                </a:lnTo>
                <a:lnTo>
                  <a:pt x="1057632" y="4296633"/>
                </a:lnTo>
                <a:lnTo>
                  <a:pt x="0" y="4296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89827" y="1553250"/>
            <a:ext cx="3344156" cy="8757671"/>
          </a:xfrm>
          <a:custGeom>
            <a:avLst/>
            <a:gdLst/>
            <a:ahLst/>
            <a:cxnLst/>
            <a:rect l="l" t="t" r="r" b="b"/>
            <a:pathLst>
              <a:path w="3344156" h="8757671">
                <a:moveTo>
                  <a:pt x="0" y="0"/>
                </a:moveTo>
                <a:lnTo>
                  <a:pt x="3344156" y="0"/>
                </a:lnTo>
                <a:lnTo>
                  <a:pt x="3344156" y="8757671"/>
                </a:lnTo>
                <a:lnTo>
                  <a:pt x="0" y="87576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797510" y="7810027"/>
            <a:ext cx="712510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Handy Casual"/>
                <a:cs typeface="Times New Roman" panose="02020603050405020304" pitchFamily="18" charset="0"/>
                <a:sym typeface="Handy Casual"/>
              </a:rPr>
              <a:t>BY MONIKA HS  AND SRUSHTI K YALAGI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1797" y="928020"/>
            <a:ext cx="17000403" cy="7779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82"/>
              </a:lnSpc>
            </a:pPr>
            <a:endParaRPr lang="en-US" sz="4800" b="1" spc="63" dirty="0">
              <a:solidFill>
                <a:srgbClr val="000000"/>
              </a:solidFill>
              <a:latin typeface="Times New Roman" panose="02020603050405020304" pitchFamily="18" charset="0"/>
              <a:ea typeface="Times New Roman Condensed"/>
              <a:cs typeface="Times New Roman" panose="02020603050405020304" pitchFamily="18" charset="0"/>
              <a:sym typeface="Times New Roman Condensed"/>
            </a:endParaRPr>
          </a:p>
          <a:p>
            <a:pPr algn="ctr">
              <a:lnSpc>
                <a:spcPts val="5282"/>
              </a:lnSpc>
            </a:pPr>
            <a:r>
              <a:rPr lang="en-US" sz="4800" b="1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WHY?</a:t>
            </a:r>
            <a:endParaRPr lang="en-US" sz="2400" spc="63" dirty="0">
              <a:solidFill>
                <a:srgbClr val="000000"/>
              </a:solidFill>
              <a:latin typeface="Times New Roman" panose="02020603050405020304" pitchFamily="18" charset="0"/>
              <a:ea typeface="Times New Roman Condensed"/>
              <a:cs typeface="Times New Roman" panose="02020603050405020304" pitchFamily="18" charset="0"/>
              <a:sym typeface="Times New Roman Condensed"/>
            </a:endParaRPr>
          </a:p>
          <a:p>
            <a:pPr algn="l">
              <a:lnSpc>
                <a:spcPts val="6400"/>
              </a:lnSpc>
            </a:pPr>
            <a:r>
              <a:rPr lang="en-US" sz="2400" spc="76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1. </a:t>
            </a:r>
            <a:r>
              <a:rPr lang="en-US" sz="2400" b="1" spc="76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Better Training </a:t>
            </a:r>
            <a:r>
              <a:rPr lang="en-US" sz="2400" spc="76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: Athletes and coaches analyze performance data to improve training and strategies.</a:t>
            </a:r>
          </a:p>
          <a:p>
            <a:pPr algn="l">
              <a:lnSpc>
                <a:spcPts val="6202"/>
              </a:lnSpc>
            </a:pP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2. </a:t>
            </a:r>
            <a:r>
              <a:rPr lang="en-US" sz="2400" b="1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Fair Scoring </a:t>
            </a: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: Data helps ensure scoring is accurate and fair, especially in judged events.</a:t>
            </a:r>
          </a:p>
          <a:p>
            <a:pPr algn="l">
              <a:lnSpc>
                <a:spcPts val="6202"/>
              </a:lnSpc>
            </a:pP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3. </a:t>
            </a:r>
            <a:r>
              <a:rPr lang="en-US" sz="2400" b="1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Enhanced Viewing </a:t>
            </a: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: Real-time stats and visuals make watching the Olympics more exciting.</a:t>
            </a:r>
          </a:p>
          <a:p>
            <a:pPr algn="l">
              <a:lnSpc>
                <a:spcPts val="6202"/>
              </a:lnSpc>
            </a:pP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4. </a:t>
            </a:r>
            <a:r>
              <a:rPr lang="en-US" sz="2400" b="1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Efficient Management: </a:t>
            </a: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Organizers use data for smooth logistics, crowd control, and safety.</a:t>
            </a:r>
          </a:p>
          <a:p>
            <a:pPr algn="l">
              <a:lnSpc>
                <a:spcPts val="6202"/>
              </a:lnSpc>
            </a:pP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5. </a:t>
            </a:r>
            <a:r>
              <a:rPr lang="en-US" sz="2400" b="1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Assess Event Popularity</a:t>
            </a: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: to understand which sports and events are the most popular.</a:t>
            </a:r>
          </a:p>
          <a:p>
            <a:pPr algn="l">
              <a:lnSpc>
                <a:spcPts val="6202"/>
              </a:lnSpc>
            </a:pP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6</a:t>
            </a:r>
            <a:r>
              <a:rPr lang="en-US" sz="2400" b="1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. Dashboard creation </a:t>
            </a:r>
            <a:r>
              <a:rPr lang="en-US" sz="2400" spc="7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: it aims to present the Paris 2024 Olympics data clearly and effectively for both fans and event planners, enhancing the Olympic experience.</a:t>
            </a:r>
          </a:p>
          <a:p>
            <a:pPr algn="l">
              <a:lnSpc>
                <a:spcPts val="3818"/>
              </a:lnSpc>
            </a:pPr>
            <a:endParaRPr lang="en-US" sz="3370" spc="74" dirty="0">
              <a:solidFill>
                <a:srgbClr val="000000"/>
              </a:solidFill>
              <a:latin typeface="Times New Roman Condensed"/>
              <a:ea typeface="Times New Roman Condensed"/>
              <a:cs typeface="Times New Roman Condensed"/>
              <a:sym typeface="Times New Roman Condensed"/>
            </a:endParaRPr>
          </a:p>
          <a:p>
            <a:pPr algn="ctr">
              <a:lnSpc>
                <a:spcPts val="2505"/>
              </a:lnSpc>
            </a:pPr>
            <a:endParaRPr lang="en-US" sz="3370" spc="74" dirty="0">
              <a:solidFill>
                <a:srgbClr val="000000"/>
              </a:solidFill>
              <a:latin typeface="Times New Roman Condensed"/>
              <a:ea typeface="Times New Roman Condensed"/>
              <a:cs typeface="Times New Roman Condensed"/>
              <a:sym typeface="Times New Roman Condense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6296440" y="536402"/>
            <a:ext cx="1471543" cy="984596"/>
          </a:xfrm>
          <a:custGeom>
            <a:avLst/>
            <a:gdLst/>
            <a:ahLst/>
            <a:cxnLst/>
            <a:rect l="l" t="t" r="r" b="b"/>
            <a:pathLst>
              <a:path w="1471543" h="984596">
                <a:moveTo>
                  <a:pt x="0" y="0"/>
                </a:moveTo>
                <a:lnTo>
                  <a:pt x="1471543" y="0"/>
                </a:lnTo>
                <a:lnTo>
                  <a:pt x="1471543" y="984596"/>
                </a:lnTo>
                <a:lnTo>
                  <a:pt x="0" y="984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8200" y="0"/>
            <a:ext cx="1854938" cy="1999933"/>
          </a:xfrm>
          <a:custGeom>
            <a:avLst/>
            <a:gdLst/>
            <a:ahLst/>
            <a:cxnLst/>
            <a:rect l="l" t="t" r="r" b="b"/>
            <a:pathLst>
              <a:path w="1854938" h="1999933">
                <a:moveTo>
                  <a:pt x="0" y="0"/>
                </a:moveTo>
                <a:lnTo>
                  <a:pt x="1854938" y="0"/>
                </a:lnTo>
                <a:lnTo>
                  <a:pt x="1854938" y="1999933"/>
                </a:lnTo>
                <a:lnTo>
                  <a:pt x="0" y="19999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34000" y="8067677"/>
            <a:ext cx="6943302" cy="2219323"/>
          </a:xfrm>
          <a:custGeom>
            <a:avLst/>
            <a:gdLst/>
            <a:ahLst/>
            <a:cxnLst/>
            <a:rect l="l" t="t" r="r" b="b"/>
            <a:pathLst>
              <a:path w="6266604" h="2219323">
                <a:moveTo>
                  <a:pt x="0" y="0"/>
                </a:moveTo>
                <a:lnTo>
                  <a:pt x="6266604" y="0"/>
                </a:lnTo>
                <a:lnTo>
                  <a:pt x="6266604" y="2219323"/>
                </a:lnTo>
                <a:lnTo>
                  <a:pt x="0" y="22193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54113" b="-22604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9392" y="392112"/>
            <a:ext cx="16700407" cy="6856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90"/>
              </a:lnSpc>
            </a:pPr>
            <a:r>
              <a:rPr lang="en-US" sz="2676" spc="58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"/>
                <a:cs typeface="Times New Roman" panose="02020603050405020304" pitchFamily="18" charset="0"/>
                <a:sym typeface="Times New Roman Condensed"/>
              </a:rPr>
              <a:t> </a:t>
            </a:r>
          </a:p>
          <a:p>
            <a:pPr algn="ctr">
              <a:lnSpc>
                <a:spcPts val="2890"/>
              </a:lnSpc>
            </a:pPr>
            <a:r>
              <a:rPr lang="en-US" sz="3600" b="1" spc="58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 Bold"/>
                <a:cs typeface="Times New Roman" panose="02020603050405020304" pitchFamily="18" charset="0"/>
                <a:sym typeface="Times New Roman Condensed Bold"/>
              </a:rPr>
              <a:t>STEPS  TO DEVELOP THE PARIS 2024 OLYMPICS DATA ANALYSIS </a:t>
            </a:r>
          </a:p>
          <a:p>
            <a:pPr algn="ctr">
              <a:lnSpc>
                <a:spcPts val="2890"/>
              </a:lnSpc>
            </a:pPr>
            <a:endParaRPr lang="en-US" sz="3600" b="1" spc="58" dirty="0">
              <a:solidFill>
                <a:srgbClr val="000000"/>
              </a:solidFill>
              <a:latin typeface="Times New Roman" panose="02020603050405020304" pitchFamily="18" charset="0"/>
              <a:ea typeface="Times New Roman Condensed Bold"/>
              <a:cs typeface="Times New Roman" panose="02020603050405020304" pitchFamily="18" charset="0"/>
              <a:sym typeface="Times New Roman Condensed Bold"/>
            </a:endParaRPr>
          </a:p>
          <a:p>
            <a:pPr algn="ctr">
              <a:lnSpc>
                <a:spcPts val="2890"/>
              </a:lnSpc>
            </a:pPr>
            <a:r>
              <a:rPr lang="en-US" sz="3600" b="1" spc="58" dirty="0">
                <a:solidFill>
                  <a:srgbClr val="000000"/>
                </a:solidFill>
                <a:latin typeface="Times New Roman" panose="02020603050405020304" pitchFamily="18" charset="0"/>
                <a:ea typeface="Times New Roman Condensed Bold"/>
                <a:cs typeface="Times New Roman" panose="02020603050405020304" pitchFamily="18" charset="0"/>
                <a:sym typeface="Times New Roman Condensed Bold"/>
              </a:rPr>
              <a:t>DASHBOARD:</a:t>
            </a:r>
          </a:p>
          <a:p>
            <a:pPr algn="ctr"/>
            <a:endParaRPr lang="en-US" sz="3600" b="1" spc="58" dirty="0">
              <a:solidFill>
                <a:srgbClr val="000000"/>
              </a:solidFill>
              <a:latin typeface="Times New Roman" panose="02020603050405020304" pitchFamily="18" charset="0"/>
              <a:ea typeface="Times New Roman Condensed Bold"/>
              <a:cs typeface="Times New Roman" panose="02020603050405020304" pitchFamily="18" charset="0"/>
              <a:sym typeface="Times New Roman Condensed Bold"/>
            </a:endParaRPr>
          </a:p>
          <a:p>
            <a:pPr algn="l"/>
            <a:endParaRPr lang="en-US" sz="2400" b="1" spc="58" dirty="0">
              <a:solidFill>
                <a:srgbClr val="000000"/>
              </a:solidFill>
              <a:latin typeface="Times New Roman" panose="02020603050405020304" pitchFamily="18" charset="0"/>
              <a:ea typeface="Times New Roman Condensed Bold"/>
              <a:cs typeface="Times New Roman" panose="02020603050405020304" pitchFamily="18" charset="0"/>
              <a:sym typeface="Times New Roman Condensed Bold"/>
            </a:endParaRPr>
          </a:p>
          <a:p>
            <a:pPr algn="l"/>
            <a:r>
              <a:rPr lang="en-US" sz="2400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en-US" sz="2400" b="1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.Data Collection:</a:t>
            </a:r>
            <a:r>
              <a:rPr lang="en-US" sz="2400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Identify and gather relevant datasets, such as athlete statistics, event schedules, and medal counts. Ensure data sources are reliable and up-to-date.</a:t>
            </a:r>
          </a:p>
          <a:p>
            <a:pPr algn="l"/>
            <a:endParaRPr lang="en-US" sz="2400" spc="63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/>
            <a:r>
              <a:rPr lang="en-US" sz="2400" b="1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2. Data Cleaning and Preparation:</a:t>
            </a:r>
            <a:r>
              <a:rPr lang="en-US" sz="2400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Clean the collected data to remove any inconsistencies or errors. This includes handling missing values, standardizing formats, and ensuring that the data is structured for analysis.</a:t>
            </a:r>
          </a:p>
          <a:p>
            <a:pPr algn="l"/>
            <a:endParaRPr lang="en-US" sz="2400" spc="63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/>
            <a:r>
              <a:rPr lang="en-US" sz="2400" b="1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3. Define Key Metrics: </a:t>
            </a:r>
            <a:r>
              <a:rPr lang="en-US" sz="2400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Determine the key metrics to display on the dashboard, such as total medals per country, athlete performance metrics, event participation statistics, and sustainability indicators.</a:t>
            </a:r>
          </a:p>
          <a:p>
            <a:pPr algn="l"/>
            <a:endParaRPr lang="en-US" sz="2400" spc="63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>
              <a:lnSpc>
                <a:spcPts val="3099"/>
              </a:lnSpc>
            </a:pPr>
            <a:endParaRPr lang="en-US" sz="2800" spc="63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>
              <a:lnSpc>
                <a:spcPts val="3099"/>
              </a:lnSpc>
            </a:pPr>
            <a:endParaRPr lang="en-US" sz="2869" spc="6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2458"/>
              </a:lnSpc>
            </a:pPr>
            <a:endParaRPr lang="en-US" sz="2869" spc="6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652229" y="7418792"/>
            <a:ext cx="4176029" cy="2787668"/>
          </a:xfrm>
          <a:custGeom>
            <a:avLst/>
            <a:gdLst/>
            <a:ahLst/>
            <a:cxnLst/>
            <a:rect l="l" t="t" r="r" b="b"/>
            <a:pathLst>
              <a:path w="4591900" h="3364610">
                <a:moveTo>
                  <a:pt x="0" y="0"/>
                </a:moveTo>
                <a:lnTo>
                  <a:pt x="4591900" y="0"/>
                </a:lnTo>
                <a:lnTo>
                  <a:pt x="4591900" y="3364610"/>
                </a:lnTo>
                <a:lnTo>
                  <a:pt x="0" y="336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91139" y="7697547"/>
            <a:ext cx="1892630" cy="2315443"/>
          </a:xfrm>
          <a:custGeom>
            <a:avLst/>
            <a:gdLst/>
            <a:ahLst/>
            <a:cxnLst/>
            <a:rect l="l" t="t" r="r" b="b"/>
            <a:pathLst>
              <a:path w="1892630" h="1897690">
                <a:moveTo>
                  <a:pt x="0" y="0"/>
                </a:moveTo>
                <a:lnTo>
                  <a:pt x="1892630" y="0"/>
                </a:lnTo>
                <a:lnTo>
                  <a:pt x="1892630" y="1897690"/>
                </a:lnTo>
                <a:lnTo>
                  <a:pt x="0" y="189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91000" y="7028224"/>
            <a:ext cx="2895600" cy="3172091"/>
          </a:xfrm>
          <a:custGeom>
            <a:avLst/>
            <a:gdLst/>
            <a:ahLst/>
            <a:cxnLst/>
            <a:rect l="l" t="t" r="r" b="b"/>
            <a:pathLst>
              <a:path w="2379490" h="2708357">
                <a:moveTo>
                  <a:pt x="0" y="0"/>
                </a:moveTo>
                <a:lnTo>
                  <a:pt x="2379490" y="0"/>
                </a:lnTo>
                <a:lnTo>
                  <a:pt x="2379490" y="2708356"/>
                </a:lnTo>
                <a:lnTo>
                  <a:pt x="0" y="2708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099595" y="7200900"/>
            <a:ext cx="3045403" cy="2999415"/>
          </a:xfrm>
          <a:custGeom>
            <a:avLst/>
            <a:gdLst/>
            <a:ahLst/>
            <a:cxnLst/>
            <a:rect l="l" t="t" r="r" b="b"/>
            <a:pathLst>
              <a:path w="3045403" h="2502768">
                <a:moveTo>
                  <a:pt x="0" y="0"/>
                </a:moveTo>
                <a:lnTo>
                  <a:pt x="3045403" y="0"/>
                </a:lnTo>
                <a:lnTo>
                  <a:pt x="3045403" y="2502767"/>
                </a:lnTo>
                <a:lnTo>
                  <a:pt x="0" y="25027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22602-4721-F047-71D3-FA7C2BB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D318CB74-AC68-4926-8144-2D6F1A9BAA6B}"/>
              </a:ext>
            </a:extLst>
          </p:cNvPr>
          <p:cNvSpPr/>
          <p:nvPr/>
        </p:nvSpPr>
        <p:spPr>
          <a:xfrm>
            <a:off x="13652229" y="7418792"/>
            <a:ext cx="4176029" cy="2787668"/>
          </a:xfrm>
          <a:custGeom>
            <a:avLst/>
            <a:gdLst/>
            <a:ahLst/>
            <a:cxnLst/>
            <a:rect l="l" t="t" r="r" b="b"/>
            <a:pathLst>
              <a:path w="4591900" h="3364610">
                <a:moveTo>
                  <a:pt x="0" y="0"/>
                </a:moveTo>
                <a:lnTo>
                  <a:pt x="4591900" y="0"/>
                </a:lnTo>
                <a:lnTo>
                  <a:pt x="4591900" y="3364610"/>
                </a:lnTo>
                <a:lnTo>
                  <a:pt x="0" y="3364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D4A77CD-56BF-8160-D73D-5D7E0DFDF1E9}"/>
              </a:ext>
            </a:extLst>
          </p:cNvPr>
          <p:cNvSpPr/>
          <p:nvPr/>
        </p:nvSpPr>
        <p:spPr>
          <a:xfrm>
            <a:off x="791139" y="7697547"/>
            <a:ext cx="1892630" cy="2315443"/>
          </a:xfrm>
          <a:custGeom>
            <a:avLst/>
            <a:gdLst/>
            <a:ahLst/>
            <a:cxnLst/>
            <a:rect l="l" t="t" r="r" b="b"/>
            <a:pathLst>
              <a:path w="1892630" h="1897690">
                <a:moveTo>
                  <a:pt x="0" y="0"/>
                </a:moveTo>
                <a:lnTo>
                  <a:pt x="1892630" y="0"/>
                </a:lnTo>
                <a:lnTo>
                  <a:pt x="1892630" y="1897690"/>
                </a:lnTo>
                <a:lnTo>
                  <a:pt x="0" y="189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868218E-8328-5050-6FE9-D945AC99E90D}"/>
              </a:ext>
            </a:extLst>
          </p:cNvPr>
          <p:cNvSpPr/>
          <p:nvPr/>
        </p:nvSpPr>
        <p:spPr>
          <a:xfrm>
            <a:off x="4191000" y="7028224"/>
            <a:ext cx="2895600" cy="3172091"/>
          </a:xfrm>
          <a:custGeom>
            <a:avLst/>
            <a:gdLst/>
            <a:ahLst/>
            <a:cxnLst/>
            <a:rect l="l" t="t" r="r" b="b"/>
            <a:pathLst>
              <a:path w="2379490" h="2708357">
                <a:moveTo>
                  <a:pt x="0" y="0"/>
                </a:moveTo>
                <a:lnTo>
                  <a:pt x="2379490" y="0"/>
                </a:lnTo>
                <a:lnTo>
                  <a:pt x="2379490" y="2708356"/>
                </a:lnTo>
                <a:lnTo>
                  <a:pt x="0" y="2708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CB698B4-5B3C-8221-003A-E563D086877E}"/>
              </a:ext>
            </a:extLst>
          </p:cNvPr>
          <p:cNvSpPr/>
          <p:nvPr/>
        </p:nvSpPr>
        <p:spPr>
          <a:xfrm>
            <a:off x="9099595" y="7697547"/>
            <a:ext cx="3045403" cy="2502768"/>
          </a:xfrm>
          <a:custGeom>
            <a:avLst/>
            <a:gdLst/>
            <a:ahLst/>
            <a:cxnLst/>
            <a:rect l="l" t="t" r="r" b="b"/>
            <a:pathLst>
              <a:path w="3045403" h="2502768">
                <a:moveTo>
                  <a:pt x="0" y="0"/>
                </a:moveTo>
                <a:lnTo>
                  <a:pt x="3045403" y="0"/>
                </a:lnTo>
                <a:lnTo>
                  <a:pt x="3045403" y="2502767"/>
                </a:lnTo>
                <a:lnTo>
                  <a:pt x="0" y="25027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8BED4E1-1970-F816-5194-38441BE16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47542"/>
            <a:ext cx="16550148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a suitable technology stack Tableau, Power BI to build the dashboard. Implement the necessary features for data visualization, interactivity, and real-time updates.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Testing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Conduct thorough testing to ensure that the dashboard functions correctly, displays accurate data, and provides a seamless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Once testing is complete, deploy the dashboard on a suitable platform, ensuring it is accessible to the target audience.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9D73C-0807-F970-5D69-CA90D37351EF}"/>
              </a:ext>
            </a:extLst>
          </p:cNvPr>
          <p:cNvSpPr txBox="1"/>
          <p:nvPr/>
        </p:nvSpPr>
        <p:spPr>
          <a:xfrm>
            <a:off x="685800" y="1104900"/>
            <a:ext cx="15849600" cy="1228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099"/>
              </a:lnSpc>
            </a:pPr>
            <a:endParaRPr lang="en-US" sz="2400" spc="63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/>
            <a:r>
              <a:rPr lang="en-US" sz="2400" b="1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4. Dashboard Design: </a:t>
            </a:r>
            <a:r>
              <a:rPr lang="en-US" sz="2400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Create wireframes or mockups of the dashboard layout, focusing on user experience and visual appeal. Choose appropriate visualizations (charts, graphs, maps) that effectively convey the data.</a:t>
            </a:r>
          </a:p>
        </p:txBody>
      </p:sp>
    </p:spTree>
    <p:extLst>
      <p:ext uri="{BB962C8B-B14F-4D97-AF65-F5344CB8AC3E}">
        <p14:creationId xmlns:p14="http://schemas.microsoft.com/office/powerpoint/2010/main" val="90216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14955-6C39-A5DF-9026-1F432DB5D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0233C0F-F7DD-1068-3CA8-6703914FFD7A}"/>
              </a:ext>
            </a:extLst>
          </p:cNvPr>
          <p:cNvSpPr txBox="1"/>
          <p:nvPr/>
        </p:nvSpPr>
        <p:spPr>
          <a:xfrm>
            <a:off x="793796" y="990840"/>
            <a:ext cx="16700407" cy="828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99"/>
              </a:lnSpc>
            </a:pPr>
            <a:endParaRPr lang="en-US" sz="2800" spc="63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/>
            <a:endParaRPr lang="en-US" sz="2800" spc="63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1B39168-68E3-429C-45AE-5EE70014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69824"/>
            <a:ext cx="16550148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F6552D-9C2C-FF51-289B-26C979FD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69164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361D53-CBDE-9B9C-9B6F-DB4F6E07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43100"/>
            <a:ext cx="17830800" cy="784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cs typeface="Times New Roman" panose="02020603050405020304" pitchFamily="18" charset="0"/>
              </a:rPr>
              <a:t> </a:t>
            </a:r>
            <a:r>
              <a:rPr lang="en-IN" b="1" dirty="0">
                <a:cs typeface="Times New Roman" panose="02020603050405020304" pitchFamily="18" charset="0"/>
              </a:rPr>
              <a:t>Python</a:t>
            </a:r>
            <a:r>
              <a:rPr lang="en-IN" dirty="0">
                <a:cs typeface="Times New Roman" panose="02020603050405020304" pitchFamily="18" charset="0"/>
              </a:rPr>
              <a:t>: For data extraction and preprocessing.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Kaggle</a:t>
            </a:r>
            <a:r>
              <a:rPr lang="en-IN" dirty="0">
                <a:cs typeface="Times New Roman" panose="02020603050405020304" pitchFamily="18" charset="0"/>
              </a:rPr>
              <a:t>: As the data source for the Olympic datasets.</a:t>
            </a:r>
          </a:p>
          <a:p>
            <a:pPr>
              <a:lnSpc>
                <a:spcPct val="150000"/>
              </a:lnSpc>
            </a:pPr>
            <a:r>
              <a:rPr lang="en-IN" dirty="0">
                <a:cs typeface="Times New Roman" panose="02020603050405020304" pitchFamily="18" charset="0"/>
              </a:rPr>
              <a:t> </a:t>
            </a:r>
            <a:r>
              <a:rPr lang="en-IN" b="1" dirty="0">
                <a:cs typeface="Times New Roman" panose="02020603050405020304" pitchFamily="18" charset="0"/>
              </a:rPr>
              <a:t>Power BI</a:t>
            </a:r>
            <a:r>
              <a:rPr lang="en-IN" dirty="0">
                <a:cs typeface="Times New Roman" panose="02020603050405020304" pitchFamily="18" charset="0"/>
              </a:rPr>
              <a:t>: For creating interactive data visualizations.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Figma</a:t>
            </a:r>
            <a:r>
              <a:rPr lang="en-IN" dirty="0">
                <a:cs typeface="Times New Roman" panose="02020603050405020304" pitchFamily="18" charset="0"/>
              </a:rPr>
              <a:t>: For designing the dashboard interface.</a:t>
            </a:r>
          </a:p>
        </p:txBody>
      </p:sp>
    </p:spTree>
    <p:extLst>
      <p:ext uri="{BB962C8B-B14F-4D97-AF65-F5344CB8AC3E}">
        <p14:creationId xmlns:p14="http://schemas.microsoft.com/office/powerpoint/2010/main" val="268661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385309-CB22-2A27-4A69-7234993AF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E7D8565-3788-6C78-8B8B-9A805505960A}"/>
              </a:ext>
            </a:extLst>
          </p:cNvPr>
          <p:cNvSpPr txBox="1"/>
          <p:nvPr/>
        </p:nvSpPr>
        <p:spPr>
          <a:xfrm>
            <a:off x="609600" y="4305300"/>
            <a:ext cx="16700407" cy="770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4400" spc="6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THANK YOU</a:t>
            </a:r>
          </a:p>
          <a:p>
            <a:pPr algn="ctr">
              <a:lnSpc>
                <a:spcPts val="2458"/>
              </a:lnSpc>
            </a:pPr>
            <a:endParaRPr lang="en-US" sz="4400" spc="6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54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413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Calibri</vt:lpstr>
      <vt:lpstr>Times New Roman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TECHNOLOGIES 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Playful Doodle Digital Brainstorm Presentation</dc:title>
  <dc:creator>Mohan HS</dc:creator>
  <cp:lastModifiedBy>Mohan HS</cp:lastModifiedBy>
  <cp:revision>13</cp:revision>
  <dcterms:created xsi:type="dcterms:W3CDTF">2006-08-16T00:00:00Z</dcterms:created>
  <dcterms:modified xsi:type="dcterms:W3CDTF">2024-11-05T12:10:36Z</dcterms:modified>
  <dc:identifier>DAGVOE6Yikw</dc:identifier>
</cp:coreProperties>
</file>