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86" r:id="rId2"/>
    <p:sldId id="287" r:id="rId3"/>
    <p:sldId id="288" r:id="rId4"/>
    <p:sldId id="260" r:id="rId5"/>
    <p:sldId id="261" r:id="rId6"/>
    <p:sldId id="262" r:id="rId7"/>
    <p:sldId id="289" r:id="rId8"/>
    <p:sldId id="292" r:id="rId9"/>
    <p:sldId id="291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0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7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0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5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2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0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98AAE3-F38F-4CF8-A537-9D605EE69C9B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6EFB8B-75C9-48BB-996E-AC951F81579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9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D2F860-0233-9A4A-69B9-6584A242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43" y="118216"/>
            <a:ext cx="4880224" cy="981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BBBDC-73ED-1FB3-6A59-2AA8ECDC6D17}"/>
              </a:ext>
            </a:extLst>
          </p:cNvPr>
          <p:cNvSpPr txBox="1"/>
          <p:nvPr/>
        </p:nvSpPr>
        <p:spPr>
          <a:xfrm>
            <a:off x="2833099" y="1268921"/>
            <a:ext cx="6097712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Post Graduate Diploma in Big Data Analytics (PG-DBDA)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March 2023 Batch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696F4-7177-1F36-F770-73289DC9E471}"/>
              </a:ext>
            </a:extLst>
          </p:cNvPr>
          <p:cNvSpPr txBox="1"/>
          <p:nvPr/>
        </p:nvSpPr>
        <p:spPr>
          <a:xfrm>
            <a:off x="2137024" y="2356920"/>
            <a:ext cx="7705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spc="-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Real Time Camera-Based Adaptive Breath Analyser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86AE8-F39C-8F43-3191-1ED90F7C23F6}"/>
              </a:ext>
            </a:extLst>
          </p:cNvPr>
          <p:cNvSpPr txBox="1"/>
          <p:nvPr/>
        </p:nvSpPr>
        <p:spPr>
          <a:xfrm>
            <a:off x="9678255" y="3945276"/>
            <a:ext cx="366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No. 1</a:t>
            </a:r>
          </a:p>
          <a:p>
            <a:r>
              <a:rPr lang="en-IN" dirty="0"/>
              <a:t>Project Team Members:</a:t>
            </a:r>
          </a:p>
          <a:p>
            <a:pPr marL="342900" indent="-342900">
              <a:buAutoNum type="arabicPeriod"/>
            </a:pPr>
            <a:r>
              <a:rPr lang="en-IN" dirty="0"/>
              <a:t>Lokesh Sali</a:t>
            </a:r>
          </a:p>
          <a:p>
            <a:pPr marL="342900" indent="-342900">
              <a:buAutoNum type="arabicPeriod"/>
            </a:pPr>
            <a:r>
              <a:rPr lang="en-IN" dirty="0"/>
              <a:t>Monica Jha</a:t>
            </a:r>
          </a:p>
          <a:p>
            <a:pPr marL="342900" indent="-342900">
              <a:buAutoNum type="arabicPeriod"/>
            </a:pPr>
            <a:r>
              <a:rPr lang="en-IN" dirty="0"/>
              <a:t>Shivani </a:t>
            </a:r>
            <a:r>
              <a:rPr lang="en-IN" dirty="0" err="1"/>
              <a:t>Phuke</a:t>
            </a:r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Guided By:</a:t>
            </a:r>
          </a:p>
          <a:p>
            <a:r>
              <a:rPr lang="en-IN" dirty="0" err="1"/>
              <a:t>Dr.</a:t>
            </a:r>
            <a:r>
              <a:rPr lang="en-IN" dirty="0"/>
              <a:t> Priyanka Jain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F77562-82C9-C9A4-B1A6-CF94D1D0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58" y="3617404"/>
            <a:ext cx="2979505" cy="21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80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70094F-D944-421B-F75B-63AF269B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94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4C5549-D8BF-A23A-C770-EDB7565D4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definition</a:t>
            </a:r>
          </a:p>
          <a:p>
            <a:r>
              <a:rPr lang="en-IN" dirty="0"/>
              <a:t>Scope of project</a:t>
            </a:r>
          </a:p>
          <a:p>
            <a:r>
              <a:rPr lang="en-IN" dirty="0"/>
              <a:t>Technologies Used</a:t>
            </a:r>
          </a:p>
          <a:p>
            <a:r>
              <a:rPr lang="en-IN" dirty="0"/>
              <a:t>Workflow diagram</a:t>
            </a:r>
          </a:p>
          <a:p>
            <a:r>
              <a:rPr lang="en-IN" dirty="0"/>
              <a:t>Working of Project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2C07B1-C3AA-9CB0-1976-A779499A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3220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F8B03E-78B8-6CA3-F036-DF3599C3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212689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D04169-34C4-C831-CB18-7A050FBD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784618"/>
            <a:ext cx="10058400" cy="40227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system consists of the real-time camera-based acquisition of breathing data of a human being.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the basis of the acquired data , the respiratory rate is monitored so as to primarily conclude whether the person at test is stressed or not.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587D-7773-4948-BAF1-45AB6BA8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78CE-E69D-4298-96CD-E5F1D6F2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Breathing is one of the vital signs used to assess the physical health of a subject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Non contact , real time- based measurements of both  breathing rate and changes in breathing rate  can help monitor the health conditions of the subjects more flexibly.</a:t>
            </a:r>
          </a:p>
        </p:txBody>
      </p:sp>
    </p:spTree>
    <p:extLst>
      <p:ext uri="{BB962C8B-B14F-4D97-AF65-F5344CB8AC3E}">
        <p14:creationId xmlns:p14="http://schemas.microsoft.com/office/powerpoint/2010/main" val="157430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7D23-53BD-4BA2-AF89-DD7AE4A0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4738-7C35-499C-95C1-DB1C54ED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28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scope here is to create a model that predicts the normal respiration rate of a human being.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the model has achieved a great accuracy, then this model can be used to predict based on a real time video feed, whether a human is stressed or not.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would be detected using the respiration rate of that person.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D099C-EB71-4CC6-8CD3-BE85CA1D3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21" y="3316100"/>
            <a:ext cx="5558321" cy="29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7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4214-CFDA-4271-A05E-75E0F871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E9FA-98CF-4D8F-AC88-7BCED7D2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2526596"/>
            <a:ext cx="10753725" cy="291534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Front-End:	</a:t>
            </a:r>
          </a:p>
          <a:p>
            <a:pPr marL="0" indent="0">
              <a:buNone/>
            </a:pPr>
            <a:r>
              <a:rPr lang="en-US" dirty="0"/>
              <a:t>a. Hardware: Webcam for video feed of respiratory motion</a:t>
            </a:r>
          </a:p>
          <a:p>
            <a:pPr marL="0" indent="0">
              <a:buNone/>
            </a:pPr>
            <a:r>
              <a:rPr lang="en-IN" dirty="0"/>
              <a:t>b. Software: OpenCV</a:t>
            </a:r>
          </a:p>
          <a:p>
            <a:endParaRPr lang="en-IN" dirty="0"/>
          </a:p>
          <a:p>
            <a:r>
              <a:rPr lang="en-IN" dirty="0"/>
              <a:t>Back-End:	</a:t>
            </a:r>
          </a:p>
          <a:p>
            <a:r>
              <a:rPr lang="en-IN" dirty="0"/>
              <a:t>a.	Machine Learning: Jupyter/Google Collab for generating model </a:t>
            </a:r>
          </a:p>
          <a:p>
            <a:r>
              <a:rPr lang="en-IN" dirty="0"/>
              <a:t>b.	Programming language: Python with libraries: </a:t>
            </a:r>
            <a:r>
              <a:rPr lang="en-IN" dirty="0" err="1"/>
              <a:t>Numpy,Pandas</a:t>
            </a:r>
            <a:r>
              <a:rPr lang="en-IN" dirty="0"/>
              <a:t>, matplotlib</a:t>
            </a:r>
          </a:p>
        </p:txBody>
      </p:sp>
    </p:spTree>
    <p:extLst>
      <p:ext uri="{BB962C8B-B14F-4D97-AF65-F5344CB8AC3E}">
        <p14:creationId xmlns:p14="http://schemas.microsoft.com/office/powerpoint/2010/main" val="161925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BE0E-89A4-26BA-8FC0-740FF2F7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74" y="81120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Workflow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ED312-C7CB-0EC2-91C4-024F2FA8A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40" y="1881199"/>
            <a:ext cx="7524519" cy="4457956"/>
          </a:xfrm>
        </p:spPr>
      </p:pic>
    </p:spTree>
    <p:extLst>
      <p:ext uri="{BB962C8B-B14F-4D97-AF65-F5344CB8AC3E}">
        <p14:creationId xmlns:p14="http://schemas.microsoft.com/office/powerpoint/2010/main" val="401163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BB5F-0A98-EEAE-A2B7-4A59D39F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Working of project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E43E8D-C423-A20B-8D57-F89647261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44" y="1846263"/>
            <a:ext cx="10058400" cy="4400425"/>
          </a:xfrm>
        </p:spPr>
      </p:pic>
    </p:spTree>
    <p:extLst>
      <p:ext uri="{BB962C8B-B14F-4D97-AF65-F5344CB8AC3E}">
        <p14:creationId xmlns:p14="http://schemas.microsoft.com/office/powerpoint/2010/main" val="123975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941E-A3E0-E4E5-0C30-1BC5449C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ML Model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9DA2-6B4E-B76D-5691-B546F9CC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29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</TotalTime>
  <Words>276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PowerPoint Presentation</vt:lpstr>
      <vt:lpstr>Contents</vt:lpstr>
      <vt:lpstr>Introduction</vt:lpstr>
      <vt:lpstr>Problem definition</vt:lpstr>
      <vt:lpstr>Scope of project</vt:lpstr>
      <vt:lpstr>Technologies Used</vt:lpstr>
      <vt:lpstr>Workflow Diagram</vt:lpstr>
      <vt:lpstr>Working of project</vt:lpstr>
      <vt:lpstr>ML Model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HOSPIFY Hospital At Finger-Tips</dc:title>
  <dc:creator>Anshukumar Roy</dc:creator>
  <cp:lastModifiedBy>Prakash Jha</cp:lastModifiedBy>
  <cp:revision>18</cp:revision>
  <dcterms:created xsi:type="dcterms:W3CDTF">2022-04-18T20:20:11Z</dcterms:created>
  <dcterms:modified xsi:type="dcterms:W3CDTF">2023-08-25T10:46:47Z</dcterms:modified>
</cp:coreProperties>
</file>