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IN" dirty="0" sz="2400" lang="en-US"/>
              <a:t>M</a:t>
            </a:r>
            <a:r>
              <a:rPr altLang="en-IN" dirty="0" sz="2400" lang="en-US"/>
              <a:t>o</a:t>
            </a:r>
            <a:r>
              <a:rPr altLang="en-IN" dirty="0" sz="2400" lang="en-US"/>
              <a:t>n</a:t>
            </a:r>
            <a:r>
              <a:rPr altLang="en-IN" dirty="0" sz="2400" lang="en-US"/>
              <a:t>i</a:t>
            </a:r>
            <a:r>
              <a:rPr altLang="en-IN" dirty="0" sz="2400" lang="en-US"/>
              <a:t>c</a:t>
            </a:r>
            <a:r>
              <a:rPr altLang="en-IN" dirty="0" sz="2400" lang="en-US"/>
              <a:t>a</a:t>
            </a:r>
            <a:r>
              <a:rPr altLang="en-IN" dirty="0" sz="2400" lang="en-US"/>
              <a:t>.</a:t>
            </a:r>
            <a:r>
              <a:rPr altLang="en-IN" dirty="0" sz="2400" lang="en-US"/>
              <a:t>K</a:t>
            </a:r>
            <a:endParaRPr dirty="0" sz="2800" lang="en-US"/>
          </a:p>
          <a:p>
            <a:r>
              <a:rPr dirty="0" sz="2400" lang="en-US"/>
              <a:t>REGISTER NO:</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2</a:t>
            </a:r>
            <a:r>
              <a:rPr altLang="en-IN" dirty="0" sz="2400" lang="en-US"/>
              <a:t>9</a:t>
            </a:r>
            <a:r>
              <a:rPr altLang="en-IN" dirty="0" sz="2400" lang="en-US"/>
              <a:t>9</a:t>
            </a:r>
            <a:r>
              <a:rPr altLang="en-IN" dirty="0" sz="2400" lang="en-US"/>
              <a:t>8</a:t>
            </a:r>
            <a:endParaRPr sz="2800"/>
          </a:p>
          <a:p>
            <a:r>
              <a:rPr dirty="0" sz="2400" lang="en-US"/>
              <a:t>DEPARTMENT:</a:t>
            </a:r>
            <a:r>
              <a:rPr dirty="0" sz="2400" lang="en-IN"/>
              <a:t> (B.COM </a:t>
            </a:r>
            <a:r>
              <a:rPr altLang="en-IN" dirty="0" sz="2400" lang="en-US"/>
              <a:t>C</a:t>
            </a:r>
            <a:r>
              <a:rPr altLang="en-IN" dirty="0" sz="2400" lang="en-US"/>
              <a:t>o</a:t>
            </a:r>
            <a:r>
              <a:rPr altLang="en-IN" dirty="0" sz="2400" lang="en-US"/>
              <a:t>r</a:t>
            </a:r>
            <a:r>
              <a:rPr altLang="en-IN" dirty="0" sz="2400" lang="en-US"/>
              <a:t>porate </a:t>
            </a:r>
            <a:r>
              <a:rPr altLang="en-IN" dirty="0" sz="2400" lang="en-US"/>
              <a:t>secretaryship</a:t>
            </a:r>
            <a:r>
              <a:rPr altLang="en-IN"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2024-09-06T03:51:50Z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fd28937673fb48489c046ee02601c19a</vt:lpwstr>
  </property>
</Properties>
</file>