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71" r:id="rId6"/>
    <p:sldId id="273" r:id="rId7"/>
    <p:sldId id="274" r:id="rId8"/>
    <p:sldId id="275" r:id="rId9"/>
    <p:sldId id="276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94" r:id="rId22"/>
    <p:sldId id="396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7" r:id="rId31"/>
    <p:sldId id="27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8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6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onicamundada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689610" y="2474492"/>
            <a:ext cx="10776485" cy="1628277"/>
          </a:xfrm>
          <a:prstGeom prst="rect">
            <a:avLst/>
          </a:prstGeom>
        </p:spPr>
        <p:txBody>
          <a:bodyPr/>
          <a:lstStyle>
            <a:lvl1pPr>
              <a:defRPr sz="5400" b="1"/>
            </a:lvl1pPr>
          </a:lstStyle>
          <a:p>
            <a:r>
              <a:rPr lang="en-IN" dirty="0"/>
              <a:t> Implementation of Deep Learning on Image dataset</a:t>
            </a:r>
            <a:endParaRPr dirty="0"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728785" y="4315074"/>
            <a:ext cx="8734426" cy="12643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Dr. Monica Mundada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Research Scientist</a:t>
            </a:r>
          </a:p>
        </p:txBody>
      </p:sp>
      <p:pic>
        <p:nvPicPr>
          <p:cNvPr id="9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158750"/>
            <a:ext cx="2103437" cy="210343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3"/>
          <p:cNvSpPr txBox="1"/>
          <p:nvPr/>
        </p:nvSpPr>
        <p:spPr>
          <a:xfrm>
            <a:off x="2388869" y="564137"/>
            <a:ext cx="928417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Department of Electronics and Telecommunication Engineering</a:t>
            </a:r>
          </a:p>
          <a:p>
            <a:pPr algn="ctr">
              <a:defRPr sz="2400" b="1">
                <a:solidFill>
                  <a:srgbClr val="0070C0"/>
                </a:solidFill>
              </a:defRPr>
            </a:pPr>
            <a:endParaRPr/>
          </a:p>
          <a:p>
            <a:pPr algn="ctr">
              <a:defRPr sz="2400">
                <a:solidFill>
                  <a:srgbClr val="0070C0"/>
                </a:solidFill>
              </a:defRPr>
            </a:pPr>
            <a:r>
              <a:t>AICTE-ISTE Sponsored one-week online Induction/Refresher Programme </a:t>
            </a:r>
          </a:p>
        </p:txBody>
      </p:sp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31" y="4769194"/>
            <a:ext cx="8061175" cy="1653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>
            <a:extLst>
              <a:ext uri="{FF2B5EF4-FFF2-40B4-BE49-F238E27FC236}">
                <a16:creationId xmlns:a16="http://schemas.microsoft.com/office/drawing/2014/main" id="{82E497F4-D729-904C-B738-04A18311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68B03C7-D06E-3041-91B2-593B8DC0DE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>
            <a:extLst>
              <a:ext uri="{FF2B5EF4-FFF2-40B4-BE49-F238E27FC236}">
                <a16:creationId xmlns:a16="http://schemas.microsoft.com/office/drawing/2014/main" id="{D1C72D77-2329-864D-8DC6-731B1202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833F6E6-423B-2740-B5CC-37CCC39821F0}"/>
              </a:ext>
            </a:extLst>
          </p:cNvPr>
          <p:cNvGraphicFramePr>
            <a:graphicFrameLocks noGrp="1"/>
          </p:cNvGraphicFramePr>
          <p:nvPr/>
        </p:nvGraphicFramePr>
        <p:xfrm>
          <a:off x="6783388" y="20685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>
            <a:extLst>
              <a:ext uri="{FF2B5EF4-FFF2-40B4-BE49-F238E27FC236}">
                <a16:creationId xmlns:a16="http://schemas.microsoft.com/office/drawing/2014/main" id="{76B577F4-3991-BD40-89E0-8B836560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24209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C68655C6-9A4A-CD49-8129-55D8731CAE84}"/>
              </a:ext>
            </a:extLst>
          </p:cNvPr>
          <p:cNvGraphicFramePr>
            <a:graphicFrameLocks noGrp="1"/>
          </p:cNvGraphicFramePr>
          <p:nvPr/>
        </p:nvGraphicFramePr>
        <p:xfrm>
          <a:off x="6783388" y="36941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>
            <a:extLst>
              <a:ext uri="{FF2B5EF4-FFF2-40B4-BE49-F238E27FC236}">
                <a16:creationId xmlns:a16="http://schemas.microsoft.com/office/drawing/2014/main" id="{6333F41E-4DBB-E947-B219-628E36E2B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40322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>
            <a:extLst>
              <a:ext uri="{FF2B5EF4-FFF2-40B4-BE49-F238E27FC236}">
                <a16:creationId xmlns:a16="http://schemas.microsoft.com/office/drawing/2014/main" id="{BBCA1551-880E-7D45-8CA5-137628047A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54095" y="5018873"/>
            <a:ext cx="708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5FDA3E0A-11B0-634B-9A9C-BBED4188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004888"/>
            <a:ext cx="396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9E50B4BE-DB53-CB4D-AD9D-B7FFDC85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5849938"/>
            <a:ext cx="3556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Each filter detects a small pattern (3 x 3).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902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>
            <a:extLst>
              <a:ext uri="{FF2B5EF4-FFF2-40B4-BE49-F238E27FC236}">
                <a16:creationId xmlns:a16="http://schemas.microsoft.com/office/drawing/2014/main" id="{A9276D09-EAC1-B64B-B071-730FFB2C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8E6F8E7E-D8C9-9647-BCEE-EF4C75FDCA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>
            <a:extLst>
              <a:ext uri="{FF2B5EF4-FFF2-40B4-BE49-F238E27FC236}">
                <a16:creationId xmlns:a16="http://schemas.microsoft.com/office/drawing/2014/main" id="{3C83AC26-05F7-F24C-918F-CB2FFDFE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4AED58C-0EC5-8B4A-8CC3-EE2F33916CFE}"/>
              </a:ext>
            </a:extLst>
          </p:cNvPr>
          <p:cNvGraphicFramePr>
            <a:graphicFrameLocks noGrp="1"/>
          </p:cNvGraphicFramePr>
          <p:nvPr/>
        </p:nvGraphicFramePr>
        <p:xfrm>
          <a:off x="7088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>
            <a:extLst>
              <a:ext uri="{FF2B5EF4-FFF2-40B4-BE49-F238E27FC236}">
                <a16:creationId xmlns:a16="http://schemas.microsoft.com/office/drawing/2014/main" id="{8348C630-5A4D-7D45-9DE6-A0E1FEFC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9334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A250EC8-F39C-7D4F-94DB-A9508D191C07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41BFA239-3AB3-C241-968A-532A4AD4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238C2CF8-C656-A344-B2AD-E2645C36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954B1E3D-806A-9444-A11A-1BB3454321F1}"/>
              </a:ext>
            </a:extLst>
          </p:cNvPr>
          <p:cNvSpPr/>
          <p:nvPr/>
        </p:nvSpPr>
        <p:spPr>
          <a:xfrm>
            <a:off x="3008314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>
            <a:extLst>
              <a:ext uri="{FF2B5EF4-FFF2-40B4-BE49-F238E27FC236}">
                <a16:creationId xmlns:a16="http://schemas.microsoft.com/office/drawing/2014/main" id="{84D27CE5-04A9-CD4F-91F8-63530EBD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1731964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B3FBED-6D0B-7A4D-A08E-4913FA18A0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124200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06BA8A-FCB1-3840-AB4F-BD4C6C0D9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1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099577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1773FB58-1758-9C4D-9A32-AD0A1873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D207CBB-1DC6-BB47-BC36-1C8E2C9677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33" name="文字方塊 4">
            <a:extLst>
              <a:ext uri="{FF2B5EF4-FFF2-40B4-BE49-F238E27FC236}">
                <a16:creationId xmlns:a16="http://schemas.microsoft.com/office/drawing/2014/main" id="{ED7CED06-A2C6-3744-BE67-892E3A5FD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9CFBF0AE-5C23-F841-9867-6B1142ECEB65}"/>
              </a:ext>
            </a:extLst>
          </p:cNvPr>
          <p:cNvGraphicFramePr>
            <a:graphicFrameLocks noGrp="1"/>
          </p:cNvGraphicFramePr>
          <p:nvPr/>
        </p:nvGraphicFramePr>
        <p:xfrm>
          <a:off x="7088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52" name="文字方塊 6">
            <a:extLst>
              <a:ext uri="{FF2B5EF4-FFF2-40B4-BE49-F238E27FC236}">
                <a16:creationId xmlns:a16="http://schemas.microsoft.com/office/drawing/2014/main" id="{8DFB7433-B6F4-A14B-999C-27F3855C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9334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266344A3-3E12-3746-8D2F-6FFA116EAD53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8BB60E3D-0F80-7E4A-9E23-0524983A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9B53D283-4685-074E-B456-0388033B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矩形 27">
            <a:extLst>
              <a:ext uri="{FF2B5EF4-FFF2-40B4-BE49-F238E27FC236}">
                <a16:creationId xmlns:a16="http://schemas.microsoft.com/office/drawing/2014/main" id="{5617C416-46F7-D64A-B7A2-9B259BF15F63}"/>
              </a:ext>
            </a:extLst>
          </p:cNvPr>
          <p:cNvSpPr/>
          <p:nvPr/>
        </p:nvSpPr>
        <p:spPr>
          <a:xfrm>
            <a:off x="34877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>
            <a:extLst>
              <a:ext uri="{FF2B5EF4-FFF2-40B4-BE49-F238E27FC236}">
                <a16:creationId xmlns:a16="http://schemas.microsoft.com/office/drawing/2014/main" id="{6655D4FE-6213-144D-9BB7-A260BFCA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731964"/>
            <a:ext cx="1544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41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96BC5423-EAB7-0B41-8A3F-52DADD6D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6F53B6B-0C10-394F-A7A4-9BDDD44621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>
            <a:extLst>
              <a:ext uri="{FF2B5EF4-FFF2-40B4-BE49-F238E27FC236}">
                <a16:creationId xmlns:a16="http://schemas.microsoft.com/office/drawing/2014/main" id="{01E54B58-A2EA-8C43-8913-C64000AC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3B22CE6-AB65-F44D-90E9-35D9D0546E31}"/>
              </a:ext>
            </a:extLst>
          </p:cNvPr>
          <p:cNvGraphicFramePr>
            <a:graphicFrameLocks noGrp="1"/>
          </p:cNvGraphicFramePr>
          <p:nvPr/>
        </p:nvGraphicFramePr>
        <p:xfrm>
          <a:off x="7088188" y="47783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>
            <a:extLst>
              <a:ext uri="{FF2B5EF4-FFF2-40B4-BE49-F238E27FC236}">
                <a16:creationId xmlns:a16="http://schemas.microsoft.com/office/drawing/2014/main" id="{8770C443-AAE4-094F-A411-2B16588D4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93345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285DC936-5A72-E047-BFCC-0A6C2509A5D9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>
            <a:extLst>
              <a:ext uri="{FF2B5EF4-FFF2-40B4-BE49-F238E27FC236}">
                <a16:creationId xmlns:a16="http://schemas.microsoft.com/office/drawing/2014/main" id="{B13B11BF-63B2-314D-A790-0913FE1A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2">
            <a:extLst>
              <a:ext uri="{FF2B5EF4-FFF2-40B4-BE49-F238E27FC236}">
                <a16:creationId xmlns:a16="http://schemas.microsoft.com/office/drawing/2014/main" id="{AF73D92A-72B5-B643-8EC0-ED8F4766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橢圓 13">
            <a:extLst>
              <a:ext uri="{FF2B5EF4-FFF2-40B4-BE49-F238E27FC236}">
                <a16:creationId xmlns:a16="http://schemas.microsoft.com/office/drawing/2014/main" id="{CE345755-39F2-D64C-A558-587BD867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橢圓 14">
            <a:extLst>
              <a:ext uri="{FF2B5EF4-FFF2-40B4-BE49-F238E27FC236}">
                <a16:creationId xmlns:a16="http://schemas.microsoft.com/office/drawing/2014/main" id="{B2040A6C-4F36-044E-8FAD-E1C14C9D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橢圓 15">
            <a:extLst>
              <a:ext uri="{FF2B5EF4-FFF2-40B4-BE49-F238E27FC236}">
                <a16:creationId xmlns:a16="http://schemas.microsoft.com/office/drawing/2014/main" id="{B1A2A9E6-99D5-9845-A91B-43839378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橢圓 16">
            <a:extLst>
              <a:ext uri="{FF2B5EF4-FFF2-40B4-BE49-F238E27FC236}">
                <a16:creationId xmlns:a16="http://schemas.microsoft.com/office/drawing/2014/main" id="{7BF51443-7884-594D-B620-9F6ED0A7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6" name="橢圓 17">
            <a:extLst>
              <a:ext uri="{FF2B5EF4-FFF2-40B4-BE49-F238E27FC236}">
                <a16:creationId xmlns:a16="http://schemas.microsoft.com/office/drawing/2014/main" id="{B941F3F6-24B1-1349-9272-3B58FCA2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7" name="橢圓 18">
            <a:extLst>
              <a:ext uri="{FF2B5EF4-FFF2-40B4-BE49-F238E27FC236}">
                <a16:creationId xmlns:a16="http://schemas.microsoft.com/office/drawing/2014/main" id="{E0812F4F-B44D-F143-B23B-0582144A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橢圓 19">
            <a:extLst>
              <a:ext uri="{FF2B5EF4-FFF2-40B4-BE49-F238E27FC236}">
                <a16:creationId xmlns:a16="http://schemas.microsoft.com/office/drawing/2014/main" id="{1E3FCBC6-E873-744F-A53E-1F5560ED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9" name="橢圓 20">
            <a:extLst>
              <a:ext uri="{FF2B5EF4-FFF2-40B4-BE49-F238E27FC236}">
                <a16:creationId xmlns:a16="http://schemas.microsoft.com/office/drawing/2014/main" id="{CAF295EC-33B9-3844-BC9E-08512393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0" name="橢圓 21">
            <a:extLst>
              <a:ext uri="{FF2B5EF4-FFF2-40B4-BE49-F238E27FC236}">
                <a16:creationId xmlns:a16="http://schemas.microsoft.com/office/drawing/2014/main" id="{53A0CD31-F6CA-2F4E-8AE0-B8E9E264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1" name="橢圓 22">
            <a:extLst>
              <a:ext uri="{FF2B5EF4-FFF2-40B4-BE49-F238E27FC236}">
                <a16:creationId xmlns:a16="http://schemas.microsoft.com/office/drawing/2014/main" id="{633AA120-556B-FF42-82A3-D76BA5F5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4435EC42-5BA2-324C-8E69-7DACE7C5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9" y="525938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BA50FD3E-D35B-2341-B913-19B47174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4" name="橢圓 25">
            <a:extLst>
              <a:ext uri="{FF2B5EF4-FFF2-40B4-BE49-F238E27FC236}">
                <a16:creationId xmlns:a16="http://schemas.microsoft.com/office/drawing/2014/main" id="{2335862B-EC3D-5844-8435-1AA2E53D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5" name="橢圓 26">
            <a:extLst>
              <a:ext uri="{FF2B5EF4-FFF2-40B4-BE49-F238E27FC236}">
                <a16:creationId xmlns:a16="http://schemas.microsoft.com/office/drawing/2014/main" id="{997F8327-F178-5F45-87A4-18872FE5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6" name="矩形 27">
            <a:extLst>
              <a:ext uri="{FF2B5EF4-FFF2-40B4-BE49-F238E27FC236}">
                <a16:creationId xmlns:a16="http://schemas.microsoft.com/office/drawing/2014/main" id="{8457CBF8-7330-7945-8451-E46D47EB4448}"/>
              </a:ext>
            </a:extLst>
          </p:cNvPr>
          <p:cNvSpPr/>
          <p:nvPr/>
        </p:nvSpPr>
        <p:spPr>
          <a:xfrm>
            <a:off x="3008314" y="2398713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970966CF-FD69-2D40-9B50-2F7903AFFE2F}"/>
              </a:ext>
            </a:extLst>
          </p:cNvPr>
          <p:cNvSpPr/>
          <p:nvPr/>
        </p:nvSpPr>
        <p:spPr>
          <a:xfrm>
            <a:off x="3454400" y="240188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73205003-0601-FE46-852A-E76FA6D62B12}"/>
              </a:ext>
            </a:extLst>
          </p:cNvPr>
          <p:cNvSpPr/>
          <p:nvPr/>
        </p:nvSpPr>
        <p:spPr>
          <a:xfrm>
            <a:off x="3957638" y="2405063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BC67B75D-37D6-7842-967A-09E0B1075650}"/>
              </a:ext>
            </a:extLst>
          </p:cNvPr>
          <p:cNvSpPr/>
          <p:nvPr/>
        </p:nvSpPr>
        <p:spPr>
          <a:xfrm>
            <a:off x="2509838" y="2809876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98" name="矩形 33">
            <a:extLst>
              <a:ext uri="{FF2B5EF4-FFF2-40B4-BE49-F238E27FC236}">
                <a16:creationId xmlns:a16="http://schemas.microsoft.com/office/drawing/2014/main" id="{677EFB34-8B02-1F4F-B037-2B936199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1731964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>
            <a:extLst>
              <a:ext uri="{FF2B5EF4-FFF2-40B4-BE49-F238E27FC236}">
                <a16:creationId xmlns:a16="http://schemas.microsoft.com/office/drawing/2014/main" id="{DCB1C033-E8B3-3F49-8DDA-1F609B480EAC}"/>
              </a:ext>
            </a:extLst>
          </p:cNvPr>
          <p:cNvSpPr/>
          <p:nvPr/>
        </p:nvSpPr>
        <p:spPr>
          <a:xfrm>
            <a:off x="3957638" y="3767138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>
            <a:extLst>
              <a:ext uri="{FF2B5EF4-FFF2-40B4-BE49-F238E27FC236}">
                <a16:creationId xmlns:a16="http://schemas.microsoft.com/office/drawing/2014/main" id="{12A0D600-2068-BC4E-BA7B-7D48B105C736}"/>
              </a:ext>
            </a:extLst>
          </p:cNvPr>
          <p:cNvSpPr/>
          <p:nvPr/>
        </p:nvSpPr>
        <p:spPr>
          <a:xfrm>
            <a:off x="7088189" y="4778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>
            <a:extLst>
              <a:ext uri="{FF2B5EF4-FFF2-40B4-BE49-F238E27FC236}">
                <a16:creationId xmlns:a16="http://schemas.microsoft.com/office/drawing/2014/main" id="{43F44417-994B-7944-AB44-4C5941597C34}"/>
              </a:ext>
            </a:extLst>
          </p:cNvPr>
          <p:cNvSpPr/>
          <p:nvPr/>
        </p:nvSpPr>
        <p:spPr>
          <a:xfrm>
            <a:off x="7643813" y="936626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>
            <a:extLst>
              <a:ext uri="{FF2B5EF4-FFF2-40B4-BE49-F238E27FC236}">
                <a16:creationId xmlns:a16="http://schemas.microsoft.com/office/drawing/2014/main" id="{933D4655-0285-8249-8EEB-CECF66A88535}"/>
              </a:ext>
            </a:extLst>
          </p:cNvPr>
          <p:cNvSpPr/>
          <p:nvPr/>
        </p:nvSpPr>
        <p:spPr>
          <a:xfrm>
            <a:off x="8169276" y="1404938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>
            <a:extLst>
              <a:ext uri="{FF2B5EF4-FFF2-40B4-BE49-F238E27FC236}">
                <a16:creationId xmlns:a16="http://schemas.microsoft.com/office/drawing/2014/main" id="{02D702B1-2868-7243-BA9D-03227C1FC3A2}"/>
              </a:ext>
            </a:extLst>
          </p:cNvPr>
          <p:cNvCxnSpPr/>
          <p:nvPr/>
        </p:nvCxnSpPr>
        <p:spPr>
          <a:xfrm>
            <a:off x="7088188" y="47783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>
            <a:extLst>
              <a:ext uri="{FF2B5EF4-FFF2-40B4-BE49-F238E27FC236}">
                <a16:creationId xmlns:a16="http://schemas.microsoft.com/office/drawing/2014/main" id="{296B3D99-836F-3546-879B-18680B5828DF}"/>
              </a:ext>
            </a:extLst>
          </p:cNvPr>
          <p:cNvSpPr/>
          <p:nvPr/>
        </p:nvSpPr>
        <p:spPr>
          <a:xfrm>
            <a:off x="6237288" y="2786064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>
            <a:extLst>
              <a:ext uri="{FF2B5EF4-FFF2-40B4-BE49-F238E27FC236}">
                <a16:creationId xmlns:a16="http://schemas.microsoft.com/office/drawing/2014/main" id="{31C587D6-31C2-7F42-A720-C1F1641F773C}"/>
              </a:ext>
            </a:extLst>
          </p:cNvPr>
          <p:cNvSpPr/>
          <p:nvPr/>
        </p:nvSpPr>
        <p:spPr>
          <a:xfrm>
            <a:off x="6256338" y="5262564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>
            <a:extLst>
              <a:ext uri="{FF2B5EF4-FFF2-40B4-BE49-F238E27FC236}">
                <a16:creationId xmlns:a16="http://schemas.microsoft.com/office/drawing/2014/main" id="{AF069B74-600C-5A4F-9C46-9C2817C661EA}"/>
              </a:ext>
            </a:extLst>
          </p:cNvPr>
          <p:cNvCxnSpPr/>
          <p:nvPr/>
        </p:nvCxnSpPr>
        <p:spPr>
          <a:xfrm>
            <a:off x="2452688" y="2425701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>
            <a:extLst>
              <a:ext uri="{FF2B5EF4-FFF2-40B4-BE49-F238E27FC236}">
                <a16:creationId xmlns:a16="http://schemas.microsoft.com/office/drawing/2014/main" id="{8C99E246-060D-A442-B01C-6E303A7F7AC7}"/>
              </a:ext>
            </a:extLst>
          </p:cNvPr>
          <p:cNvCxnSpPr/>
          <p:nvPr/>
        </p:nvCxnSpPr>
        <p:spPr>
          <a:xfrm>
            <a:off x="2405063" y="3760788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4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4E06628D-85E0-7B44-89F9-5DF0C823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Convolution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92B32F-A74D-D24C-876A-32AA32CB1F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9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>
            <a:extLst>
              <a:ext uri="{FF2B5EF4-FFF2-40B4-BE49-F238E27FC236}">
                <a16:creationId xmlns:a16="http://schemas.microsoft.com/office/drawing/2014/main" id="{796B75D5-F54A-8847-AEC1-D5211C74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4" y="5389564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>
            <a:extLst>
              <a:ext uri="{FF2B5EF4-FFF2-40B4-BE49-F238E27FC236}">
                <a16:creationId xmlns:a16="http://schemas.microsoft.com/office/drawing/2014/main" id="{A8C2379A-F654-204C-8EED-6FF4D5CD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8" name="橢圓 12">
            <a:extLst>
              <a:ext uri="{FF2B5EF4-FFF2-40B4-BE49-F238E27FC236}">
                <a16:creationId xmlns:a16="http://schemas.microsoft.com/office/drawing/2014/main" id="{ABCF1697-7847-E849-B106-8A2220CA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27876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橢圓 13">
            <a:extLst>
              <a:ext uri="{FF2B5EF4-FFF2-40B4-BE49-F238E27FC236}">
                <a16:creationId xmlns:a16="http://schemas.microsoft.com/office/drawing/2014/main" id="{6417DBE6-FA82-A243-AA10-0BF4E648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0" name="橢圓 14">
            <a:extLst>
              <a:ext uri="{FF2B5EF4-FFF2-40B4-BE49-F238E27FC236}">
                <a16:creationId xmlns:a16="http://schemas.microsoft.com/office/drawing/2014/main" id="{00E401A5-E2B5-204F-BD9C-BE4F7A65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27876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5">
            <a:extLst>
              <a:ext uri="{FF2B5EF4-FFF2-40B4-BE49-F238E27FC236}">
                <a16:creationId xmlns:a16="http://schemas.microsoft.com/office/drawing/2014/main" id="{F4CFB98B-2838-9940-A708-2489F58B2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橢圓 16">
            <a:extLst>
              <a:ext uri="{FF2B5EF4-FFF2-40B4-BE49-F238E27FC236}">
                <a16:creationId xmlns:a16="http://schemas.microsoft.com/office/drawing/2014/main" id="{CA21755B-7FA9-B947-BF9D-9BD21A120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358775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橢圓 17">
            <a:extLst>
              <a:ext uri="{FF2B5EF4-FFF2-40B4-BE49-F238E27FC236}">
                <a16:creationId xmlns:a16="http://schemas.microsoft.com/office/drawing/2014/main" id="{25AC96D6-6728-E549-AB48-9022B36F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橢圓 18">
            <a:extLst>
              <a:ext uri="{FF2B5EF4-FFF2-40B4-BE49-F238E27FC236}">
                <a16:creationId xmlns:a16="http://schemas.microsoft.com/office/drawing/2014/main" id="{C79947FF-648B-1642-A1DD-D7BF887A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3587751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橢圓 19">
            <a:extLst>
              <a:ext uri="{FF2B5EF4-FFF2-40B4-BE49-F238E27FC236}">
                <a16:creationId xmlns:a16="http://schemas.microsoft.com/office/drawing/2014/main" id="{38F54710-3155-C145-9EC8-DB663027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6" name="橢圓 20">
            <a:extLst>
              <a:ext uri="{FF2B5EF4-FFF2-40B4-BE49-F238E27FC236}">
                <a16:creationId xmlns:a16="http://schemas.microsoft.com/office/drawing/2014/main" id="{0C845803-D950-4F47-A5C2-5D74C3E4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44465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7" name="橢圓 21">
            <a:extLst>
              <a:ext uri="{FF2B5EF4-FFF2-40B4-BE49-F238E27FC236}">
                <a16:creationId xmlns:a16="http://schemas.microsoft.com/office/drawing/2014/main" id="{EAA7AC29-5B1E-A345-8AEA-15FE3B5C4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橢圓 22">
            <a:extLst>
              <a:ext uri="{FF2B5EF4-FFF2-40B4-BE49-F238E27FC236}">
                <a16:creationId xmlns:a16="http://schemas.microsoft.com/office/drawing/2014/main" id="{DBEBEC84-7F1C-7C45-BA93-7170D423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44465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9" name="橢圓 23">
            <a:extLst>
              <a:ext uri="{FF2B5EF4-FFF2-40B4-BE49-F238E27FC236}">
                <a16:creationId xmlns:a16="http://schemas.microsoft.com/office/drawing/2014/main" id="{F76A30BE-EEDB-4F46-93D3-CBA58BF1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4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0" name="橢圓 24">
            <a:extLst>
              <a:ext uri="{FF2B5EF4-FFF2-40B4-BE49-F238E27FC236}">
                <a16:creationId xmlns:a16="http://schemas.microsoft.com/office/drawing/2014/main" id="{4EE6010F-D4E0-3440-A539-3E9220B9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52466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1" name="橢圓 25">
            <a:extLst>
              <a:ext uri="{FF2B5EF4-FFF2-40B4-BE49-F238E27FC236}">
                <a16:creationId xmlns:a16="http://schemas.microsoft.com/office/drawing/2014/main" id="{FF11E3ED-BDD5-D04D-9B78-523B2270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4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2" name="橢圓 26">
            <a:extLst>
              <a:ext uri="{FF2B5EF4-FFF2-40B4-BE49-F238E27FC236}">
                <a16:creationId xmlns:a16="http://schemas.microsoft.com/office/drawing/2014/main" id="{4F682409-DC28-4041-AA90-F1235CFC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9" y="52466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CBE97E7B-079A-354D-9B06-0A1639FC4301}"/>
              </a:ext>
            </a:extLst>
          </p:cNvPr>
          <p:cNvGraphicFramePr>
            <a:graphicFrameLocks noGrp="1"/>
          </p:cNvGraphicFramePr>
          <p:nvPr/>
        </p:nvGraphicFramePr>
        <p:xfrm>
          <a:off x="7210425" y="36512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>
            <a:extLst>
              <a:ext uri="{FF2B5EF4-FFF2-40B4-BE49-F238E27FC236}">
                <a16:creationId xmlns:a16="http://schemas.microsoft.com/office/drawing/2014/main" id="{C558781E-83AE-A344-A78A-3846B618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820739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>
            <a:extLst>
              <a:ext uri="{FF2B5EF4-FFF2-40B4-BE49-F238E27FC236}">
                <a16:creationId xmlns:a16="http://schemas.microsoft.com/office/drawing/2014/main" id="{E564171C-1335-9D4E-A0C2-F54419ECCDE2}"/>
              </a:ext>
            </a:extLst>
          </p:cNvPr>
          <p:cNvSpPr/>
          <p:nvPr/>
        </p:nvSpPr>
        <p:spPr>
          <a:xfrm>
            <a:off x="2509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>
            <a:extLst>
              <a:ext uri="{FF2B5EF4-FFF2-40B4-BE49-F238E27FC236}">
                <a16:creationId xmlns:a16="http://schemas.microsoft.com/office/drawing/2014/main" id="{CD004051-86B6-CD4D-92C1-3743026C43E9}"/>
              </a:ext>
            </a:extLst>
          </p:cNvPr>
          <p:cNvSpPr/>
          <p:nvPr/>
        </p:nvSpPr>
        <p:spPr>
          <a:xfrm>
            <a:off x="3013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>
            <a:extLst>
              <a:ext uri="{FF2B5EF4-FFF2-40B4-BE49-F238E27FC236}">
                <a16:creationId xmlns:a16="http://schemas.microsoft.com/office/drawing/2014/main" id="{675F4E4C-978F-354D-B2F7-B0B00386381F}"/>
              </a:ext>
            </a:extLst>
          </p:cNvPr>
          <p:cNvSpPr/>
          <p:nvPr/>
        </p:nvSpPr>
        <p:spPr>
          <a:xfrm>
            <a:off x="3454400" y="2400301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5B43AC30-132C-2540-8B7C-4ECFF6C53166}"/>
              </a:ext>
            </a:extLst>
          </p:cNvPr>
          <p:cNvSpPr/>
          <p:nvPr/>
        </p:nvSpPr>
        <p:spPr>
          <a:xfrm>
            <a:off x="3930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>
            <a:extLst>
              <a:ext uri="{FF2B5EF4-FFF2-40B4-BE49-F238E27FC236}">
                <a16:creationId xmlns:a16="http://schemas.microsoft.com/office/drawing/2014/main" id="{CFA5DFC8-AE88-534C-A7EE-960818B09E05}"/>
              </a:ext>
            </a:extLst>
          </p:cNvPr>
          <p:cNvSpPr/>
          <p:nvPr/>
        </p:nvSpPr>
        <p:spPr>
          <a:xfrm>
            <a:off x="2509838" y="2809876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>
            <a:extLst>
              <a:ext uri="{FF2B5EF4-FFF2-40B4-BE49-F238E27FC236}">
                <a16:creationId xmlns:a16="http://schemas.microsoft.com/office/drawing/2014/main" id="{1B278984-E72E-ED47-88BB-6CF3B578C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29956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1" name="橢圓 42">
            <a:extLst>
              <a:ext uri="{FF2B5EF4-FFF2-40B4-BE49-F238E27FC236}">
                <a16:creationId xmlns:a16="http://schemas.microsoft.com/office/drawing/2014/main" id="{579D3498-D891-204E-A5F7-C75F381A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29956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2" name="橢圓 43">
            <a:extLst>
              <a:ext uri="{FF2B5EF4-FFF2-40B4-BE49-F238E27FC236}">
                <a16:creationId xmlns:a16="http://schemas.microsoft.com/office/drawing/2014/main" id="{49FF94ED-A152-0748-B29F-5F3E0991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2995614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3" name="橢圓 44">
            <a:extLst>
              <a:ext uri="{FF2B5EF4-FFF2-40B4-BE49-F238E27FC236}">
                <a16:creationId xmlns:a16="http://schemas.microsoft.com/office/drawing/2014/main" id="{3FA8E25E-3CAA-4245-9FF0-51CCF37A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29956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4" name="橢圓 45">
            <a:extLst>
              <a:ext uri="{FF2B5EF4-FFF2-40B4-BE49-F238E27FC236}">
                <a16:creationId xmlns:a16="http://schemas.microsoft.com/office/drawing/2014/main" id="{9B4B24B2-FEBA-5A48-8884-3B57AF49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37957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5" name="橢圓 46">
            <a:extLst>
              <a:ext uri="{FF2B5EF4-FFF2-40B4-BE49-F238E27FC236}">
                <a16:creationId xmlns:a16="http://schemas.microsoft.com/office/drawing/2014/main" id="{A7CE8D61-2EE7-6447-AE5A-B814820F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37957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6" name="橢圓 47">
            <a:extLst>
              <a:ext uri="{FF2B5EF4-FFF2-40B4-BE49-F238E27FC236}">
                <a16:creationId xmlns:a16="http://schemas.microsoft.com/office/drawing/2014/main" id="{723A2306-10C8-914D-B304-DD853C8A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3795714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7" name="橢圓 48">
            <a:extLst>
              <a:ext uri="{FF2B5EF4-FFF2-40B4-BE49-F238E27FC236}">
                <a16:creationId xmlns:a16="http://schemas.microsoft.com/office/drawing/2014/main" id="{98B34860-ADB0-054A-BE6C-F1F8C014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37957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8" name="橢圓 49">
            <a:extLst>
              <a:ext uri="{FF2B5EF4-FFF2-40B4-BE49-F238E27FC236}">
                <a16:creationId xmlns:a16="http://schemas.microsoft.com/office/drawing/2014/main" id="{24B757C8-83E1-864C-8D47-0105326E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9" name="橢圓 50">
            <a:extLst>
              <a:ext uri="{FF2B5EF4-FFF2-40B4-BE49-F238E27FC236}">
                <a16:creationId xmlns:a16="http://schemas.microsoft.com/office/drawing/2014/main" id="{D3BAB923-A5F8-2B48-A1FF-B6A21879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0" name="橢圓 51">
            <a:extLst>
              <a:ext uri="{FF2B5EF4-FFF2-40B4-BE49-F238E27FC236}">
                <a16:creationId xmlns:a16="http://schemas.microsoft.com/office/drawing/2014/main" id="{980CB58F-5201-D540-B7A8-FE424A50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1" name="橢圓 52">
            <a:extLst>
              <a:ext uri="{FF2B5EF4-FFF2-40B4-BE49-F238E27FC236}">
                <a16:creationId xmlns:a16="http://schemas.microsoft.com/office/drawing/2014/main" id="{2D42FE12-D5F2-B74F-9786-1FB049DA5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2" name="橢圓 53">
            <a:extLst>
              <a:ext uri="{FF2B5EF4-FFF2-40B4-BE49-F238E27FC236}">
                <a16:creationId xmlns:a16="http://schemas.microsoft.com/office/drawing/2014/main" id="{EDD39912-D90F-3941-B9D0-74F60CFD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6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3" name="橢圓 54">
            <a:extLst>
              <a:ext uri="{FF2B5EF4-FFF2-40B4-BE49-F238E27FC236}">
                <a16:creationId xmlns:a16="http://schemas.microsoft.com/office/drawing/2014/main" id="{09C7E76A-0F50-074F-AE7A-2E4CA10B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4" name="橢圓 55">
            <a:extLst>
              <a:ext uri="{FF2B5EF4-FFF2-40B4-BE49-F238E27FC236}">
                <a16:creationId xmlns:a16="http://schemas.microsoft.com/office/drawing/2014/main" id="{3D58CF38-6276-D048-B3A5-B518F3D0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-4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5" name="橢圓 56">
            <a:extLst>
              <a:ext uri="{FF2B5EF4-FFF2-40B4-BE49-F238E27FC236}">
                <a16:creationId xmlns:a16="http://schemas.microsoft.com/office/drawing/2014/main" id="{983DB413-CD03-9940-B47A-061BC21F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9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6" name="文字方塊 2">
            <a:extLst>
              <a:ext uri="{FF2B5EF4-FFF2-40B4-BE49-F238E27FC236}">
                <a16:creationId xmlns:a16="http://schemas.microsoft.com/office/drawing/2014/main" id="{8DEBDA29-4FD5-CA4F-BA1D-D4F966596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1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>
            <a:extLst>
              <a:ext uri="{FF2B5EF4-FFF2-40B4-BE49-F238E27FC236}">
                <a16:creationId xmlns:a16="http://schemas.microsoft.com/office/drawing/2014/main" id="{4664B914-0BA0-0D42-BB1D-FAF2A03FFE97}"/>
              </a:ext>
            </a:extLst>
          </p:cNvPr>
          <p:cNvSpPr/>
          <p:nvPr/>
        </p:nvSpPr>
        <p:spPr>
          <a:xfrm>
            <a:off x="3940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640" name="矩形 58">
            <a:extLst>
              <a:ext uri="{FF2B5EF4-FFF2-40B4-BE49-F238E27FC236}">
                <a16:creationId xmlns:a16="http://schemas.microsoft.com/office/drawing/2014/main" id="{E3285390-9D93-3D47-8B43-34BDB4BF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4" y="1731964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>
            <a:extLst>
              <a:ext uri="{FF2B5EF4-FFF2-40B4-BE49-F238E27FC236}">
                <a16:creationId xmlns:a16="http://schemas.microsoft.com/office/drawing/2014/main" id="{7743607E-21F4-A743-BCB1-3938D890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172201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>
            <a:extLst>
              <a:ext uri="{FF2B5EF4-FFF2-40B4-BE49-F238E27FC236}">
                <a16:creationId xmlns:a16="http://schemas.microsoft.com/office/drawing/2014/main" id="{C7EAF3AA-986D-9B4E-AC64-428ED30D4E5A}"/>
              </a:ext>
            </a:extLst>
          </p:cNvPr>
          <p:cNvSpPr/>
          <p:nvPr/>
        </p:nvSpPr>
        <p:spPr>
          <a:xfrm>
            <a:off x="6858001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5D56ED7D-A0AE-2148-9F12-4B72BED9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Color image: RGB 3 channels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073DEF3-B3BD-DB40-B9CB-3794FFB5B826}"/>
              </a:ext>
            </a:extLst>
          </p:cNvPr>
          <p:cNvGraphicFramePr>
            <a:graphicFrameLocks/>
          </p:cNvGraphicFramePr>
          <p:nvPr/>
        </p:nvGraphicFramePr>
        <p:xfrm>
          <a:off x="6478588" y="344170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51F7AF66-F0B5-E64D-9AEA-224B10EE789C}"/>
              </a:ext>
            </a:extLst>
          </p:cNvPr>
          <p:cNvGraphicFramePr>
            <a:graphicFrameLocks/>
          </p:cNvGraphicFramePr>
          <p:nvPr/>
        </p:nvGraphicFramePr>
        <p:xfrm>
          <a:off x="6642100" y="3648075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C7D3583A-D148-B24B-8F90-2DECDB09E472}"/>
              </a:ext>
            </a:extLst>
          </p:cNvPr>
          <p:cNvGraphicFramePr>
            <a:graphicFrameLocks/>
          </p:cNvGraphicFramePr>
          <p:nvPr/>
        </p:nvGraphicFramePr>
        <p:xfrm>
          <a:off x="6848475" y="384968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B693A1F-F83C-2A41-B51C-50ED44343B85}"/>
              </a:ext>
            </a:extLst>
          </p:cNvPr>
          <p:cNvGraphicFramePr>
            <a:graphicFrameLocks noGrp="1"/>
          </p:cNvGraphicFramePr>
          <p:nvPr/>
        </p:nvGraphicFramePr>
        <p:xfrm>
          <a:off x="4491038" y="16144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4A033C4-BE4C-6A4D-A160-37ACF6A50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23415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649E83D-7E71-1F4F-8EB1-5C75F577757F}"/>
              </a:ext>
            </a:extLst>
          </p:cNvPr>
          <p:cNvGraphicFramePr>
            <a:graphicFrameLocks noGrp="1"/>
          </p:cNvGraphicFramePr>
          <p:nvPr/>
        </p:nvGraphicFramePr>
        <p:xfrm>
          <a:off x="7496175" y="157321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7B4C94-B4AA-7F48-9381-138493B9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2301876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2C32166-A18A-EC43-8D39-82E304AD6F58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1766888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F9C7ED-4132-ED4D-9C59-AAFB09A911DB}"/>
              </a:ext>
            </a:extLst>
          </p:cNvPr>
          <p:cNvGraphicFramePr>
            <a:graphicFrameLocks noGrp="1"/>
          </p:cNvGraphicFramePr>
          <p:nvPr/>
        </p:nvGraphicFramePr>
        <p:xfrm>
          <a:off x="4795838" y="1882775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43A474F-E27B-3C42-8EF5-EA04AFF85092}"/>
              </a:ext>
            </a:extLst>
          </p:cNvPr>
          <p:cNvGraphicFramePr>
            <a:graphicFrameLocks noGrp="1"/>
          </p:cNvGraphicFramePr>
          <p:nvPr/>
        </p:nvGraphicFramePr>
        <p:xfrm>
          <a:off x="7648575" y="17081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612A3F0-2B3D-8249-A21E-E0CB9B8F53C7}"/>
              </a:ext>
            </a:extLst>
          </p:cNvPr>
          <p:cNvGraphicFramePr>
            <a:graphicFrameLocks noGrp="1"/>
          </p:cNvGraphicFramePr>
          <p:nvPr/>
        </p:nvGraphicFramePr>
        <p:xfrm>
          <a:off x="7800975" y="186055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>
            <a:extLst>
              <a:ext uri="{FF2B5EF4-FFF2-40B4-BE49-F238E27FC236}">
                <a16:creationId xmlns:a16="http://schemas.microsoft.com/office/drawing/2014/main" id="{27B173EE-288B-FB4A-BD9D-90A6FD2F7901}"/>
              </a:ext>
            </a:extLst>
          </p:cNvPr>
          <p:cNvSpPr/>
          <p:nvPr/>
        </p:nvSpPr>
        <p:spPr>
          <a:xfrm>
            <a:off x="5819775" y="4379913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7CD3228-52FC-A944-B0DF-8CB99D8BE271}"/>
              </a:ext>
            </a:extLst>
          </p:cNvPr>
          <p:cNvGrpSpPr>
            <a:grpSpLocks/>
          </p:cNvGrpSpPr>
          <p:nvPr/>
        </p:nvGrpSpPr>
        <p:grpSpPr bwMode="auto">
          <a:xfrm>
            <a:off x="1878014" y="3059113"/>
            <a:ext cx="3927475" cy="3630612"/>
            <a:chOff x="353684" y="3059766"/>
            <a:chExt cx="3927508" cy="3629534"/>
          </a:xfrm>
        </p:grpSpPr>
        <p:pic>
          <p:nvPicPr>
            <p:cNvPr id="23819" name="圖片 3">
              <a:extLst>
                <a:ext uri="{FF2B5EF4-FFF2-40B4-BE49-F238E27FC236}">
                  <a16:creationId xmlns:a16="http://schemas.microsoft.com/office/drawing/2014/main" id="{5F2F9D52-0227-E84F-943B-67FD2B5C5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>
              <a:extLst>
                <a:ext uri="{FF2B5EF4-FFF2-40B4-BE49-F238E27FC236}">
                  <a16:creationId xmlns:a16="http://schemas.microsoft.com/office/drawing/2014/main" id="{9F39B92A-78FE-A546-AA11-06CA5008D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86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43A36F7-4C91-044C-81FA-ADFC98467DB7}"/>
              </a:ext>
            </a:extLst>
          </p:cNvPr>
          <p:cNvGraphicFramePr>
            <a:graphicFrameLocks/>
          </p:cNvGraphicFramePr>
          <p:nvPr/>
        </p:nvGraphicFramePr>
        <p:xfrm>
          <a:off x="2974975" y="1289051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>
            <a:extLst>
              <a:ext uri="{FF2B5EF4-FFF2-40B4-BE49-F238E27FC236}">
                <a16:creationId xmlns:a16="http://schemas.microsoft.com/office/drawing/2014/main" id="{C76EDCBD-A8DE-0940-9D51-6DD0AE43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3013076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>
            <a:extLst>
              <a:ext uri="{FF2B5EF4-FFF2-40B4-BE49-F238E27FC236}">
                <a16:creationId xmlns:a16="http://schemas.microsoft.com/office/drawing/2014/main" id="{CBA1BA67-A255-A845-9F0F-E9C6B911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312863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>
            <a:extLst>
              <a:ext uri="{FF2B5EF4-FFF2-40B4-BE49-F238E27FC236}">
                <a16:creationId xmlns:a16="http://schemas.microsoft.com/office/drawing/2014/main" id="{FB440E98-05C4-6043-8D44-CED0C9B0CDA0}"/>
              </a:ext>
            </a:extLst>
          </p:cNvPr>
          <p:cNvSpPr/>
          <p:nvPr/>
        </p:nvSpPr>
        <p:spPr>
          <a:xfrm>
            <a:off x="5197475" y="2151063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>
            <a:extLst>
              <a:ext uri="{FF2B5EF4-FFF2-40B4-BE49-F238E27FC236}">
                <a16:creationId xmlns:a16="http://schemas.microsoft.com/office/drawing/2014/main" id="{1E1FE82F-C483-814A-AF4F-721C8F408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2743201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78A227C-D8DD-5342-9214-8E05FCC8E6FE}"/>
              </a:ext>
            </a:extLst>
          </p:cNvPr>
          <p:cNvGraphicFramePr>
            <a:graphicFrameLocks noGrp="1"/>
          </p:cNvGraphicFramePr>
          <p:nvPr/>
        </p:nvGraphicFramePr>
        <p:xfrm>
          <a:off x="6110288" y="1268414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C4836E6-B1F5-8E41-840D-DB18763F7D79}"/>
              </a:ext>
            </a:extLst>
          </p:cNvPr>
          <p:cNvGraphicFramePr>
            <a:graphicFrameLocks noGrp="1"/>
          </p:cNvGraphicFramePr>
          <p:nvPr/>
        </p:nvGraphicFramePr>
        <p:xfrm>
          <a:off x="5027614" y="1273175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>
            <a:extLst>
              <a:ext uri="{FF2B5EF4-FFF2-40B4-BE49-F238E27FC236}">
                <a16:creationId xmlns:a16="http://schemas.microsoft.com/office/drawing/2014/main" id="{35E12C72-2BFD-FF41-AF9A-90ABDEFF38AE}"/>
              </a:ext>
            </a:extLst>
          </p:cNvPr>
          <p:cNvSpPr/>
          <p:nvPr/>
        </p:nvSpPr>
        <p:spPr>
          <a:xfrm>
            <a:off x="2565401" y="1046163"/>
            <a:ext cx="7089775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DE815606-0850-324B-B1D6-57D4408C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9" y="3898900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3" name="矩形 40">
            <a:extLst>
              <a:ext uri="{FF2B5EF4-FFF2-40B4-BE49-F238E27FC236}">
                <a16:creationId xmlns:a16="http://schemas.microsoft.com/office/drawing/2014/main" id="{E27D5281-6E04-CF40-B365-6D2A303D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616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" name="矩形 41">
            <a:extLst>
              <a:ext uri="{FF2B5EF4-FFF2-40B4-BE49-F238E27FC236}">
                <a16:creationId xmlns:a16="http://schemas.microsoft.com/office/drawing/2014/main" id="{16C55B85-0D64-1147-8485-56136844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40449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graphicFrame>
        <p:nvGraphicFramePr>
          <p:cNvPr id="24672" name="Object 12">
            <a:extLst>
              <a:ext uri="{FF2B5EF4-FFF2-40B4-BE49-F238E27FC236}">
                <a16:creationId xmlns:a16="http://schemas.microsoft.com/office/drawing/2014/main" id="{B29136D6-C100-BD45-8CC6-7DDB26EC7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400" y="3949701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24672" name="Object 12">
                        <a:extLst>
                          <a:ext uri="{FF2B5EF4-FFF2-40B4-BE49-F238E27FC236}">
                            <a16:creationId xmlns:a16="http://schemas.microsoft.com/office/drawing/2014/main" id="{B29136D6-C100-BD45-8CC6-7DDB26EC7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3949701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>
            <a:extLst>
              <a:ext uri="{FF2B5EF4-FFF2-40B4-BE49-F238E27FC236}">
                <a16:creationId xmlns:a16="http://schemas.microsoft.com/office/drawing/2014/main" id="{F8021765-B81D-FA41-B589-49A6738E3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4" y="453390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24673" name="Object 12">
                        <a:extLst>
                          <a:ext uri="{FF2B5EF4-FFF2-40B4-BE49-F238E27FC236}">
                            <a16:creationId xmlns:a16="http://schemas.microsoft.com/office/drawing/2014/main" id="{F8021765-B81D-FA41-B589-49A6738E3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4533901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>
            <a:extLst>
              <a:ext uri="{FF2B5EF4-FFF2-40B4-BE49-F238E27FC236}">
                <a16:creationId xmlns:a16="http://schemas.microsoft.com/office/drawing/2014/main" id="{DF8036C2-2161-FE40-A6A6-93772139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1" y="3870326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8" name="橢圓 45">
            <a:extLst>
              <a:ext uri="{FF2B5EF4-FFF2-40B4-BE49-F238E27FC236}">
                <a16:creationId xmlns:a16="http://schemas.microsoft.com/office/drawing/2014/main" id="{640E1439-01A5-0246-B77D-01D2FFCF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886201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9" name="橢圓 46">
            <a:extLst>
              <a:ext uri="{FF2B5EF4-FFF2-40B4-BE49-F238E27FC236}">
                <a16:creationId xmlns:a16="http://schemas.microsoft.com/office/drawing/2014/main" id="{04BB65FE-969A-AD44-8CAB-A26FAFAD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4" y="4660900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20" name="橢圓 47">
            <a:extLst>
              <a:ext uri="{FF2B5EF4-FFF2-40B4-BE49-F238E27FC236}">
                <a16:creationId xmlns:a16="http://schemas.microsoft.com/office/drawing/2014/main" id="{C99982B0-D00F-DE43-87D9-09C87232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4" y="5888039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24678" name="文字方塊 48">
            <a:extLst>
              <a:ext uri="{FF2B5EF4-FFF2-40B4-BE49-F238E27FC236}">
                <a16:creationId xmlns:a16="http://schemas.microsoft.com/office/drawing/2014/main" id="{129E8A84-42E1-D849-AC50-8503199B19E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435976" y="50950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>
            <a:extLst>
              <a:ext uri="{FF2B5EF4-FFF2-40B4-BE49-F238E27FC236}">
                <a16:creationId xmlns:a16="http://schemas.microsoft.com/office/drawing/2014/main" id="{201A8FA9-423B-CF43-92E3-3B8AEEDB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6013450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</a:endParaRPr>
          </a:p>
        </p:txBody>
      </p:sp>
      <p:graphicFrame>
        <p:nvGraphicFramePr>
          <p:cNvPr id="24680" name="Object 12">
            <a:extLst>
              <a:ext uri="{FF2B5EF4-FFF2-40B4-BE49-F238E27FC236}">
                <a16:creationId xmlns:a16="http://schemas.microsoft.com/office/drawing/2014/main" id="{0264C4E7-FB81-D04B-9F7C-56F052C61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3713" y="5918200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24680" name="Object 12">
                        <a:extLst>
                          <a:ext uri="{FF2B5EF4-FFF2-40B4-BE49-F238E27FC236}">
                            <a16:creationId xmlns:a16="http://schemas.microsoft.com/office/drawing/2014/main" id="{0264C4E7-FB81-D04B-9F7C-56F052C61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918200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>
            <a:extLst>
              <a:ext uri="{FF2B5EF4-FFF2-40B4-BE49-F238E27FC236}">
                <a16:creationId xmlns:a16="http://schemas.microsoft.com/office/drawing/2014/main" id="{F834B795-BF33-2545-A3F8-C614856846D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65132" y="50442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>
            <a:extLst>
              <a:ext uri="{FF2B5EF4-FFF2-40B4-BE49-F238E27FC236}">
                <a16:creationId xmlns:a16="http://schemas.microsoft.com/office/drawing/2014/main" id="{AD5DE300-9D25-2D4C-A798-9F1A10001E6C}"/>
              </a:ext>
            </a:extLst>
          </p:cNvPr>
          <p:cNvCxnSpPr>
            <a:endCxn id="18" idx="2"/>
          </p:cNvCxnSpPr>
          <p:nvPr/>
        </p:nvCxnSpPr>
        <p:spPr>
          <a:xfrm flipV="1">
            <a:off x="7219950" y="4173538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>
            <a:extLst>
              <a:ext uri="{FF2B5EF4-FFF2-40B4-BE49-F238E27FC236}">
                <a16:creationId xmlns:a16="http://schemas.microsoft.com/office/drawing/2014/main" id="{9AE59884-389E-EC43-97F4-B442706714CB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>
            <a:off x="7213601" y="4216400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>
            <a:extLst>
              <a:ext uri="{FF2B5EF4-FFF2-40B4-BE49-F238E27FC236}">
                <a16:creationId xmlns:a16="http://schemas.microsoft.com/office/drawing/2014/main" id="{9C45B906-01C8-F944-9BB8-86EEA331F20B}"/>
              </a:ext>
            </a:extLst>
          </p:cNvPr>
          <p:cNvCxnSpPr>
            <a:stCxn id="14" idx="3"/>
            <a:endCxn id="20" idx="2"/>
          </p:cNvCxnSpPr>
          <p:nvPr/>
        </p:nvCxnSpPr>
        <p:spPr>
          <a:xfrm>
            <a:off x="7213601" y="4216401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>
            <a:extLst>
              <a:ext uri="{FF2B5EF4-FFF2-40B4-BE49-F238E27FC236}">
                <a16:creationId xmlns:a16="http://schemas.microsoft.com/office/drawing/2014/main" id="{C8234E34-D12D-6241-8B4E-2A37E455087A}"/>
              </a:ext>
            </a:extLst>
          </p:cNvPr>
          <p:cNvCxnSpPr>
            <a:endCxn id="18" idx="2"/>
          </p:cNvCxnSpPr>
          <p:nvPr/>
        </p:nvCxnSpPr>
        <p:spPr>
          <a:xfrm flipV="1">
            <a:off x="7251700" y="4173538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>
            <a:extLst>
              <a:ext uri="{FF2B5EF4-FFF2-40B4-BE49-F238E27FC236}">
                <a16:creationId xmlns:a16="http://schemas.microsoft.com/office/drawing/2014/main" id="{D9C9AECB-4FCB-EA43-8084-FE3542BB54E5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7207251" y="4787900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>
            <a:extLst>
              <a:ext uri="{FF2B5EF4-FFF2-40B4-BE49-F238E27FC236}">
                <a16:creationId xmlns:a16="http://schemas.microsoft.com/office/drawing/2014/main" id="{ECDC0B8A-CDC6-F741-82C1-5A9FA3BDF42C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>
            <a:off x="7207251" y="4787901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>
            <a:extLst>
              <a:ext uri="{FF2B5EF4-FFF2-40B4-BE49-F238E27FC236}">
                <a16:creationId xmlns:a16="http://schemas.microsoft.com/office/drawing/2014/main" id="{04140498-769A-314C-9EEB-591C67E11835}"/>
              </a:ext>
            </a:extLst>
          </p:cNvPr>
          <p:cNvCxnSpPr>
            <a:endCxn id="18" idx="2"/>
          </p:cNvCxnSpPr>
          <p:nvPr/>
        </p:nvCxnSpPr>
        <p:spPr>
          <a:xfrm flipV="1">
            <a:off x="7316788" y="4173538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>
            <a:extLst>
              <a:ext uri="{FF2B5EF4-FFF2-40B4-BE49-F238E27FC236}">
                <a16:creationId xmlns:a16="http://schemas.microsoft.com/office/drawing/2014/main" id="{A16F6C4B-39DC-3B4B-BB4A-063AD437F1AE}"/>
              </a:ext>
            </a:extLst>
          </p:cNvPr>
          <p:cNvCxnSpPr>
            <a:endCxn id="19" idx="2"/>
          </p:cNvCxnSpPr>
          <p:nvPr/>
        </p:nvCxnSpPr>
        <p:spPr>
          <a:xfrm flipV="1">
            <a:off x="7305675" y="4946651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>
            <a:extLst>
              <a:ext uri="{FF2B5EF4-FFF2-40B4-BE49-F238E27FC236}">
                <a16:creationId xmlns:a16="http://schemas.microsoft.com/office/drawing/2014/main" id="{661424A1-F4DC-6D4C-BFA2-1BE27DCBD46B}"/>
              </a:ext>
            </a:extLst>
          </p:cNvPr>
          <p:cNvCxnSpPr>
            <a:endCxn id="20" idx="2"/>
          </p:cNvCxnSpPr>
          <p:nvPr/>
        </p:nvCxnSpPr>
        <p:spPr>
          <a:xfrm>
            <a:off x="7305675" y="6162675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>
            <a:extLst>
              <a:ext uri="{FF2B5EF4-FFF2-40B4-BE49-F238E27FC236}">
                <a16:creationId xmlns:a16="http://schemas.microsoft.com/office/drawing/2014/main" id="{25EE848C-D4A3-1044-AF7C-CD121EA61DCD}"/>
              </a:ext>
            </a:extLst>
          </p:cNvPr>
          <p:cNvGraphicFramePr>
            <a:graphicFrameLocks/>
          </p:cNvGraphicFramePr>
          <p:nvPr/>
        </p:nvGraphicFramePr>
        <p:xfrm>
          <a:off x="4856164" y="4275139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2" name="矩形 68">
            <a:extLst>
              <a:ext uri="{FF2B5EF4-FFF2-40B4-BE49-F238E27FC236}">
                <a16:creationId xmlns:a16="http://schemas.microsoft.com/office/drawing/2014/main" id="{124904FC-C0BF-FC42-B8C7-37215368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9" y="150814"/>
            <a:ext cx="6668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3200" b="1" i="1" u="sng"/>
              <a:t>Convolution v.s. Fully Connected</a:t>
            </a:r>
            <a:endParaRPr lang="zh-TW" altLang="en-US" sz="3200" b="1" i="1" u="sng"/>
          </a:p>
        </p:txBody>
      </p:sp>
      <p:sp>
        <p:nvSpPr>
          <p:cNvPr id="24743" name="文字方塊 69">
            <a:extLst>
              <a:ext uri="{FF2B5EF4-FFF2-40B4-BE49-F238E27FC236}">
                <a16:creationId xmlns:a16="http://schemas.microsoft.com/office/drawing/2014/main" id="{4DB18A92-A754-FA4A-AAD4-8EDE3FD0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687889"/>
            <a:ext cx="19367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>
            <a:extLst>
              <a:ext uri="{FF2B5EF4-FFF2-40B4-BE49-F238E27FC236}">
                <a16:creationId xmlns:a16="http://schemas.microsoft.com/office/drawing/2014/main" id="{B6537635-9965-3346-98DC-3EFF48CA45CD}"/>
              </a:ext>
            </a:extLst>
          </p:cNvPr>
          <p:cNvSpPr/>
          <p:nvPr/>
        </p:nvSpPr>
        <p:spPr>
          <a:xfrm>
            <a:off x="8256589" y="3797300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>
            <a:extLst>
              <a:ext uri="{FF2B5EF4-FFF2-40B4-BE49-F238E27FC236}">
                <a16:creationId xmlns:a16="http://schemas.microsoft.com/office/drawing/2014/main" id="{275CD121-8E0B-B043-919E-076DAB158660}"/>
              </a:ext>
            </a:extLst>
          </p:cNvPr>
          <p:cNvSpPr/>
          <p:nvPr/>
        </p:nvSpPr>
        <p:spPr>
          <a:xfrm>
            <a:off x="7191375" y="1233488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575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1FB5EBA-88A4-9C47-9ACF-A45438FDB360}"/>
              </a:ext>
            </a:extLst>
          </p:cNvPr>
          <p:cNvGraphicFramePr>
            <a:graphicFrameLocks/>
          </p:cNvGraphicFramePr>
          <p:nvPr/>
        </p:nvGraphicFramePr>
        <p:xfrm>
          <a:off x="1924050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2" name="文字方塊 4">
            <a:extLst>
              <a:ext uri="{FF2B5EF4-FFF2-40B4-BE49-F238E27FC236}">
                <a16:creationId xmlns:a16="http://schemas.microsoft.com/office/drawing/2014/main" id="{C0EE0E89-B335-7045-A398-A38C6770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6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5573E3-2203-F048-8CEF-74FDDC3F843F}"/>
              </a:ext>
            </a:extLst>
          </p:cNvPr>
          <p:cNvGraphicFramePr>
            <a:graphicFrameLocks noGrp="1"/>
          </p:cNvGraphicFramePr>
          <p:nvPr/>
        </p:nvGraphicFramePr>
        <p:xfrm>
          <a:off x="1924050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02BFA75-8F6F-2D47-9C13-EF1BDC4C7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2365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757743-D14A-AF45-A3A5-50D309EB68C1}"/>
              </a:ext>
            </a:extLst>
          </p:cNvPr>
          <p:cNvSpPr/>
          <p:nvPr/>
        </p:nvSpPr>
        <p:spPr>
          <a:xfrm>
            <a:off x="1924050" y="1849438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9" name="圖片 31">
            <a:extLst>
              <a:ext uri="{FF2B5EF4-FFF2-40B4-BE49-F238E27FC236}">
                <a16:creationId xmlns:a16="http://schemas.microsoft.com/office/drawing/2014/main" id="{07511CF0-0B58-FF47-B1A4-58F09DF96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1196976"/>
            <a:ext cx="2239963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33">
            <a:extLst>
              <a:ext uri="{FF2B5EF4-FFF2-40B4-BE49-F238E27FC236}">
                <a16:creationId xmlns:a16="http://schemas.microsoft.com/office/drawing/2014/main" id="{E3FC0715-256A-BF4B-B38F-B41E957F0533}"/>
              </a:ext>
            </a:extLst>
          </p:cNvPr>
          <p:cNvCxnSpPr/>
          <p:nvPr/>
        </p:nvCxnSpPr>
        <p:spPr>
          <a:xfrm>
            <a:off x="3546476" y="838201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>
            <a:extLst>
              <a:ext uri="{FF2B5EF4-FFF2-40B4-BE49-F238E27FC236}">
                <a16:creationId xmlns:a16="http://schemas.microsoft.com/office/drawing/2014/main" id="{CCCEB62B-133F-BF41-B34E-0E9E5E3CC52D}"/>
              </a:ext>
            </a:extLst>
          </p:cNvPr>
          <p:cNvCxnSpPr/>
          <p:nvPr/>
        </p:nvCxnSpPr>
        <p:spPr>
          <a:xfrm flipV="1">
            <a:off x="3363914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>
            <a:extLst>
              <a:ext uri="{FF2B5EF4-FFF2-40B4-BE49-F238E27FC236}">
                <a16:creationId xmlns:a16="http://schemas.microsoft.com/office/drawing/2014/main" id="{778D2381-1FAF-A048-8E9C-0E5F3C14C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3" name="文字方塊 38">
            <a:extLst>
              <a:ext uri="{FF2B5EF4-FFF2-40B4-BE49-F238E27FC236}">
                <a16:creationId xmlns:a16="http://schemas.microsoft.com/office/drawing/2014/main" id="{A49D5EEA-39DD-AF4B-B4C6-7FC0A433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511176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4" name="文字方塊 39">
            <a:extLst>
              <a:ext uri="{FF2B5EF4-FFF2-40B4-BE49-F238E27FC236}">
                <a16:creationId xmlns:a16="http://schemas.microsoft.com/office/drawing/2014/main" id="{D764F218-F447-BD43-AEDA-F38499D7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5" name="文字方塊 40">
            <a:extLst>
              <a:ext uri="{FF2B5EF4-FFF2-40B4-BE49-F238E27FC236}">
                <a16:creationId xmlns:a16="http://schemas.microsoft.com/office/drawing/2014/main" id="{538BF96D-108F-774E-B8A6-6359F036188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32601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17" name="文字方塊 42">
            <a:extLst>
              <a:ext uri="{FF2B5EF4-FFF2-40B4-BE49-F238E27FC236}">
                <a16:creationId xmlns:a16="http://schemas.microsoft.com/office/drawing/2014/main" id="{A80238F0-9FCF-0845-8A47-FCD71515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701926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18" name="文字方塊 43">
            <a:extLst>
              <a:ext uri="{FF2B5EF4-FFF2-40B4-BE49-F238E27FC236}">
                <a16:creationId xmlns:a16="http://schemas.microsoft.com/office/drawing/2014/main" id="{91B8CF76-0C2A-A947-B576-E6F3B1E9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19" name="文字方塊 44">
            <a:extLst>
              <a:ext uri="{FF2B5EF4-FFF2-40B4-BE49-F238E27FC236}">
                <a16:creationId xmlns:a16="http://schemas.microsoft.com/office/drawing/2014/main" id="{AED18CE2-7DA5-6940-B95D-1F81898138B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70713" y="3987801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" name="文字方塊 45">
            <a:extLst>
              <a:ext uri="{FF2B5EF4-FFF2-40B4-BE49-F238E27FC236}">
                <a16:creationId xmlns:a16="http://schemas.microsoft.com/office/drawing/2014/main" id="{ECC3FAEB-8819-D844-8813-27EFBB92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438651"/>
            <a:ext cx="522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</a:t>
            </a:r>
            <a:endParaRPr lang="zh-TW" altLang="en-US"/>
          </a:p>
        </p:txBody>
      </p:sp>
      <p:sp>
        <p:nvSpPr>
          <p:cNvPr id="21" name="文字方塊 46">
            <a:extLst>
              <a:ext uri="{FF2B5EF4-FFF2-40B4-BE49-F238E27FC236}">
                <a16:creationId xmlns:a16="http://schemas.microsoft.com/office/drawing/2014/main" id="{2E42BA2F-F0AE-3341-BECC-7C56B4670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4902201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</a:t>
            </a:r>
            <a:endParaRPr lang="zh-TW" altLang="en-US"/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9BB89402-C2FD-2D45-9B8C-DE8E60B1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3" name="文字方塊 48">
            <a:extLst>
              <a:ext uri="{FF2B5EF4-FFF2-40B4-BE49-F238E27FC236}">
                <a16:creationId xmlns:a16="http://schemas.microsoft.com/office/drawing/2014/main" id="{C42FF47D-63C7-C241-B903-07D136A137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19132" y="6217445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4" name="文字方塊 49">
            <a:extLst>
              <a:ext uri="{FF2B5EF4-FFF2-40B4-BE49-F238E27FC236}">
                <a16:creationId xmlns:a16="http://schemas.microsoft.com/office/drawing/2014/main" id="{6D2543D9-38D3-F94A-91DD-02426331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5303838"/>
            <a:ext cx="2370138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DF168463-D2B9-E346-87B8-1E0D4608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" name="文字方塊 51">
            <a:extLst>
              <a:ext uri="{FF2B5EF4-FFF2-40B4-BE49-F238E27FC236}">
                <a16:creationId xmlns:a16="http://schemas.microsoft.com/office/drawing/2014/main" id="{1AD4C0ED-A2B8-5041-8614-84A11277C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6" y="3562351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7" name="文字方塊 52">
            <a:extLst>
              <a:ext uri="{FF2B5EF4-FFF2-40B4-BE49-F238E27FC236}">
                <a16:creationId xmlns:a16="http://schemas.microsoft.com/office/drawing/2014/main" id="{145930CF-034B-C144-B1ED-47948B164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F4FC19FA-6A44-CF45-9534-73F7F296129B}"/>
              </a:ext>
            </a:extLst>
          </p:cNvPr>
          <p:cNvSpPr/>
          <p:nvPr/>
        </p:nvSpPr>
        <p:spPr>
          <a:xfrm>
            <a:off x="7412039" y="1460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804D205C-D63F-3440-BD83-35C085015CD9}"/>
              </a:ext>
            </a:extLst>
          </p:cNvPr>
          <p:cNvSpPr/>
          <p:nvPr/>
        </p:nvSpPr>
        <p:spPr>
          <a:xfrm>
            <a:off x="7412039" y="61436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6031B61A-28AC-EC45-AE1B-0744E58B19B9}"/>
              </a:ext>
            </a:extLst>
          </p:cNvPr>
          <p:cNvSpPr/>
          <p:nvPr/>
        </p:nvSpPr>
        <p:spPr>
          <a:xfrm>
            <a:off x="7412039" y="10572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>
            <a:extLst>
              <a:ext uri="{FF2B5EF4-FFF2-40B4-BE49-F238E27FC236}">
                <a16:creationId xmlns:a16="http://schemas.microsoft.com/office/drawing/2014/main" id="{C5E59306-3391-E24C-8423-631E901EFC3D}"/>
              </a:ext>
            </a:extLst>
          </p:cNvPr>
          <p:cNvSpPr/>
          <p:nvPr/>
        </p:nvSpPr>
        <p:spPr>
          <a:xfrm>
            <a:off x="7412039" y="1517651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>
            <a:extLst>
              <a:ext uri="{FF2B5EF4-FFF2-40B4-BE49-F238E27FC236}">
                <a16:creationId xmlns:a16="http://schemas.microsoft.com/office/drawing/2014/main" id="{CD2949B8-6CBD-DD48-9F0C-AB27BB824538}"/>
              </a:ext>
            </a:extLst>
          </p:cNvPr>
          <p:cNvSpPr/>
          <p:nvPr/>
        </p:nvSpPr>
        <p:spPr>
          <a:xfrm>
            <a:off x="7412039" y="23558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>
            <a:extLst>
              <a:ext uri="{FF2B5EF4-FFF2-40B4-BE49-F238E27FC236}">
                <a16:creationId xmlns:a16="http://schemas.microsoft.com/office/drawing/2014/main" id="{01BCDFD8-AAFF-F04D-A597-E7CCB3B6CF5E}"/>
              </a:ext>
            </a:extLst>
          </p:cNvPr>
          <p:cNvSpPr/>
          <p:nvPr/>
        </p:nvSpPr>
        <p:spPr>
          <a:xfrm>
            <a:off x="7412039" y="28257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>
            <a:extLst>
              <a:ext uri="{FF2B5EF4-FFF2-40B4-BE49-F238E27FC236}">
                <a16:creationId xmlns:a16="http://schemas.microsoft.com/office/drawing/2014/main" id="{ACCDBD30-0CC8-DA4B-BE99-C765337574D1}"/>
              </a:ext>
            </a:extLst>
          </p:cNvPr>
          <p:cNvSpPr/>
          <p:nvPr/>
        </p:nvSpPr>
        <p:spPr>
          <a:xfrm>
            <a:off x="7412039" y="32670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>
            <a:extLst>
              <a:ext uri="{FF2B5EF4-FFF2-40B4-BE49-F238E27FC236}">
                <a16:creationId xmlns:a16="http://schemas.microsoft.com/office/drawing/2014/main" id="{81C6A586-717E-8B43-ACD3-1EB0CD031303}"/>
              </a:ext>
            </a:extLst>
          </p:cNvPr>
          <p:cNvSpPr/>
          <p:nvPr/>
        </p:nvSpPr>
        <p:spPr>
          <a:xfrm>
            <a:off x="7412039" y="37290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>
            <a:extLst>
              <a:ext uri="{FF2B5EF4-FFF2-40B4-BE49-F238E27FC236}">
                <a16:creationId xmlns:a16="http://schemas.microsoft.com/office/drawing/2014/main" id="{6812F3DB-7CE2-8049-BBDC-44F90446696D}"/>
              </a:ext>
            </a:extLst>
          </p:cNvPr>
          <p:cNvSpPr/>
          <p:nvPr/>
        </p:nvSpPr>
        <p:spPr>
          <a:xfrm>
            <a:off x="7412039" y="451961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>
            <a:extLst>
              <a:ext uri="{FF2B5EF4-FFF2-40B4-BE49-F238E27FC236}">
                <a16:creationId xmlns:a16="http://schemas.microsoft.com/office/drawing/2014/main" id="{C1EFD1A5-CF44-DA4C-9A58-8B8A90FED721}"/>
              </a:ext>
            </a:extLst>
          </p:cNvPr>
          <p:cNvSpPr/>
          <p:nvPr/>
        </p:nvSpPr>
        <p:spPr>
          <a:xfrm>
            <a:off x="7412039" y="498792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>
            <a:extLst>
              <a:ext uri="{FF2B5EF4-FFF2-40B4-BE49-F238E27FC236}">
                <a16:creationId xmlns:a16="http://schemas.microsoft.com/office/drawing/2014/main" id="{87C52FD3-3710-6B42-BA8E-BE55BCB63E5F}"/>
              </a:ext>
            </a:extLst>
          </p:cNvPr>
          <p:cNvSpPr/>
          <p:nvPr/>
        </p:nvSpPr>
        <p:spPr>
          <a:xfrm>
            <a:off x="7412039" y="54308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>
            <a:extLst>
              <a:ext uri="{FF2B5EF4-FFF2-40B4-BE49-F238E27FC236}">
                <a16:creationId xmlns:a16="http://schemas.microsoft.com/office/drawing/2014/main" id="{C9FB666D-2353-5D4E-B697-479EE9335C05}"/>
              </a:ext>
            </a:extLst>
          </p:cNvPr>
          <p:cNvSpPr/>
          <p:nvPr/>
        </p:nvSpPr>
        <p:spPr>
          <a:xfrm>
            <a:off x="7412039" y="589280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>
            <a:extLst>
              <a:ext uri="{FF2B5EF4-FFF2-40B4-BE49-F238E27FC236}">
                <a16:creationId xmlns:a16="http://schemas.microsoft.com/office/drawing/2014/main" id="{0553C5DB-D5FB-4643-8D15-9D9D92C6A1C7}"/>
              </a:ext>
            </a:extLst>
          </p:cNvPr>
          <p:cNvCxnSpPr>
            <a:stCxn id="28" idx="3"/>
          </p:cNvCxnSpPr>
          <p:nvPr/>
        </p:nvCxnSpPr>
        <p:spPr>
          <a:xfrm>
            <a:off x="7681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>
            <a:extLst>
              <a:ext uri="{FF2B5EF4-FFF2-40B4-BE49-F238E27FC236}">
                <a16:creationId xmlns:a16="http://schemas.microsoft.com/office/drawing/2014/main" id="{1082091E-6F7B-AE4B-8472-FECDDAB156B5}"/>
              </a:ext>
            </a:extLst>
          </p:cNvPr>
          <p:cNvCxnSpPr>
            <a:stCxn id="29" idx="3"/>
          </p:cNvCxnSpPr>
          <p:nvPr/>
        </p:nvCxnSpPr>
        <p:spPr>
          <a:xfrm>
            <a:off x="7681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>
            <a:extLst>
              <a:ext uri="{FF2B5EF4-FFF2-40B4-BE49-F238E27FC236}">
                <a16:creationId xmlns:a16="http://schemas.microsoft.com/office/drawing/2014/main" id="{EEEF565A-1733-8244-894D-1AB2D51D74FC}"/>
              </a:ext>
            </a:extLst>
          </p:cNvPr>
          <p:cNvCxnSpPr>
            <a:stCxn id="30" idx="3"/>
          </p:cNvCxnSpPr>
          <p:nvPr/>
        </p:nvCxnSpPr>
        <p:spPr>
          <a:xfrm>
            <a:off x="7681913" y="1192214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>
            <a:extLst>
              <a:ext uri="{FF2B5EF4-FFF2-40B4-BE49-F238E27FC236}">
                <a16:creationId xmlns:a16="http://schemas.microsoft.com/office/drawing/2014/main" id="{62C98489-A908-9146-AE9A-28EF4C3D67F9}"/>
              </a:ext>
            </a:extLst>
          </p:cNvPr>
          <p:cNvCxnSpPr/>
          <p:nvPr/>
        </p:nvCxnSpPr>
        <p:spPr>
          <a:xfrm flipV="1">
            <a:off x="7700963" y="1597026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>
            <a:extLst>
              <a:ext uri="{FF2B5EF4-FFF2-40B4-BE49-F238E27FC236}">
                <a16:creationId xmlns:a16="http://schemas.microsoft.com/office/drawing/2014/main" id="{46952885-F699-8541-90CA-216336E3DB7E}"/>
              </a:ext>
            </a:extLst>
          </p:cNvPr>
          <p:cNvCxnSpPr>
            <a:endCxn id="49" idx="2"/>
          </p:cNvCxnSpPr>
          <p:nvPr/>
        </p:nvCxnSpPr>
        <p:spPr>
          <a:xfrm flipV="1">
            <a:off x="7700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>
            <a:extLst>
              <a:ext uri="{FF2B5EF4-FFF2-40B4-BE49-F238E27FC236}">
                <a16:creationId xmlns:a16="http://schemas.microsoft.com/office/drawing/2014/main" id="{9817A266-0A4B-A44A-B671-9593C8AE35F2}"/>
              </a:ext>
            </a:extLst>
          </p:cNvPr>
          <p:cNvCxnSpPr>
            <a:endCxn id="49" idx="2"/>
          </p:cNvCxnSpPr>
          <p:nvPr/>
        </p:nvCxnSpPr>
        <p:spPr>
          <a:xfrm flipV="1">
            <a:off x="7700963" y="1536701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>
            <a:extLst>
              <a:ext uri="{FF2B5EF4-FFF2-40B4-BE49-F238E27FC236}">
                <a16:creationId xmlns:a16="http://schemas.microsoft.com/office/drawing/2014/main" id="{A6D0AE4C-4BEE-EC4F-ABBC-FE2CE0ECCF80}"/>
              </a:ext>
            </a:extLst>
          </p:cNvPr>
          <p:cNvCxnSpPr>
            <a:stCxn id="36" idx="3"/>
          </p:cNvCxnSpPr>
          <p:nvPr/>
        </p:nvCxnSpPr>
        <p:spPr>
          <a:xfrm flipV="1">
            <a:off x="7681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>
            <a:extLst>
              <a:ext uri="{FF2B5EF4-FFF2-40B4-BE49-F238E27FC236}">
                <a16:creationId xmlns:a16="http://schemas.microsoft.com/office/drawing/2014/main" id="{F2C0673E-5145-DE49-8C23-FCD48F4435A1}"/>
              </a:ext>
            </a:extLst>
          </p:cNvPr>
          <p:cNvCxnSpPr>
            <a:endCxn id="49" idx="2"/>
          </p:cNvCxnSpPr>
          <p:nvPr/>
        </p:nvCxnSpPr>
        <p:spPr>
          <a:xfrm flipV="1">
            <a:off x="7681913" y="1536701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>
            <a:extLst>
              <a:ext uri="{FF2B5EF4-FFF2-40B4-BE49-F238E27FC236}">
                <a16:creationId xmlns:a16="http://schemas.microsoft.com/office/drawing/2014/main" id="{55E9B43C-32F0-3E4C-A464-1944DDF74FA9}"/>
              </a:ext>
            </a:extLst>
          </p:cNvPr>
          <p:cNvCxnSpPr>
            <a:endCxn id="49" idx="2"/>
          </p:cNvCxnSpPr>
          <p:nvPr/>
        </p:nvCxnSpPr>
        <p:spPr>
          <a:xfrm flipV="1">
            <a:off x="7681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>
            <a:extLst>
              <a:ext uri="{FF2B5EF4-FFF2-40B4-BE49-F238E27FC236}">
                <a16:creationId xmlns:a16="http://schemas.microsoft.com/office/drawing/2014/main" id="{4D084486-CBD4-534D-9BB0-6A760F28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4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50" name="橢圓 116">
            <a:extLst>
              <a:ext uri="{FF2B5EF4-FFF2-40B4-BE49-F238E27FC236}">
                <a16:creationId xmlns:a16="http://schemas.microsoft.com/office/drawing/2014/main" id="{1F96DFC3-8EF1-B448-BF90-C51BEA10061C}"/>
              </a:ext>
            </a:extLst>
          </p:cNvPr>
          <p:cNvSpPr/>
          <p:nvPr/>
        </p:nvSpPr>
        <p:spPr>
          <a:xfrm>
            <a:off x="1970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17">
            <a:extLst>
              <a:ext uri="{FF2B5EF4-FFF2-40B4-BE49-F238E27FC236}">
                <a16:creationId xmlns:a16="http://schemas.microsoft.com/office/drawing/2014/main" id="{4446CB12-6092-5843-9C60-BB7FBF9DAB68}"/>
              </a:ext>
            </a:extLst>
          </p:cNvPr>
          <p:cNvSpPr/>
          <p:nvPr/>
        </p:nvSpPr>
        <p:spPr>
          <a:xfrm>
            <a:off x="2522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18">
            <a:extLst>
              <a:ext uri="{FF2B5EF4-FFF2-40B4-BE49-F238E27FC236}">
                <a16:creationId xmlns:a16="http://schemas.microsoft.com/office/drawing/2014/main" id="{E95345E8-72B6-9449-B17B-A6CE6126952B}"/>
              </a:ext>
            </a:extLst>
          </p:cNvPr>
          <p:cNvSpPr/>
          <p:nvPr/>
        </p:nvSpPr>
        <p:spPr>
          <a:xfrm>
            <a:off x="3033713" y="146051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19">
            <a:extLst>
              <a:ext uri="{FF2B5EF4-FFF2-40B4-BE49-F238E27FC236}">
                <a16:creationId xmlns:a16="http://schemas.microsoft.com/office/drawing/2014/main" id="{3F283752-6A3B-F54D-A634-85B50CA6462E}"/>
              </a:ext>
            </a:extLst>
          </p:cNvPr>
          <p:cNvSpPr/>
          <p:nvPr/>
        </p:nvSpPr>
        <p:spPr>
          <a:xfrm>
            <a:off x="1970088" y="619126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0">
            <a:extLst>
              <a:ext uri="{FF2B5EF4-FFF2-40B4-BE49-F238E27FC236}">
                <a16:creationId xmlns:a16="http://schemas.microsoft.com/office/drawing/2014/main" id="{FDC9EC5D-FC32-754B-957F-506126E474F1}"/>
              </a:ext>
            </a:extLst>
          </p:cNvPr>
          <p:cNvSpPr/>
          <p:nvPr/>
        </p:nvSpPr>
        <p:spPr>
          <a:xfrm>
            <a:off x="2522538" y="590551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橢圓 121">
            <a:extLst>
              <a:ext uri="{FF2B5EF4-FFF2-40B4-BE49-F238E27FC236}">
                <a16:creationId xmlns:a16="http://schemas.microsoft.com/office/drawing/2014/main" id="{7C16C7CE-2EB5-6F44-B59F-450DFBCCBDCB}"/>
              </a:ext>
            </a:extLst>
          </p:cNvPr>
          <p:cNvSpPr/>
          <p:nvPr/>
        </p:nvSpPr>
        <p:spPr>
          <a:xfrm>
            <a:off x="3033713" y="603251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122">
            <a:extLst>
              <a:ext uri="{FF2B5EF4-FFF2-40B4-BE49-F238E27FC236}">
                <a16:creationId xmlns:a16="http://schemas.microsoft.com/office/drawing/2014/main" id="{CBD4C615-BEDC-5641-99DD-150265C267BC}"/>
              </a:ext>
            </a:extLst>
          </p:cNvPr>
          <p:cNvSpPr/>
          <p:nvPr/>
        </p:nvSpPr>
        <p:spPr>
          <a:xfrm>
            <a:off x="1982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123">
            <a:extLst>
              <a:ext uri="{FF2B5EF4-FFF2-40B4-BE49-F238E27FC236}">
                <a16:creationId xmlns:a16="http://schemas.microsoft.com/office/drawing/2014/main" id="{40EA7C81-4D65-CD48-B2BD-AFE3B7E43BB6}"/>
              </a:ext>
            </a:extLst>
          </p:cNvPr>
          <p:cNvSpPr/>
          <p:nvPr/>
        </p:nvSpPr>
        <p:spPr>
          <a:xfrm>
            <a:off x="2535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124">
            <a:extLst>
              <a:ext uri="{FF2B5EF4-FFF2-40B4-BE49-F238E27FC236}">
                <a16:creationId xmlns:a16="http://schemas.microsoft.com/office/drawing/2014/main" id="{974A3466-1C9A-0940-A6E5-FDCDF150705E}"/>
              </a:ext>
            </a:extLst>
          </p:cNvPr>
          <p:cNvSpPr/>
          <p:nvPr/>
        </p:nvSpPr>
        <p:spPr>
          <a:xfrm>
            <a:off x="3046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66">
            <a:extLst>
              <a:ext uri="{FF2B5EF4-FFF2-40B4-BE49-F238E27FC236}">
                <a16:creationId xmlns:a16="http://schemas.microsoft.com/office/drawing/2014/main" id="{2BBBA9DA-7662-3546-A612-A015AE454133}"/>
              </a:ext>
            </a:extLst>
          </p:cNvPr>
          <p:cNvSpPr txBox="1"/>
          <p:nvPr/>
        </p:nvSpPr>
        <p:spPr>
          <a:xfrm>
            <a:off x="1905000" y="5258561"/>
            <a:ext cx="32766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34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AA99FA-A020-5941-9F03-F6EFE72FF103}"/>
              </a:ext>
            </a:extLst>
          </p:cNvPr>
          <p:cNvGraphicFramePr>
            <a:graphicFrameLocks/>
          </p:cNvGraphicFramePr>
          <p:nvPr/>
        </p:nvGraphicFramePr>
        <p:xfrm>
          <a:off x="1924051" y="1849438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C922D42-FB3C-3042-B75E-8C90146D77FC}"/>
              </a:ext>
            </a:extLst>
          </p:cNvPr>
          <p:cNvGraphicFramePr>
            <a:graphicFrameLocks noGrp="1"/>
          </p:cNvGraphicFramePr>
          <p:nvPr/>
        </p:nvGraphicFramePr>
        <p:xfrm>
          <a:off x="1924051" y="152400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4" name="文字方塊 6">
            <a:extLst>
              <a:ext uri="{FF2B5EF4-FFF2-40B4-BE49-F238E27FC236}">
                <a16:creationId xmlns:a16="http://schemas.microsoft.com/office/drawing/2014/main" id="{182F9E34-31BB-9143-A2DF-D07DC049F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60642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E9E64FBD-83AF-614A-B31D-EA9F142D7539}"/>
              </a:ext>
            </a:extLst>
          </p:cNvPr>
          <p:cNvSpPr/>
          <p:nvPr/>
        </p:nvSpPr>
        <p:spPr>
          <a:xfrm>
            <a:off x="2435225" y="1835151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96" name="文字方塊 37">
            <a:extLst>
              <a:ext uri="{FF2B5EF4-FFF2-40B4-BE49-F238E27FC236}">
                <a16:creationId xmlns:a16="http://schemas.microsoft.com/office/drawing/2014/main" id="{30E260AB-32BC-E442-A89E-27335A0FA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4921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26697" name="文字方塊 38">
            <a:extLst>
              <a:ext uri="{FF2B5EF4-FFF2-40B4-BE49-F238E27FC236}">
                <a16:creationId xmlns:a16="http://schemas.microsoft.com/office/drawing/2014/main" id="{82EEC971-F153-2B46-AEB9-BDC56605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511176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26698" name="文字方塊 39">
            <a:extLst>
              <a:ext uri="{FF2B5EF4-FFF2-40B4-BE49-F238E27FC236}">
                <a16:creationId xmlns:a16="http://schemas.microsoft.com/office/drawing/2014/main" id="{599A54BC-669E-0C40-935A-614DA4EE7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96043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26699" name="文字方塊 40">
            <a:extLst>
              <a:ext uri="{FF2B5EF4-FFF2-40B4-BE49-F238E27FC236}">
                <a16:creationId xmlns:a16="http://schemas.microsoft.com/office/drawing/2014/main" id="{1E4CEB22-2B7B-8E42-A2FB-1A6F491F68D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32601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0" name="文字方塊 41">
            <a:extLst>
              <a:ext uri="{FF2B5EF4-FFF2-40B4-BE49-F238E27FC236}">
                <a16:creationId xmlns:a16="http://schemas.microsoft.com/office/drawing/2014/main" id="{7482F60A-43BD-064D-A544-1177AC15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239963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26701" name="文字方塊 42">
            <a:extLst>
              <a:ext uri="{FF2B5EF4-FFF2-40B4-BE49-F238E27FC236}">
                <a16:creationId xmlns:a16="http://schemas.microsoft.com/office/drawing/2014/main" id="{B5CF2A71-FAB1-F84E-BC90-BD826FFC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701926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26702" name="文字方塊 43">
            <a:extLst>
              <a:ext uri="{FF2B5EF4-FFF2-40B4-BE49-F238E27FC236}">
                <a16:creationId xmlns:a16="http://schemas.microsoft.com/office/drawing/2014/main" id="{C97A90C6-4E6F-4F4F-A92F-3581241A3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1511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26703" name="文字方塊 44">
            <a:extLst>
              <a:ext uri="{FF2B5EF4-FFF2-40B4-BE49-F238E27FC236}">
                <a16:creationId xmlns:a16="http://schemas.microsoft.com/office/drawing/2014/main" id="{A153CB04-9554-DC47-885A-C0B4E6710F6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70713" y="3987801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4" name="文字方塊 45">
            <a:extLst>
              <a:ext uri="{FF2B5EF4-FFF2-40B4-BE49-F238E27FC236}">
                <a16:creationId xmlns:a16="http://schemas.microsoft.com/office/drawing/2014/main" id="{3909E7C7-DC7F-C34D-A8FD-5EE4A44C3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438651"/>
            <a:ext cx="522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13:</a:t>
            </a:r>
            <a:endParaRPr lang="zh-TW" altLang="en-US"/>
          </a:p>
        </p:txBody>
      </p:sp>
      <p:sp>
        <p:nvSpPr>
          <p:cNvPr id="26705" name="文字方塊 46">
            <a:extLst>
              <a:ext uri="{FF2B5EF4-FFF2-40B4-BE49-F238E27FC236}">
                <a16:creationId xmlns:a16="http://schemas.microsoft.com/office/drawing/2014/main" id="{A4FC29A5-04D4-0749-851B-28DB8A838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4902201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26706" name="文字方塊 47">
            <a:extLst>
              <a:ext uri="{FF2B5EF4-FFF2-40B4-BE49-F238E27FC236}">
                <a16:creationId xmlns:a16="http://schemas.microsoft.com/office/drawing/2014/main" id="{5E175893-F9A5-0642-8F2B-6290448F8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380038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26707" name="文字方塊 48">
            <a:extLst>
              <a:ext uri="{FF2B5EF4-FFF2-40B4-BE49-F238E27FC236}">
                <a16:creationId xmlns:a16="http://schemas.microsoft.com/office/drawing/2014/main" id="{A5C3048D-3123-F246-B8F8-A36C7D63259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19132" y="6217445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8" name="文字方塊 50">
            <a:extLst>
              <a:ext uri="{FF2B5EF4-FFF2-40B4-BE49-F238E27FC236}">
                <a16:creationId xmlns:a16="http://schemas.microsoft.com/office/drawing/2014/main" id="{F75DF218-05B6-D74C-85DE-F34478D3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1408113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709" name="文字方塊 51">
            <a:extLst>
              <a:ext uri="{FF2B5EF4-FFF2-40B4-BE49-F238E27FC236}">
                <a16:creationId xmlns:a16="http://schemas.microsoft.com/office/drawing/2014/main" id="{2CFD56B5-DE08-704F-8D28-C0C6B98D9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6" y="3562351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6710" name="文字方塊 52">
            <a:extLst>
              <a:ext uri="{FF2B5EF4-FFF2-40B4-BE49-F238E27FC236}">
                <a16:creationId xmlns:a16="http://schemas.microsoft.com/office/drawing/2014/main" id="{B915E8B6-18D7-C34C-8467-3FC02EE81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5789613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23" name="矩形 54">
            <a:extLst>
              <a:ext uri="{FF2B5EF4-FFF2-40B4-BE49-F238E27FC236}">
                <a16:creationId xmlns:a16="http://schemas.microsoft.com/office/drawing/2014/main" id="{0CC09196-A3A4-C24C-A0B0-51AA38FC19C6}"/>
              </a:ext>
            </a:extLst>
          </p:cNvPr>
          <p:cNvSpPr/>
          <p:nvPr/>
        </p:nvSpPr>
        <p:spPr>
          <a:xfrm>
            <a:off x="7412039" y="1460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>
            <a:extLst>
              <a:ext uri="{FF2B5EF4-FFF2-40B4-BE49-F238E27FC236}">
                <a16:creationId xmlns:a16="http://schemas.microsoft.com/office/drawing/2014/main" id="{7C911E2A-9685-2F4F-8691-0142D8DC914B}"/>
              </a:ext>
            </a:extLst>
          </p:cNvPr>
          <p:cNvSpPr/>
          <p:nvPr/>
        </p:nvSpPr>
        <p:spPr>
          <a:xfrm>
            <a:off x="7412039" y="61436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>
            <a:extLst>
              <a:ext uri="{FF2B5EF4-FFF2-40B4-BE49-F238E27FC236}">
                <a16:creationId xmlns:a16="http://schemas.microsoft.com/office/drawing/2014/main" id="{C985758B-1328-1C4D-BD37-CFA7C3229BC1}"/>
              </a:ext>
            </a:extLst>
          </p:cNvPr>
          <p:cNvSpPr/>
          <p:nvPr/>
        </p:nvSpPr>
        <p:spPr>
          <a:xfrm>
            <a:off x="7412039" y="10572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>
            <a:extLst>
              <a:ext uri="{FF2B5EF4-FFF2-40B4-BE49-F238E27FC236}">
                <a16:creationId xmlns:a16="http://schemas.microsoft.com/office/drawing/2014/main" id="{CC09FD4C-77AE-F247-9FB6-624BCA4481AE}"/>
              </a:ext>
            </a:extLst>
          </p:cNvPr>
          <p:cNvSpPr/>
          <p:nvPr/>
        </p:nvSpPr>
        <p:spPr>
          <a:xfrm>
            <a:off x="7412039" y="1517651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>
            <a:extLst>
              <a:ext uri="{FF2B5EF4-FFF2-40B4-BE49-F238E27FC236}">
                <a16:creationId xmlns:a16="http://schemas.microsoft.com/office/drawing/2014/main" id="{8626C83D-96EB-044B-9E36-20EAE7B6F828}"/>
              </a:ext>
            </a:extLst>
          </p:cNvPr>
          <p:cNvSpPr/>
          <p:nvPr/>
        </p:nvSpPr>
        <p:spPr>
          <a:xfrm>
            <a:off x="7412039" y="23558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>
            <a:extLst>
              <a:ext uri="{FF2B5EF4-FFF2-40B4-BE49-F238E27FC236}">
                <a16:creationId xmlns:a16="http://schemas.microsoft.com/office/drawing/2014/main" id="{729C6B16-982A-AF40-A9B7-A08A31585D0B}"/>
              </a:ext>
            </a:extLst>
          </p:cNvPr>
          <p:cNvSpPr/>
          <p:nvPr/>
        </p:nvSpPr>
        <p:spPr>
          <a:xfrm>
            <a:off x="7412039" y="282575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>
            <a:extLst>
              <a:ext uri="{FF2B5EF4-FFF2-40B4-BE49-F238E27FC236}">
                <a16:creationId xmlns:a16="http://schemas.microsoft.com/office/drawing/2014/main" id="{30576283-4E33-9045-86CD-6E7F4687C951}"/>
              </a:ext>
            </a:extLst>
          </p:cNvPr>
          <p:cNvSpPr/>
          <p:nvPr/>
        </p:nvSpPr>
        <p:spPr>
          <a:xfrm>
            <a:off x="7412039" y="326707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>
            <a:extLst>
              <a:ext uri="{FF2B5EF4-FFF2-40B4-BE49-F238E27FC236}">
                <a16:creationId xmlns:a16="http://schemas.microsoft.com/office/drawing/2014/main" id="{E9A88B9B-5DCD-9E4C-B86B-4B17F93B65F6}"/>
              </a:ext>
            </a:extLst>
          </p:cNvPr>
          <p:cNvSpPr/>
          <p:nvPr/>
        </p:nvSpPr>
        <p:spPr>
          <a:xfrm>
            <a:off x="7412039" y="37290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>
            <a:extLst>
              <a:ext uri="{FF2B5EF4-FFF2-40B4-BE49-F238E27FC236}">
                <a16:creationId xmlns:a16="http://schemas.microsoft.com/office/drawing/2014/main" id="{3196EADA-9030-6246-890E-6DB98B854EAA}"/>
              </a:ext>
            </a:extLst>
          </p:cNvPr>
          <p:cNvSpPr/>
          <p:nvPr/>
        </p:nvSpPr>
        <p:spPr>
          <a:xfrm>
            <a:off x="7412039" y="451961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>
            <a:extLst>
              <a:ext uri="{FF2B5EF4-FFF2-40B4-BE49-F238E27FC236}">
                <a16:creationId xmlns:a16="http://schemas.microsoft.com/office/drawing/2014/main" id="{92D3394C-FE77-B04F-AAE9-41998A150A1A}"/>
              </a:ext>
            </a:extLst>
          </p:cNvPr>
          <p:cNvSpPr/>
          <p:nvPr/>
        </p:nvSpPr>
        <p:spPr>
          <a:xfrm>
            <a:off x="7412039" y="4987926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>
            <a:extLst>
              <a:ext uri="{FF2B5EF4-FFF2-40B4-BE49-F238E27FC236}">
                <a16:creationId xmlns:a16="http://schemas.microsoft.com/office/drawing/2014/main" id="{4CA0FC93-A72B-2440-A21E-1B61D7584AB2}"/>
              </a:ext>
            </a:extLst>
          </p:cNvPr>
          <p:cNvSpPr/>
          <p:nvPr/>
        </p:nvSpPr>
        <p:spPr>
          <a:xfrm>
            <a:off x="7412039" y="543083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>
            <a:extLst>
              <a:ext uri="{FF2B5EF4-FFF2-40B4-BE49-F238E27FC236}">
                <a16:creationId xmlns:a16="http://schemas.microsoft.com/office/drawing/2014/main" id="{3991CFFC-C838-614C-AF57-2081208B059E}"/>
              </a:ext>
            </a:extLst>
          </p:cNvPr>
          <p:cNvSpPr/>
          <p:nvPr/>
        </p:nvSpPr>
        <p:spPr>
          <a:xfrm>
            <a:off x="7412039" y="5892801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11B065D4-F629-1D4C-ADFD-E8DBB8633DE0}"/>
              </a:ext>
            </a:extLst>
          </p:cNvPr>
          <p:cNvCxnSpPr>
            <a:stCxn id="23" idx="3"/>
          </p:cNvCxnSpPr>
          <p:nvPr/>
        </p:nvCxnSpPr>
        <p:spPr>
          <a:xfrm>
            <a:off x="7681913" y="280988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>
            <a:extLst>
              <a:ext uri="{FF2B5EF4-FFF2-40B4-BE49-F238E27FC236}">
                <a16:creationId xmlns:a16="http://schemas.microsoft.com/office/drawing/2014/main" id="{9844CA3E-27CF-624E-AE15-EC806C8B98D0}"/>
              </a:ext>
            </a:extLst>
          </p:cNvPr>
          <p:cNvCxnSpPr>
            <a:stCxn id="24" idx="3"/>
          </p:cNvCxnSpPr>
          <p:nvPr/>
        </p:nvCxnSpPr>
        <p:spPr>
          <a:xfrm>
            <a:off x="7681913" y="749300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>
            <a:extLst>
              <a:ext uri="{FF2B5EF4-FFF2-40B4-BE49-F238E27FC236}">
                <a16:creationId xmlns:a16="http://schemas.microsoft.com/office/drawing/2014/main" id="{D25047F6-2D45-3A4B-A25F-B15C6A82AE97}"/>
              </a:ext>
            </a:extLst>
          </p:cNvPr>
          <p:cNvCxnSpPr>
            <a:stCxn id="25" idx="3"/>
          </p:cNvCxnSpPr>
          <p:nvPr/>
        </p:nvCxnSpPr>
        <p:spPr>
          <a:xfrm>
            <a:off x="7681913" y="1192214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>
            <a:extLst>
              <a:ext uri="{FF2B5EF4-FFF2-40B4-BE49-F238E27FC236}">
                <a16:creationId xmlns:a16="http://schemas.microsoft.com/office/drawing/2014/main" id="{967F9903-7EA4-BA49-B228-2B96FED09814}"/>
              </a:ext>
            </a:extLst>
          </p:cNvPr>
          <p:cNvCxnSpPr/>
          <p:nvPr/>
        </p:nvCxnSpPr>
        <p:spPr>
          <a:xfrm flipV="1">
            <a:off x="7700963" y="1597026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>
            <a:extLst>
              <a:ext uri="{FF2B5EF4-FFF2-40B4-BE49-F238E27FC236}">
                <a16:creationId xmlns:a16="http://schemas.microsoft.com/office/drawing/2014/main" id="{E40C8878-F5A6-124A-B882-EC6D2D028B51}"/>
              </a:ext>
            </a:extLst>
          </p:cNvPr>
          <p:cNvCxnSpPr>
            <a:endCxn id="44" idx="2"/>
          </p:cNvCxnSpPr>
          <p:nvPr/>
        </p:nvCxnSpPr>
        <p:spPr>
          <a:xfrm flipV="1">
            <a:off x="7700963" y="1536700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>
            <a:extLst>
              <a:ext uri="{FF2B5EF4-FFF2-40B4-BE49-F238E27FC236}">
                <a16:creationId xmlns:a16="http://schemas.microsoft.com/office/drawing/2014/main" id="{65345DF3-AE4D-654E-9ADD-48A9704EDC3E}"/>
              </a:ext>
            </a:extLst>
          </p:cNvPr>
          <p:cNvCxnSpPr>
            <a:endCxn id="44" idx="2"/>
          </p:cNvCxnSpPr>
          <p:nvPr/>
        </p:nvCxnSpPr>
        <p:spPr>
          <a:xfrm flipV="1">
            <a:off x="7700963" y="1536701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>
            <a:extLst>
              <a:ext uri="{FF2B5EF4-FFF2-40B4-BE49-F238E27FC236}">
                <a16:creationId xmlns:a16="http://schemas.microsoft.com/office/drawing/2014/main" id="{9ED0FFF3-F38C-3246-8018-B563D6688A11}"/>
              </a:ext>
            </a:extLst>
          </p:cNvPr>
          <p:cNvCxnSpPr>
            <a:stCxn id="31" idx="3"/>
          </p:cNvCxnSpPr>
          <p:nvPr/>
        </p:nvCxnSpPr>
        <p:spPr>
          <a:xfrm flipV="1">
            <a:off x="7681913" y="1644650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>
            <a:extLst>
              <a:ext uri="{FF2B5EF4-FFF2-40B4-BE49-F238E27FC236}">
                <a16:creationId xmlns:a16="http://schemas.microsoft.com/office/drawing/2014/main" id="{A3A201F7-18C0-3847-9C0E-55E408F38716}"/>
              </a:ext>
            </a:extLst>
          </p:cNvPr>
          <p:cNvCxnSpPr>
            <a:endCxn id="44" idx="2"/>
          </p:cNvCxnSpPr>
          <p:nvPr/>
        </p:nvCxnSpPr>
        <p:spPr>
          <a:xfrm flipV="1">
            <a:off x="7681913" y="1536701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>
            <a:extLst>
              <a:ext uri="{FF2B5EF4-FFF2-40B4-BE49-F238E27FC236}">
                <a16:creationId xmlns:a16="http://schemas.microsoft.com/office/drawing/2014/main" id="{A16361EF-1F44-AA42-85C8-55B17D66F611}"/>
              </a:ext>
            </a:extLst>
          </p:cNvPr>
          <p:cNvCxnSpPr>
            <a:endCxn id="44" idx="2"/>
          </p:cNvCxnSpPr>
          <p:nvPr/>
        </p:nvCxnSpPr>
        <p:spPr>
          <a:xfrm flipV="1">
            <a:off x="7681913" y="1536700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>
            <a:extLst>
              <a:ext uri="{FF2B5EF4-FFF2-40B4-BE49-F238E27FC236}">
                <a16:creationId xmlns:a16="http://schemas.microsoft.com/office/drawing/2014/main" id="{89A2A17F-320D-3842-BA27-FFCE380EB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4" y="1177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5" name="橢圓 109">
            <a:extLst>
              <a:ext uri="{FF2B5EF4-FFF2-40B4-BE49-F238E27FC236}">
                <a16:creationId xmlns:a16="http://schemas.microsoft.com/office/drawing/2014/main" id="{C0855D28-1E10-BE47-9764-2B047988F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926" y="297338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46" name="橢圓 116">
            <a:extLst>
              <a:ext uri="{FF2B5EF4-FFF2-40B4-BE49-F238E27FC236}">
                <a16:creationId xmlns:a16="http://schemas.microsoft.com/office/drawing/2014/main" id="{FC595472-995C-3045-B260-45C7BBAF90A8}"/>
              </a:ext>
            </a:extLst>
          </p:cNvPr>
          <p:cNvSpPr/>
          <p:nvPr/>
        </p:nvSpPr>
        <p:spPr>
          <a:xfrm>
            <a:off x="1970088" y="160338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117">
            <a:extLst>
              <a:ext uri="{FF2B5EF4-FFF2-40B4-BE49-F238E27FC236}">
                <a16:creationId xmlns:a16="http://schemas.microsoft.com/office/drawing/2014/main" id="{2390FBDE-9AD0-2A41-956B-FB817BC06823}"/>
              </a:ext>
            </a:extLst>
          </p:cNvPr>
          <p:cNvSpPr/>
          <p:nvPr/>
        </p:nvSpPr>
        <p:spPr>
          <a:xfrm>
            <a:off x="2522538" y="131763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118">
            <a:extLst>
              <a:ext uri="{FF2B5EF4-FFF2-40B4-BE49-F238E27FC236}">
                <a16:creationId xmlns:a16="http://schemas.microsoft.com/office/drawing/2014/main" id="{5EF3F2D2-FC0C-3B43-B6AE-E2AD66F1ABBF}"/>
              </a:ext>
            </a:extLst>
          </p:cNvPr>
          <p:cNvSpPr/>
          <p:nvPr/>
        </p:nvSpPr>
        <p:spPr>
          <a:xfrm>
            <a:off x="3033713" y="146051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119">
            <a:extLst>
              <a:ext uri="{FF2B5EF4-FFF2-40B4-BE49-F238E27FC236}">
                <a16:creationId xmlns:a16="http://schemas.microsoft.com/office/drawing/2014/main" id="{B60FCD83-0D3F-C54D-B42D-01C053CB33DE}"/>
              </a:ext>
            </a:extLst>
          </p:cNvPr>
          <p:cNvSpPr/>
          <p:nvPr/>
        </p:nvSpPr>
        <p:spPr>
          <a:xfrm>
            <a:off x="1970088" y="619126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120">
            <a:extLst>
              <a:ext uri="{FF2B5EF4-FFF2-40B4-BE49-F238E27FC236}">
                <a16:creationId xmlns:a16="http://schemas.microsoft.com/office/drawing/2014/main" id="{9BF7D38C-17D0-FA46-8971-A9259462B6F0}"/>
              </a:ext>
            </a:extLst>
          </p:cNvPr>
          <p:cNvSpPr/>
          <p:nvPr/>
        </p:nvSpPr>
        <p:spPr>
          <a:xfrm>
            <a:off x="2522538" y="590551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21">
            <a:extLst>
              <a:ext uri="{FF2B5EF4-FFF2-40B4-BE49-F238E27FC236}">
                <a16:creationId xmlns:a16="http://schemas.microsoft.com/office/drawing/2014/main" id="{EE1F6686-651C-DF46-8A4F-9F48C6A93B31}"/>
              </a:ext>
            </a:extLst>
          </p:cNvPr>
          <p:cNvSpPr/>
          <p:nvPr/>
        </p:nvSpPr>
        <p:spPr>
          <a:xfrm>
            <a:off x="3033713" y="603251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22">
            <a:extLst>
              <a:ext uri="{FF2B5EF4-FFF2-40B4-BE49-F238E27FC236}">
                <a16:creationId xmlns:a16="http://schemas.microsoft.com/office/drawing/2014/main" id="{94525523-4A7C-D342-9949-3C14BE15CBFC}"/>
              </a:ext>
            </a:extLst>
          </p:cNvPr>
          <p:cNvSpPr/>
          <p:nvPr/>
        </p:nvSpPr>
        <p:spPr>
          <a:xfrm>
            <a:off x="1982788" y="1074738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23">
            <a:extLst>
              <a:ext uri="{FF2B5EF4-FFF2-40B4-BE49-F238E27FC236}">
                <a16:creationId xmlns:a16="http://schemas.microsoft.com/office/drawing/2014/main" id="{EE5BDCE7-AD3D-2642-8457-F51AEFA9BB71}"/>
              </a:ext>
            </a:extLst>
          </p:cNvPr>
          <p:cNvSpPr/>
          <p:nvPr/>
        </p:nvSpPr>
        <p:spPr>
          <a:xfrm>
            <a:off x="2535238" y="1046163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4">
            <a:extLst>
              <a:ext uri="{FF2B5EF4-FFF2-40B4-BE49-F238E27FC236}">
                <a16:creationId xmlns:a16="http://schemas.microsoft.com/office/drawing/2014/main" id="{6B8F6039-B100-4B4F-A818-9B328C256CCE}"/>
              </a:ext>
            </a:extLst>
          </p:cNvPr>
          <p:cNvSpPr/>
          <p:nvPr/>
        </p:nvSpPr>
        <p:spPr>
          <a:xfrm>
            <a:off x="3046413" y="1058863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文字方塊 66">
            <a:extLst>
              <a:ext uri="{FF2B5EF4-FFF2-40B4-BE49-F238E27FC236}">
                <a16:creationId xmlns:a16="http://schemas.microsoft.com/office/drawing/2014/main" id="{FDF55BB1-08FC-C842-8EA6-42CFC4D88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761039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Shared weights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cxnSp>
        <p:nvCxnSpPr>
          <p:cNvPr id="56" name="直線單箭頭接點 71">
            <a:extLst>
              <a:ext uri="{FF2B5EF4-FFF2-40B4-BE49-F238E27FC236}">
                <a16:creationId xmlns:a16="http://schemas.microsoft.com/office/drawing/2014/main" id="{FABFBAD1-835B-174B-B04C-6AE1CFB87D7F}"/>
              </a:ext>
            </a:extLst>
          </p:cNvPr>
          <p:cNvCxnSpPr>
            <a:stCxn id="24" idx="3"/>
            <a:endCxn id="45" idx="2"/>
          </p:cNvCxnSpPr>
          <p:nvPr/>
        </p:nvCxnSpPr>
        <p:spPr>
          <a:xfrm>
            <a:off x="7681913" y="749300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>
            <a:extLst>
              <a:ext uri="{FF2B5EF4-FFF2-40B4-BE49-F238E27FC236}">
                <a16:creationId xmlns:a16="http://schemas.microsoft.com/office/drawing/2014/main" id="{1CD1F402-C91A-8840-81CA-2C884F0A063B}"/>
              </a:ext>
            </a:extLst>
          </p:cNvPr>
          <p:cNvCxnSpPr>
            <a:stCxn id="25" idx="3"/>
            <a:endCxn id="45" idx="2"/>
          </p:cNvCxnSpPr>
          <p:nvPr/>
        </p:nvCxnSpPr>
        <p:spPr>
          <a:xfrm>
            <a:off x="7681913" y="1192214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>
            <a:extLst>
              <a:ext uri="{FF2B5EF4-FFF2-40B4-BE49-F238E27FC236}">
                <a16:creationId xmlns:a16="http://schemas.microsoft.com/office/drawing/2014/main" id="{A57772F3-EF63-1343-B68C-E34E91ECE1C1}"/>
              </a:ext>
            </a:extLst>
          </p:cNvPr>
          <p:cNvCxnSpPr>
            <a:stCxn id="26" idx="3"/>
            <a:endCxn id="45" idx="2"/>
          </p:cNvCxnSpPr>
          <p:nvPr/>
        </p:nvCxnSpPr>
        <p:spPr>
          <a:xfrm>
            <a:off x="7681913" y="1654176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>
            <a:extLst>
              <a:ext uri="{FF2B5EF4-FFF2-40B4-BE49-F238E27FC236}">
                <a16:creationId xmlns:a16="http://schemas.microsoft.com/office/drawing/2014/main" id="{1C08D18B-B153-3B4F-859A-BE81DDE07C54}"/>
              </a:ext>
            </a:extLst>
          </p:cNvPr>
          <p:cNvCxnSpPr>
            <a:endCxn id="45" idx="2"/>
          </p:cNvCxnSpPr>
          <p:nvPr/>
        </p:nvCxnSpPr>
        <p:spPr>
          <a:xfrm>
            <a:off x="7710489" y="2981326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>
            <a:extLst>
              <a:ext uri="{FF2B5EF4-FFF2-40B4-BE49-F238E27FC236}">
                <a16:creationId xmlns:a16="http://schemas.microsoft.com/office/drawing/2014/main" id="{2E120503-49DC-564B-84F3-53F7E36FE797}"/>
              </a:ext>
            </a:extLst>
          </p:cNvPr>
          <p:cNvCxnSpPr>
            <a:endCxn id="45" idx="2"/>
          </p:cNvCxnSpPr>
          <p:nvPr/>
        </p:nvCxnSpPr>
        <p:spPr>
          <a:xfrm flipV="1">
            <a:off x="7697789" y="3333751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>
            <a:extLst>
              <a:ext uri="{FF2B5EF4-FFF2-40B4-BE49-F238E27FC236}">
                <a16:creationId xmlns:a16="http://schemas.microsoft.com/office/drawing/2014/main" id="{9ABC680F-55F4-184D-9D94-FD549A2DDDB0}"/>
              </a:ext>
            </a:extLst>
          </p:cNvPr>
          <p:cNvCxnSpPr>
            <a:endCxn id="45" idx="2"/>
          </p:cNvCxnSpPr>
          <p:nvPr/>
        </p:nvCxnSpPr>
        <p:spPr>
          <a:xfrm flipV="1">
            <a:off x="7697789" y="3333751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>
            <a:extLst>
              <a:ext uri="{FF2B5EF4-FFF2-40B4-BE49-F238E27FC236}">
                <a16:creationId xmlns:a16="http://schemas.microsoft.com/office/drawing/2014/main" id="{A6A95335-D3F1-004A-82B6-EC28FDA5672F}"/>
              </a:ext>
            </a:extLst>
          </p:cNvPr>
          <p:cNvCxnSpPr>
            <a:stCxn id="32" idx="3"/>
          </p:cNvCxnSpPr>
          <p:nvPr/>
        </p:nvCxnSpPr>
        <p:spPr>
          <a:xfrm flipV="1">
            <a:off x="7681914" y="3360739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>
            <a:extLst>
              <a:ext uri="{FF2B5EF4-FFF2-40B4-BE49-F238E27FC236}">
                <a16:creationId xmlns:a16="http://schemas.microsoft.com/office/drawing/2014/main" id="{84EE8751-F860-5141-B0C7-A99247376AB9}"/>
              </a:ext>
            </a:extLst>
          </p:cNvPr>
          <p:cNvCxnSpPr>
            <a:stCxn id="33" idx="3"/>
          </p:cNvCxnSpPr>
          <p:nvPr/>
        </p:nvCxnSpPr>
        <p:spPr>
          <a:xfrm flipV="1">
            <a:off x="7681913" y="3327401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>
            <a:extLst>
              <a:ext uri="{FF2B5EF4-FFF2-40B4-BE49-F238E27FC236}">
                <a16:creationId xmlns:a16="http://schemas.microsoft.com/office/drawing/2014/main" id="{D8409FC5-A01E-5248-87E4-E9C8C467C272}"/>
              </a:ext>
            </a:extLst>
          </p:cNvPr>
          <p:cNvCxnSpPr>
            <a:stCxn id="34" idx="3"/>
          </p:cNvCxnSpPr>
          <p:nvPr/>
        </p:nvCxnSpPr>
        <p:spPr>
          <a:xfrm flipV="1">
            <a:off x="7681914" y="3389314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53" name="文字方塊 87">
            <a:extLst>
              <a:ext uri="{FF2B5EF4-FFF2-40B4-BE49-F238E27FC236}">
                <a16:creationId xmlns:a16="http://schemas.microsoft.com/office/drawing/2014/main" id="{5D8453C0-C04C-8046-9AB0-D0CACC44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6" y="4640263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66" name="圖片 86">
            <a:extLst>
              <a:ext uri="{FF2B5EF4-FFF2-40B4-BE49-F238E27FC236}">
                <a16:creationId xmlns:a16="http://schemas.microsoft.com/office/drawing/2014/main" id="{9BA77F68-9721-BF46-BD58-0784E80B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216025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單箭頭接點 34">
            <a:extLst>
              <a:ext uri="{FF2B5EF4-FFF2-40B4-BE49-F238E27FC236}">
                <a16:creationId xmlns:a16="http://schemas.microsoft.com/office/drawing/2014/main" id="{C47D8277-FDEE-E541-AFE0-A44A123D3CD7}"/>
              </a:ext>
            </a:extLst>
          </p:cNvPr>
          <p:cNvCxnSpPr/>
          <p:nvPr/>
        </p:nvCxnSpPr>
        <p:spPr>
          <a:xfrm flipV="1">
            <a:off x="3852863" y="1557338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>
            <a:extLst>
              <a:ext uri="{FF2B5EF4-FFF2-40B4-BE49-F238E27FC236}">
                <a16:creationId xmlns:a16="http://schemas.microsoft.com/office/drawing/2014/main" id="{95F90880-C542-CB4E-A7BE-4FD14064CB08}"/>
              </a:ext>
            </a:extLst>
          </p:cNvPr>
          <p:cNvCxnSpPr/>
          <p:nvPr/>
        </p:nvCxnSpPr>
        <p:spPr>
          <a:xfrm>
            <a:off x="3546475" y="838200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>
            <a:extLst>
              <a:ext uri="{FF2B5EF4-FFF2-40B4-BE49-F238E27FC236}">
                <a16:creationId xmlns:a16="http://schemas.microsoft.com/office/drawing/2014/main" id="{B65DE12A-F092-3743-9440-AEBABCBAE747}"/>
              </a:ext>
            </a:extLst>
          </p:cNvPr>
          <p:cNvSpPr txBox="1"/>
          <p:nvPr/>
        </p:nvSpPr>
        <p:spPr>
          <a:xfrm>
            <a:off x="2133600" y="5257801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>
            <a:extLst>
              <a:ext uri="{FF2B5EF4-FFF2-40B4-BE49-F238E27FC236}">
                <a16:creationId xmlns:a16="http://schemas.microsoft.com/office/drawing/2014/main" id="{29F24520-DA43-AD4D-9234-6A7F6F9C2AB4}"/>
              </a:ext>
            </a:extLst>
          </p:cNvPr>
          <p:cNvSpPr txBox="1"/>
          <p:nvPr/>
        </p:nvSpPr>
        <p:spPr>
          <a:xfrm>
            <a:off x="2153478" y="5937960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58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D4B98E2D-C1C0-6045-B8E4-99D9D2F4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513F56A8-4136-1F46-A1D7-7B20F3ECB24E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1DDC4ADF-7733-FE49-8005-21E1F163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068A3FCF-2883-5C46-97B0-62C5612B1EFB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4B8C52DB-B34F-9B45-BEA7-1F10B7F2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AAE00FE2-BBAB-E249-9D31-FFA07AF2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099E7097-952D-FE4B-8982-C6C42EC3E8C2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8B5B1A25-58D4-644B-8E00-410CDBF7D5FD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9FBEBB45-CC1C-8A43-9D86-972B3D92D434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BEEE9012-BF6E-7146-9938-7A9065ECB736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3CB7C177-AFC0-9B4D-930C-99CFA523E7C4}"/>
              </a:ext>
            </a:extLst>
          </p:cNvPr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908EC20D-BEAD-544E-98B3-F9374DFC7D52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54B57296-C5A5-864E-8A47-C1951E10136D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13F7ABA4-8DEE-D74F-B675-E7D9DF210D85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2E5E8829-2560-854D-A601-C5AB494F014D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783C67AA-25C2-1D43-BCFC-06DA40A4CA5D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48B98465-9B8E-254A-ADF6-F7F7543FC255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38E37771-6496-DC45-BE2B-C1669F7E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88F89350-67FC-3E43-9A85-B33C5F2FB8C9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638B869B-7F6A-104A-9F9D-62637F39D2C2}"/>
              </a:ext>
            </a:extLst>
          </p:cNvPr>
          <p:cNvSpPr/>
          <p:nvPr/>
        </p:nvSpPr>
        <p:spPr>
          <a:xfrm>
            <a:off x="6692901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19CC96DF-BA5D-2F4B-BC38-6B9747AFC985}"/>
              </a:ext>
            </a:extLst>
          </p:cNvPr>
          <p:cNvSpPr/>
          <p:nvPr/>
        </p:nvSpPr>
        <p:spPr>
          <a:xfrm>
            <a:off x="6692901" y="5080001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56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Picture 4"/>
          <p:cNvPicPr>
            <a:picLocks noChangeAspect="1"/>
          </p:cNvPicPr>
          <p:nvPr/>
        </p:nvPicPr>
        <p:blipFill>
          <a:blip r:embed="rId2"/>
          <a:srcRect l="25060" r="17907"/>
          <a:stretch>
            <a:fillRect/>
          </a:stretch>
        </p:blipFill>
        <p:spPr>
          <a:xfrm>
            <a:off x="-2438" y="35123"/>
            <a:ext cx="4185133" cy="6787738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297838" y="805314"/>
            <a:ext cx="7170822" cy="42987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Deep Learning – CNN </a:t>
            </a:r>
          </a:p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What is Image classification?</a:t>
            </a:r>
            <a:endParaRPr dirty="0"/>
          </a:p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Image classification Dataset</a:t>
            </a:r>
          </a:p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End-to-End project implementation</a:t>
            </a:r>
          </a:p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Analysis and Conclusion</a:t>
            </a:r>
          </a:p>
        </p:txBody>
      </p:sp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>
            <a:extLst>
              <a:ext uri="{FF2B5EF4-FFF2-40B4-BE49-F238E27FC236}">
                <a16:creationId xmlns:a16="http://schemas.microsoft.com/office/drawing/2014/main" id="{0BE9EAE3-2431-9742-B00D-38289673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Max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5" name="橢圓 11">
            <a:extLst>
              <a:ext uri="{FF2B5EF4-FFF2-40B4-BE49-F238E27FC236}">
                <a16:creationId xmlns:a16="http://schemas.microsoft.com/office/drawing/2014/main" id="{778F7567-1D67-C84E-AB48-2B929A3B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284539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6" name="橢圓 12">
            <a:extLst>
              <a:ext uri="{FF2B5EF4-FFF2-40B4-BE49-F238E27FC236}">
                <a16:creationId xmlns:a16="http://schemas.microsoft.com/office/drawing/2014/main" id="{0E807E78-D970-9549-91AF-E6F5BA20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32845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7" name="橢圓 13">
            <a:extLst>
              <a:ext uri="{FF2B5EF4-FFF2-40B4-BE49-F238E27FC236}">
                <a16:creationId xmlns:a16="http://schemas.microsoft.com/office/drawing/2014/main" id="{178380BB-C352-F042-8C86-127F6D92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32845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8" name="橢圓 14">
            <a:extLst>
              <a:ext uri="{FF2B5EF4-FFF2-40B4-BE49-F238E27FC236}">
                <a16:creationId xmlns:a16="http://schemas.microsoft.com/office/drawing/2014/main" id="{01911125-AB7F-D448-9291-06E56ACE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32845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橢圓 15">
            <a:extLst>
              <a:ext uri="{FF2B5EF4-FFF2-40B4-BE49-F238E27FC236}">
                <a16:creationId xmlns:a16="http://schemas.microsoft.com/office/drawing/2014/main" id="{E91F468B-D410-8C48-B2E4-245B0283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084639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0" name="橢圓 16">
            <a:extLst>
              <a:ext uri="{FF2B5EF4-FFF2-40B4-BE49-F238E27FC236}">
                <a16:creationId xmlns:a16="http://schemas.microsoft.com/office/drawing/2014/main" id="{8C9ABA9A-6AA9-1F46-A6F8-D5DB57F7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40846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17">
            <a:extLst>
              <a:ext uri="{FF2B5EF4-FFF2-40B4-BE49-F238E27FC236}">
                <a16:creationId xmlns:a16="http://schemas.microsoft.com/office/drawing/2014/main" id="{778C9BD9-A99D-3142-AC7B-766C4532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40846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橢圓 18">
            <a:extLst>
              <a:ext uri="{FF2B5EF4-FFF2-40B4-BE49-F238E27FC236}">
                <a16:creationId xmlns:a16="http://schemas.microsoft.com/office/drawing/2014/main" id="{ACE78824-07C5-6742-BFDB-F84CE2B27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40846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橢圓 19">
            <a:extLst>
              <a:ext uri="{FF2B5EF4-FFF2-40B4-BE49-F238E27FC236}">
                <a16:creationId xmlns:a16="http://schemas.microsoft.com/office/drawing/2014/main" id="{161A13AD-1117-B042-83AE-1D21EB3AF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橢圓 20">
            <a:extLst>
              <a:ext uri="{FF2B5EF4-FFF2-40B4-BE49-F238E27FC236}">
                <a16:creationId xmlns:a16="http://schemas.microsoft.com/office/drawing/2014/main" id="{0B82A7C9-1D0E-C24E-983C-215F996E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橢圓 21">
            <a:extLst>
              <a:ext uri="{FF2B5EF4-FFF2-40B4-BE49-F238E27FC236}">
                <a16:creationId xmlns:a16="http://schemas.microsoft.com/office/drawing/2014/main" id="{B59B2E33-E2EC-0741-B565-D7A88BAAA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6" name="橢圓 22">
            <a:extLst>
              <a:ext uri="{FF2B5EF4-FFF2-40B4-BE49-F238E27FC236}">
                <a16:creationId xmlns:a16="http://schemas.microsoft.com/office/drawing/2014/main" id="{BA571674-6E8B-124C-91EE-37D02F26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7" name="橢圓 23">
            <a:extLst>
              <a:ext uri="{FF2B5EF4-FFF2-40B4-BE49-F238E27FC236}">
                <a16:creationId xmlns:a16="http://schemas.microsoft.com/office/drawing/2014/main" id="{1A9DDE7F-BA9A-CF4E-9AB7-7E51EB7C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10D1A889-BD6A-0C42-BA6E-08737333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6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5B1D666E-1F72-9647-BC8F-767DBDF8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0" name="橢圓 26">
            <a:extLst>
              <a:ext uri="{FF2B5EF4-FFF2-40B4-BE49-F238E27FC236}">
                <a16:creationId xmlns:a16="http://schemas.microsoft.com/office/drawing/2014/main" id="{8B50B5C6-0F94-B040-AB20-5755FE81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4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graphicFrame>
        <p:nvGraphicFramePr>
          <p:cNvPr id="21" name="表格 34">
            <a:extLst>
              <a:ext uri="{FF2B5EF4-FFF2-40B4-BE49-F238E27FC236}">
                <a16:creationId xmlns:a16="http://schemas.microsoft.com/office/drawing/2014/main" id="{3E00DA82-C8F7-9141-BAC3-8CAA0C3EBBC1}"/>
              </a:ext>
            </a:extLst>
          </p:cNvPr>
          <p:cNvGraphicFramePr>
            <a:graphicFrameLocks noGrp="1"/>
          </p:cNvGraphicFramePr>
          <p:nvPr/>
        </p:nvGraphicFramePr>
        <p:xfrm>
          <a:off x="7235826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>
            <a:extLst>
              <a:ext uri="{FF2B5EF4-FFF2-40B4-BE49-F238E27FC236}">
                <a16:creationId xmlns:a16="http://schemas.microsoft.com/office/drawing/2014/main" id="{32F638D8-2C3A-4746-B462-EDE8C948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208597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23" name="橢圓 41">
            <a:extLst>
              <a:ext uri="{FF2B5EF4-FFF2-40B4-BE49-F238E27FC236}">
                <a16:creationId xmlns:a16="http://schemas.microsoft.com/office/drawing/2014/main" id="{5B9BCDAE-27E7-2040-B4A0-A4D7461C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33543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4" name="橢圓 42">
            <a:extLst>
              <a:ext uri="{FF2B5EF4-FFF2-40B4-BE49-F238E27FC236}">
                <a16:creationId xmlns:a16="http://schemas.microsoft.com/office/drawing/2014/main" id="{72110169-E8DF-C646-A410-4963A7789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33543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5" name="橢圓 43">
            <a:extLst>
              <a:ext uri="{FF2B5EF4-FFF2-40B4-BE49-F238E27FC236}">
                <a16:creationId xmlns:a16="http://schemas.microsoft.com/office/drawing/2014/main" id="{79DB9351-6ECA-CA4C-B97E-55BBF30E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33543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6" name="橢圓 44">
            <a:extLst>
              <a:ext uri="{FF2B5EF4-FFF2-40B4-BE49-F238E27FC236}">
                <a16:creationId xmlns:a16="http://schemas.microsoft.com/office/drawing/2014/main" id="{53106C3A-A4A9-B04A-8974-CB0CCD56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33543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7" name="橢圓 45">
            <a:extLst>
              <a:ext uri="{FF2B5EF4-FFF2-40B4-BE49-F238E27FC236}">
                <a16:creationId xmlns:a16="http://schemas.microsoft.com/office/drawing/2014/main" id="{143D5D65-70E0-904F-82C3-0195AD5B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41544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8" name="橢圓 46">
            <a:extLst>
              <a:ext uri="{FF2B5EF4-FFF2-40B4-BE49-F238E27FC236}">
                <a16:creationId xmlns:a16="http://schemas.microsoft.com/office/drawing/2014/main" id="{D580DFC9-9215-6340-80B7-0A4E0216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4154489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29" name="橢圓 47">
            <a:extLst>
              <a:ext uri="{FF2B5EF4-FFF2-40B4-BE49-F238E27FC236}">
                <a16:creationId xmlns:a16="http://schemas.microsoft.com/office/drawing/2014/main" id="{C18DAAF8-C3D5-8345-989D-F989B45C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41544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0" name="橢圓 48">
            <a:extLst>
              <a:ext uri="{FF2B5EF4-FFF2-40B4-BE49-F238E27FC236}">
                <a16:creationId xmlns:a16="http://schemas.microsoft.com/office/drawing/2014/main" id="{478FAE67-2D3C-D44B-BE4F-2A8A1F61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4154489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1" name="橢圓 49">
            <a:extLst>
              <a:ext uri="{FF2B5EF4-FFF2-40B4-BE49-F238E27FC236}">
                <a16:creationId xmlns:a16="http://schemas.microsoft.com/office/drawing/2014/main" id="{B58B0567-219E-FF4A-A793-01D00602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50117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2" name="橢圓 50">
            <a:extLst>
              <a:ext uri="{FF2B5EF4-FFF2-40B4-BE49-F238E27FC236}">
                <a16:creationId xmlns:a16="http://schemas.microsoft.com/office/drawing/2014/main" id="{2AAE8FD3-2486-1D41-9130-4E3AAAC3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50117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3" name="橢圓 51">
            <a:extLst>
              <a:ext uri="{FF2B5EF4-FFF2-40B4-BE49-F238E27FC236}">
                <a16:creationId xmlns:a16="http://schemas.microsoft.com/office/drawing/2014/main" id="{2C157C88-773E-4A47-B8D9-8F212B38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50117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-2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4" name="橢圓 52">
            <a:extLst>
              <a:ext uri="{FF2B5EF4-FFF2-40B4-BE49-F238E27FC236}">
                <a16:creationId xmlns:a16="http://schemas.microsoft.com/office/drawing/2014/main" id="{A0F3DC6C-5E9B-D749-8B9C-7A409B8F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50117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5" name="橢圓 53">
            <a:extLst>
              <a:ext uri="{FF2B5EF4-FFF2-40B4-BE49-F238E27FC236}">
                <a16:creationId xmlns:a16="http://schemas.microsoft.com/office/drawing/2014/main" id="{7709D538-6A54-CF44-B688-330BAED7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6" y="58118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6" name="橢圓 54">
            <a:extLst>
              <a:ext uri="{FF2B5EF4-FFF2-40B4-BE49-F238E27FC236}">
                <a16:creationId xmlns:a16="http://schemas.microsoft.com/office/drawing/2014/main" id="{551B5B57-5C9A-C342-AFBF-913B09D5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5811839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7" name="橢圓 55">
            <a:extLst>
              <a:ext uri="{FF2B5EF4-FFF2-40B4-BE49-F238E27FC236}">
                <a16:creationId xmlns:a16="http://schemas.microsoft.com/office/drawing/2014/main" id="{75AACA42-A127-794D-B829-5E383909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4" y="58118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-4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8" name="橢圓 56">
            <a:extLst>
              <a:ext uri="{FF2B5EF4-FFF2-40B4-BE49-F238E27FC236}">
                <a16:creationId xmlns:a16="http://schemas.microsoft.com/office/drawing/2014/main" id="{657E56CF-1EE6-F543-8461-47299264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5811839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9A7031EC-F7AF-E041-B015-7F35E55DF758}"/>
              </a:ext>
            </a:extLst>
          </p:cNvPr>
          <p:cNvGraphicFramePr>
            <a:graphicFrameLocks noGrp="1"/>
          </p:cNvGraphicFramePr>
          <p:nvPr/>
        </p:nvGraphicFramePr>
        <p:xfrm>
          <a:off x="3230564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>
            <a:extLst>
              <a:ext uri="{FF2B5EF4-FFF2-40B4-BE49-F238E27FC236}">
                <a16:creationId xmlns:a16="http://schemas.microsoft.com/office/drawing/2014/main" id="{56FB8334-CDAA-8C40-8D27-3BC44AF20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E0561729-BB0B-1E41-B0D6-4B8781BFB1CD}"/>
              </a:ext>
            </a:extLst>
          </p:cNvPr>
          <p:cNvSpPr/>
          <p:nvPr/>
        </p:nvSpPr>
        <p:spPr>
          <a:xfrm>
            <a:off x="2419350" y="3284539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C16A6883-3C26-5C43-80EF-612A6AD18C5A}"/>
              </a:ext>
            </a:extLst>
          </p:cNvPr>
          <p:cNvSpPr/>
          <p:nvPr/>
        </p:nvSpPr>
        <p:spPr>
          <a:xfrm>
            <a:off x="4103688" y="3284539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68">
            <a:extLst>
              <a:ext uri="{FF2B5EF4-FFF2-40B4-BE49-F238E27FC236}">
                <a16:creationId xmlns:a16="http://schemas.microsoft.com/office/drawing/2014/main" id="{2C1AA4BE-383A-4E43-9D16-ACDB8220D691}"/>
              </a:ext>
            </a:extLst>
          </p:cNvPr>
          <p:cNvSpPr/>
          <p:nvPr/>
        </p:nvSpPr>
        <p:spPr>
          <a:xfrm>
            <a:off x="2419350" y="4940301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69">
            <a:extLst>
              <a:ext uri="{FF2B5EF4-FFF2-40B4-BE49-F238E27FC236}">
                <a16:creationId xmlns:a16="http://schemas.microsoft.com/office/drawing/2014/main" id="{B11FFB2A-2A44-9440-B7C2-D4CD52B49760}"/>
              </a:ext>
            </a:extLst>
          </p:cNvPr>
          <p:cNvSpPr/>
          <p:nvPr/>
        </p:nvSpPr>
        <p:spPr>
          <a:xfrm>
            <a:off x="4103688" y="4940301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3AA4732D-ABC5-AB4D-895B-593BED7AF640}"/>
              </a:ext>
            </a:extLst>
          </p:cNvPr>
          <p:cNvSpPr/>
          <p:nvPr/>
        </p:nvSpPr>
        <p:spPr>
          <a:xfrm>
            <a:off x="6588125" y="3325814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>
            <a:extLst>
              <a:ext uri="{FF2B5EF4-FFF2-40B4-BE49-F238E27FC236}">
                <a16:creationId xmlns:a16="http://schemas.microsoft.com/office/drawing/2014/main" id="{DC807366-8E9D-014A-8196-57DCC3840434}"/>
              </a:ext>
            </a:extLst>
          </p:cNvPr>
          <p:cNvSpPr/>
          <p:nvPr/>
        </p:nvSpPr>
        <p:spPr>
          <a:xfrm>
            <a:off x="8272463" y="3325814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>
            <a:extLst>
              <a:ext uri="{FF2B5EF4-FFF2-40B4-BE49-F238E27FC236}">
                <a16:creationId xmlns:a16="http://schemas.microsoft.com/office/drawing/2014/main" id="{987415E4-23C3-F741-815B-E35AF839E510}"/>
              </a:ext>
            </a:extLst>
          </p:cNvPr>
          <p:cNvSpPr/>
          <p:nvPr/>
        </p:nvSpPr>
        <p:spPr>
          <a:xfrm>
            <a:off x="6588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>
            <a:extLst>
              <a:ext uri="{FF2B5EF4-FFF2-40B4-BE49-F238E27FC236}">
                <a16:creationId xmlns:a16="http://schemas.microsoft.com/office/drawing/2014/main" id="{A140FD98-083C-EC44-A273-21BA619FF383}"/>
              </a:ext>
            </a:extLst>
          </p:cNvPr>
          <p:cNvSpPr/>
          <p:nvPr/>
        </p:nvSpPr>
        <p:spPr>
          <a:xfrm>
            <a:off x="8272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56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61774A7B-6BA2-2744-AE59-942ADB1B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Why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19AAA369-2ADC-0E4C-AFC1-F8F1DFC4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DA4546A0-7631-3B40-99E9-D23926D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F10954EF-2DA0-8E4C-A822-B828B7AB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3433764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BE321135-A743-D147-82D5-B832863336BD}"/>
              </a:ext>
            </a:extLst>
          </p:cNvPr>
          <p:cNvSpPr/>
          <p:nvPr/>
        </p:nvSpPr>
        <p:spPr>
          <a:xfrm>
            <a:off x="5921375" y="3627439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F1E9132F-EF19-FB44-91E5-5F970E31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51D4B61A-EA3E-BB43-AA9A-21DBCB16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2408239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9B49AE1E-AFB9-DA4F-A305-471ACFA3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2900364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00B1B985-5947-E34E-A051-8CA6BDD0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4" y="5511801"/>
            <a:ext cx="7297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035070-C5F4-A84C-A232-0098F915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6021388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EB5623B2-11D4-E54E-A392-8799CB90E120}"/>
              </a:ext>
            </a:extLst>
          </p:cNvPr>
          <p:cNvSpPr/>
          <p:nvPr/>
        </p:nvSpPr>
        <p:spPr>
          <a:xfrm>
            <a:off x="2479675" y="6021388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23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3CB78D46-1BA2-6D47-A7D7-E9A2E46A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CNN compresses a fully connected network in two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BBDF-5CB8-0548-A315-BA06CCD7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1"/>
            <a:ext cx="8458200" cy="4302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Reducing number of connections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weights on the edges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Max pooling further reduces the complexity</a:t>
            </a:r>
          </a:p>
        </p:txBody>
      </p:sp>
    </p:spTree>
    <p:extLst>
      <p:ext uri="{BB962C8B-B14F-4D97-AF65-F5344CB8AC3E}">
        <p14:creationId xmlns:p14="http://schemas.microsoft.com/office/powerpoint/2010/main" val="1430609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>
            <a:extLst>
              <a:ext uri="{FF2B5EF4-FFF2-40B4-BE49-F238E27FC236}">
                <a16:creationId xmlns:a16="http://schemas.microsoft.com/office/drawing/2014/main" id="{1B6ACC67-44C6-D64A-B1A7-1B9ED7C7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Max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646F85D3-67F3-074F-8CEF-BE183C9A7438}"/>
              </a:ext>
            </a:extLst>
          </p:cNvPr>
          <p:cNvGraphicFramePr>
            <a:graphicFrameLocks/>
          </p:cNvGraphicFramePr>
          <p:nvPr/>
        </p:nvGraphicFramePr>
        <p:xfrm>
          <a:off x="1862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>
            <a:extLst>
              <a:ext uri="{FF2B5EF4-FFF2-40B4-BE49-F238E27FC236}">
                <a16:creationId xmlns:a16="http://schemas.microsoft.com/office/drawing/2014/main" id="{70A149C8-1FCA-F546-8C8A-056D0AEF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5492751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>
            <a:extLst>
              <a:ext uri="{FF2B5EF4-FFF2-40B4-BE49-F238E27FC236}">
                <a16:creationId xmlns:a16="http://schemas.microsoft.com/office/drawing/2014/main" id="{5B0260D1-1567-A24B-B709-0127726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239" y="308610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8" name="橢圓 6">
            <a:extLst>
              <a:ext uri="{FF2B5EF4-FFF2-40B4-BE49-F238E27FC236}">
                <a16:creationId xmlns:a16="http://schemas.microsoft.com/office/drawing/2014/main" id="{E76671D3-6C2D-1047-A456-CA0C992D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789" y="308610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橢圓 7">
            <a:extLst>
              <a:ext uri="{FF2B5EF4-FFF2-40B4-BE49-F238E27FC236}">
                <a16:creationId xmlns:a16="http://schemas.microsoft.com/office/drawing/2014/main" id="{669FBA51-E074-DB4E-B8D1-8CB786E0D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789" y="4195764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0" name="橢圓 8">
            <a:extLst>
              <a:ext uri="{FF2B5EF4-FFF2-40B4-BE49-F238E27FC236}">
                <a16:creationId xmlns:a16="http://schemas.microsoft.com/office/drawing/2014/main" id="{858CF6C2-B622-1F45-A167-54722A98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239" y="4195764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橢圓 9">
            <a:extLst>
              <a:ext uri="{FF2B5EF4-FFF2-40B4-BE49-F238E27FC236}">
                <a16:creationId xmlns:a16="http://schemas.microsoft.com/office/drawing/2014/main" id="{3D7EC5E8-4AA8-4A43-96D5-FAC9BF63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1" y="3303589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-1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橢圓 10">
            <a:extLst>
              <a:ext uri="{FF2B5EF4-FFF2-40B4-BE49-F238E27FC236}">
                <a16:creationId xmlns:a16="http://schemas.microsoft.com/office/drawing/2014/main" id="{8991413E-CB35-704F-B881-2316CEF3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26" y="3281364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3" name="橢圓 11">
            <a:extLst>
              <a:ext uri="{FF2B5EF4-FFF2-40B4-BE49-F238E27FC236}">
                <a16:creationId xmlns:a16="http://schemas.microsoft.com/office/drawing/2014/main" id="{35FF8BD8-A4BB-3645-828D-BEC20B34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26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3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橢圓 12">
            <a:extLst>
              <a:ext uri="{FF2B5EF4-FFF2-40B4-BE49-F238E27FC236}">
                <a16:creationId xmlns:a16="http://schemas.microsoft.com/office/drawing/2014/main" id="{1BAFC2FB-238C-F14D-9082-131CB5E9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9" y="4354514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0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1806" name="文字方塊 13">
            <a:extLst>
              <a:ext uri="{FF2B5EF4-FFF2-40B4-BE49-F238E27FC236}">
                <a16:creationId xmlns:a16="http://schemas.microsoft.com/office/drawing/2014/main" id="{A75F64BA-E068-9149-9EDA-EC2E4FD6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>
            <a:extLst>
              <a:ext uri="{FF2B5EF4-FFF2-40B4-BE49-F238E27FC236}">
                <a16:creationId xmlns:a16="http://schemas.microsoft.com/office/drawing/2014/main" id="{4C2A64B1-CB08-C140-A2A3-266F7DC55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313" y="5699126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>
            <a:extLst>
              <a:ext uri="{FF2B5EF4-FFF2-40B4-BE49-F238E27FC236}">
                <a16:creationId xmlns:a16="http://schemas.microsoft.com/office/drawing/2014/main" id="{1E04F2A2-FA77-0D4F-A086-A52A316FE5CB}"/>
              </a:ext>
            </a:extLst>
          </p:cNvPr>
          <p:cNvSpPr/>
          <p:nvPr/>
        </p:nvSpPr>
        <p:spPr>
          <a:xfrm>
            <a:off x="4676775" y="2728914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5118272-C00E-5548-852E-E40EF239C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313" y="1957389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CBFF5E-A890-1E4C-B8E2-F94FC4E902A4}"/>
              </a:ext>
            </a:extLst>
          </p:cNvPr>
          <p:cNvSpPr/>
          <p:nvPr/>
        </p:nvSpPr>
        <p:spPr>
          <a:xfrm>
            <a:off x="5538789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693C5B-64F7-444C-9351-0C9F84DAB44B}"/>
              </a:ext>
            </a:extLst>
          </p:cNvPr>
          <p:cNvSpPr/>
          <p:nvPr/>
        </p:nvSpPr>
        <p:spPr>
          <a:xfrm>
            <a:off x="5535613" y="4187825"/>
            <a:ext cx="137795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9A9CD3BB-0E52-CA40-AB9F-EDA83A65F463}"/>
              </a:ext>
            </a:extLst>
          </p:cNvPr>
          <p:cNvSpPr/>
          <p:nvPr/>
        </p:nvSpPr>
        <p:spPr>
          <a:xfrm>
            <a:off x="6902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D778F2B8-603B-1F47-B32E-B192F5602A7A}"/>
              </a:ext>
            </a:extLst>
          </p:cNvPr>
          <p:cNvSpPr/>
          <p:nvPr/>
        </p:nvSpPr>
        <p:spPr>
          <a:xfrm rot="5400000">
            <a:off x="5978526" y="3517901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0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>
            <a:extLst>
              <a:ext uri="{FF2B5EF4-FFF2-40B4-BE49-F238E27FC236}">
                <a16:creationId xmlns:a16="http://schemas.microsoft.com/office/drawing/2014/main" id="{FA211C0F-9BE3-D249-ACBC-C7F77192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32770" name="Picture 2" descr="http://s.hswstatic.com/gif/whiskers-sam.jpg">
            <a:extLst>
              <a:ext uri="{FF2B5EF4-FFF2-40B4-BE49-F238E27FC236}">
                <a16:creationId xmlns:a16="http://schemas.microsoft.com/office/drawing/2014/main" id="{27BC6D88-F49D-BC45-BD8E-A20C5085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8AC60177-13EC-8F4B-81AF-6FA9C03543F4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1EFFB31B-ADF4-2940-B4BB-E8B9B8452548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13F88C89-BAAF-EB42-8DC9-58D620FF3F20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E2ED8B49-83BB-714D-815C-41F0AE8B29E4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B01441AE-3F19-CC4F-837D-D7728FD61B42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3C0B1053-5581-EA40-85FE-AA670D00E3AE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1783AD51-F185-1542-A96F-BD946687E651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19338F8D-E303-6540-B5D1-947AB350D49E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787" name="文字方塊 20">
            <a:extLst>
              <a:ext uri="{FF2B5EF4-FFF2-40B4-BE49-F238E27FC236}">
                <a16:creationId xmlns:a16="http://schemas.microsoft.com/office/drawing/2014/main" id="{0AFE86A5-EC98-7049-923F-727ACB71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15" name="左大括弧 22">
            <a:extLst>
              <a:ext uri="{FF2B5EF4-FFF2-40B4-BE49-F238E27FC236}">
                <a16:creationId xmlns:a16="http://schemas.microsoft.com/office/drawing/2014/main" id="{A8401A15-3930-554D-A40F-523EA536E833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B406448E-64F7-2440-8DD4-ED56A07D3F23}"/>
              </a:ext>
            </a:extLst>
          </p:cNvPr>
          <p:cNvSpPr/>
          <p:nvPr/>
        </p:nvSpPr>
        <p:spPr>
          <a:xfrm>
            <a:off x="6713539" y="1847850"/>
            <a:ext cx="1857375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059F7E50-B4A4-8C44-9E14-AF59D91E064F}"/>
              </a:ext>
            </a:extLst>
          </p:cNvPr>
          <p:cNvSpPr txBox="1"/>
          <p:nvPr/>
        </p:nvSpPr>
        <p:spPr>
          <a:xfrm>
            <a:off x="2905457" y="3568647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>
            <a:extLst>
              <a:ext uri="{FF2B5EF4-FFF2-40B4-BE49-F238E27FC236}">
                <a16:creationId xmlns:a16="http://schemas.microsoft.com/office/drawing/2014/main" id="{8CAA05FB-8B58-A040-ADE3-79CAA98B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6" y="5210175"/>
            <a:ext cx="4289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>
            <a:extLst>
              <a:ext uri="{FF2B5EF4-FFF2-40B4-BE49-F238E27FC236}">
                <a16:creationId xmlns:a16="http://schemas.microsoft.com/office/drawing/2014/main" id="{78CB0117-076F-654A-BA31-A0380005C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4251325"/>
            <a:ext cx="4249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>
            <a:extLst>
              <a:ext uri="{FF2B5EF4-FFF2-40B4-BE49-F238E27FC236}">
                <a16:creationId xmlns:a16="http://schemas.microsoft.com/office/drawing/2014/main" id="{0241732D-E18A-5C47-BD87-87716C97773A}"/>
              </a:ext>
            </a:extLst>
          </p:cNvPr>
          <p:cNvCxnSpPr/>
          <p:nvPr/>
        </p:nvCxnSpPr>
        <p:spPr>
          <a:xfrm flipH="1">
            <a:off x="5059364" y="3875088"/>
            <a:ext cx="22701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>
            <a:extLst>
              <a:ext uri="{FF2B5EF4-FFF2-40B4-BE49-F238E27FC236}">
                <a16:creationId xmlns:a16="http://schemas.microsoft.com/office/drawing/2014/main" id="{0556D3FE-7EEE-1449-86B7-1853E89D74C0}"/>
              </a:ext>
            </a:extLst>
          </p:cNvPr>
          <p:cNvSpPr/>
          <p:nvPr/>
        </p:nvSpPr>
        <p:spPr>
          <a:xfrm>
            <a:off x="6713539" y="4002089"/>
            <a:ext cx="1857375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2" name="群組 7">
            <a:extLst>
              <a:ext uri="{FF2B5EF4-FFF2-40B4-BE49-F238E27FC236}">
                <a16:creationId xmlns:a16="http://schemas.microsoft.com/office/drawing/2014/main" id="{2C5BFDD1-01D1-D54A-872A-1FD6F968F5F3}"/>
              </a:ext>
            </a:extLst>
          </p:cNvPr>
          <p:cNvGrpSpPr>
            <a:grpSpLocks/>
          </p:cNvGrpSpPr>
          <p:nvPr/>
        </p:nvGrpSpPr>
        <p:grpSpPr bwMode="auto">
          <a:xfrm>
            <a:off x="3086101" y="1611313"/>
            <a:ext cx="1947863" cy="1771650"/>
            <a:chOff x="1561968" y="1612084"/>
            <a:chExt cx="1947915" cy="1771562"/>
          </a:xfrm>
        </p:grpSpPr>
        <p:sp>
          <p:nvSpPr>
            <p:cNvPr id="23" name="橢圓 29">
              <a:extLst>
                <a:ext uri="{FF2B5EF4-FFF2-40B4-BE49-F238E27FC236}">
                  <a16:creationId xmlns:a16="http://schemas.microsoft.com/office/drawing/2014/main" id="{9C2EA23A-6D60-E347-B453-6083A4D6F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3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24" name="橢圓 30">
              <a:extLst>
                <a:ext uri="{FF2B5EF4-FFF2-40B4-BE49-F238E27FC236}">
                  <a16:creationId xmlns:a16="http://schemas.microsoft.com/office/drawing/2014/main" id="{5C8825C0-1337-5641-BB1F-28982EFE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0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25" name="橢圓 31">
              <a:extLst>
                <a:ext uri="{FF2B5EF4-FFF2-40B4-BE49-F238E27FC236}">
                  <a16:creationId xmlns:a16="http://schemas.microsoft.com/office/drawing/2014/main" id="{188E390A-35FF-544C-8BB1-AAEFC1F24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1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26" name="橢圓 32">
              <a:extLst>
                <a:ext uri="{FF2B5EF4-FFF2-40B4-BE49-F238E27FC236}">
                  <a16:creationId xmlns:a16="http://schemas.microsoft.com/office/drawing/2014/main" id="{9673F9D7-2B1E-214A-9A6D-BF1349BB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3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27" name="橢圓 33">
              <a:extLst>
                <a:ext uri="{FF2B5EF4-FFF2-40B4-BE49-F238E27FC236}">
                  <a16:creationId xmlns:a16="http://schemas.microsoft.com/office/drawing/2014/main" id="{9606526F-2303-AB47-8891-B1BA4B36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-1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28" name="橢圓 34">
              <a:extLst>
                <a:ext uri="{FF2B5EF4-FFF2-40B4-BE49-F238E27FC236}">
                  <a16:creationId xmlns:a16="http://schemas.microsoft.com/office/drawing/2014/main" id="{CB771607-8EAB-3F4E-81CC-49F997FB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1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29" name="橢圓 35">
              <a:extLst>
                <a:ext uri="{FF2B5EF4-FFF2-40B4-BE49-F238E27FC236}">
                  <a16:creationId xmlns:a16="http://schemas.microsoft.com/office/drawing/2014/main" id="{860B5EF1-28EC-B943-8CD5-A3E99D454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3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  <p:sp>
          <p:nvSpPr>
            <p:cNvPr id="30" name="橢圓 36">
              <a:extLst>
                <a:ext uri="{FF2B5EF4-FFF2-40B4-BE49-F238E27FC236}">
                  <a16:creationId xmlns:a16="http://schemas.microsoft.com/office/drawing/2014/main" id="{052EC063-09F7-484B-BAFF-69517667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</a:rPr>
                <a:t>0</a:t>
              </a:r>
              <a:endParaRPr lang="zh-TW" altLang="en-US" sz="24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130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>
            <a:extLst>
              <a:ext uri="{FF2B5EF4-FFF2-40B4-BE49-F238E27FC236}">
                <a16:creationId xmlns:a16="http://schemas.microsoft.com/office/drawing/2014/main" id="{A446B304-6E09-084F-8936-848EA78F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33794" name="群組 3">
            <a:extLst>
              <a:ext uri="{FF2B5EF4-FFF2-40B4-BE49-F238E27FC236}">
                <a16:creationId xmlns:a16="http://schemas.microsoft.com/office/drawing/2014/main" id="{882EF8FB-5E32-A34E-AF55-7B6B28C5D54B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33825" name="圖片 4">
              <a:extLst>
                <a:ext uri="{FF2B5EF4-FFF2-40B4-BE49-F238E27FC236}">
                  <a16:creationId xmlns:a16="http://schemas.microsoft.com/office/drawing/2014/main" id="{EEFB9897-5811-F743-B0BD-998C6C291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04BF22D9-4EA5-164D-A6CF-C21A404F8227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>
            <a:extLst>
              <a:ext uri="{FF2B5EF4-FFF2-40B4-BE49-F238E27FC236}">
                <a16:creationId xmlns:a16="http://schemas.microsoft.com/office/drawing/2014/main" id="{2CF1BB4F-5EA2-9B46-8CFC-4B836014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>
            <a:extLst>
              <a:ext uri="{FF2B5EF4-FFF2-40B4-BE49-F238E27FC236}">
                <a16:creationId xmlns:a16="http://schemas.microsoft.com/office/drawing/2014/main" id="{87EFF43D-7660-AD48-AD95-4D8A1B8BC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E0705855-86D2-744D-ABD5-B558B94EA30F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CB41B33B-AF5C-DA40-ACFA-AC2628003BE9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53C80E3F-0179-CE4A-A7B4-C01E1F8C4D12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F37B8CBD-FB53-B64B-8DBC-A77B48EC57EE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8CC7C6E6-3D23-0F45-BDE5-725D85BC164D}"/>
              </a:ext>
            </a:extLst>
          </p:cNvPr>
          <p:cNvSpPr txBox="1"/>
          <p:nvPr/>
        </p:nvSpPr>
        <p:spPr>
          <a:xfrm>
            <a:off x="4848219" y="6055667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4A6C417F-4F48-0847-A65E-5C8C96A036A6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845F4183-E568-C14A-B818-7AF62CE4C4AE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3B8FCE53-ECAC-7343-A4D5-9C1EB7AEDB94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A5E086AF-B0F1-684B-9894-C4F7D42A1514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E1577630-02C1-B640-A7A6-6E472EEFD93B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A4E91A8A-CB7D-1749-B33B-0A2B01E78B6E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14F17825-6DB0-C241-946C-E5BCD5368D1E}"/>
              </a:ext>
            </a:extLst>
          </p:cNvPr>
          <p:cNvSpPr/>
          <p:nvPr/>
        </p:nvSpPr>
        <p:spPr>
          <a:xfrm>
            <a:off x="2152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EB5C225C-0A32-A94F-A043-73726C4E1605}"/>
              </a:ext>
            </a:extLst>
          </p:cNvPr>
          <p:cNvSpPr txBox="1"/>
          <p:nvPr/>
        </p:nvSpPr>
        <p:spPr>
          <a:xfrm>
            <a:off x="8229601" y="3657601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CB4F0675-DFDF-694B-B6DC-AC39A9EAA7D0}"/>
              </a:ext>
            </a:extLst>
          </p:cNvPr>
          <p:cNvSpPr txBox="1"/>
          <p:nvPr/>
        </p:nvSpPr>
        <p:spPr>
          <a:xfrm>
            <a:off x="8001001" y="5943601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08888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>
            <a:extLst>
              <a:ext uri="{FF2B5EF4-FFF2-40B4-BE49-F238E27FC236}">
                <a16:creationId xmlns:a16="http://schemas.microsoft.com/office/drawing/2014/main" id="{257468B3-0AE1-F045-B571-58B13373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Flattening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34818" name="群組 13">
            <a:extLst>
              <a:ext uri="{FF2B5EF4-FFF2-40B4-BE49-F238E27FC236}">
                <a16:creationId xmlns:a16="http://schemas.microsoft.com/office/drawing/2014/main" id="{284FDA60-EC0E-AF45-9205-759BD4C1F309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473326"/>
            <a:ext cx="1943100" cy="2049463"/>
            <a:chOff x="758373" y="2759289"/>
            <a:chExt cx="1943214" cy="2049364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AE744BC-2CD1-A44B-8AC9-0D2956434A38}"/>
                </a:ext>
              </a:extLst>
            </p:cNvPr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58D95ED-6C79-1642-8B60-DFCED78872C7}"/>
                </a:ext>
              </a:extLst>
            </p:cNvPr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2B2BF39-508E-9B49-8C3E-419564818406}"/>
                </a:ext>
              </a:extLst>
            </p:cNvPr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5C5356-6FE4-4F4B-9EC0-7D6BA2E21B6C}"/>
                </a:ext>
              </a:extLst>
            </p:cNvPr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75E06B1-F8ED-A346-9BF4-49A9272E33EB}"/>
                </a:ext>
              </a:extLst>
            </p:cNvPr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FF24A0C2-6C1C-8646-BD30-3541C43E2AEC}"/>
                </a:ext>
              </a:extLst>
            </p:cNvPr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5FF7FA1-4E8E-5A48-8992-EB9EDE5A9257}"/>
                </a:ext>
              </a:extLst>
            </p:cNvPr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E63E7ED-9466-1944-8907-72ADE973AB61}"/>
                </a:ext>
              </a:extLst>
            </p:cNvPr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5F928840-3402-8B4B-9C3A-CD2739E93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862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>
            <a:extLst>
              <a:ext uri="{FF2B5EF4-FFF2-40B4-BE49-F238E27FC236}">
                <a16:creationId xmlns:a16="http://schemas.microsoft.com/office/drawing/2014/main" id="{717F8A01-AF7A-0149-BFC0-5AD415F46B33}"/>
              </a:ext>
            </a:extLst>
          </p:cNvPr>
          <p:cNvSpPr/>
          <p:nvPr/>
        </p:nvSpPr>
        <p:spPr>
          <a:xfrm>
            <a:off x="5736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>
            <a:extLst>
              <a:ext uri="{FF2B5EF4-FFF2-40B4-BE49-F238E27FC236}">
                <a16:creationId xmlns:a16="http://schemas.microsoft.com/office/drawing/2014/main" id="{494C6F8D-9B42-C744-9DCA-7D06F26A14E4}"/>
              </a:ext>
            </a:extLst>
          </p:cNvPr>
          <p:cNvSpPr/>
          <p:nvPr/>
        </p:nvSpPr>
        <p:spPr>
          <a:xfrm>
            <a:off x="5736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>
            <a:extLst>
              <a:ext uri="{FF2B5EF4-FFF2-40B4-BE49-F238E27FC236}">
                <a16:creationId xmlns:a16="http://schemas.microsoft.com/office/drawing/2014/main" id="{787DCDB5-DA1A-2840-95C7-48A672C2B44A}"/>
              </a:ext>
            </a:extLst>
          </p:cNvPr>
          <p:cNvSpPr/>
          <p:nvPr/>
        </p:nvSpPr>
        <p:spPr>
          <a:xfrm>
            <a:off x="5736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>
            <a:extLst>
              <a:ext uri="{FF2B5EF4-FFF2-40B4-BE49-F238E27FC236}">
                <a16:creationId xmlns:a16="http://schemas.microsoft.com/office/drawing/2014/main" id="{66C075AF-72A9-6F45-81BC-425FE1BAC1EF}"/>
              </a:ext>
            </a:extLst>
          </p:cNvPr>
          <p:cNvSpPr/>
          <p:nvPr/>
        </p:nvSpPr>
        <p:spPr>
          <a:xfrm>
            <a:off x="5736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>
            <a:extLst>
              <a:ext uri="{FF2B5EF4-FFF2-40B4-BE49-F238E27FC236}">
                <a16:creationId xmlns:a16="http://schemas.microsoft.com/office/drawing/2014/main" id="{E1FC1F6F-CB79-F147-885B-39C959A8A1BE}"/>
              </a:ext>
            </a:extLst>
          </p:cNvPr>
          <p:cNvSpPr/>
          <p:nvPr/>
        </p:nvSpPr>
        <p:spPr>
          <a:xfrm>
            <a:off x="5736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>
            <a:extLst>
              <a:ext uri="{FF2B5EF4-FFF2-40B4-BE49-F238E27FC236}">
                <a16:creationId xmlns:a16="http://schemas.microsoft.com/office/drawing/2014/main" id="{A482D4F4-F022-864A-8463-51455415D152}"/>
              </a:ext>
            </a:extLst>
          </p:cNvPr>
          <p:cNvSpPr/>
          <p:nvPr/>
        </p:nvSpPr>
        <p:spPr>
          <a:xfrm>
            <a:off x="5736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>
            <a:extLst>
              <a:ext uri="{FF2B5EF4-FFF2-40B4-BE49-F238E27FC236}">
                <a16:creationId xmlns:a16="http://schemas.microsoft.com/office/drawing/2014/main" id="{0D453E85-73E8-7943-AF2C-2D25369A52CD}"/>
              </a:ext>
            </a:extLst>
          </p:cNvPr>
          <p:cNvSpPr/>
          <p:nvPr/>
        </p:nvSpPr>
        <p:spPr>
          <a:xfrm>
            <a:off x="5736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>
            <a:extLst>
              <a:ext uri="{FF2B5EF4-FFF2-40B4-BE49-F238E27FC236}">
                <a16:creationId xmlns:a16="http://schemas.microsoft.com/office/drawing/2014/main" id="{3DEE6021-83CB-2440-977E-77406D813FD0}"/>
              </a:ext>
            </a:extLst>
          </p:cNvPr>
          <p:cNvSpPr/>
          <p:nvPr/>
        </p:nvSpPr>
        <p:spPr>
          <a:xfrm>
            <a:off x="5736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>
            <a:extLst>
              <a:ext uri="{FF2B5EF4-FFF2-40B4-BE49-F238E27FC236}">
                <a16:creationId xmlns:a16="http://schemas.microsoft.com/office/drawing/2014/main" id="{203AE894-D448-A446-883D-0389323A25DB}"/>
              </a:ext>
            </a:extLst>
          </p:cNvPr>
          <p:cNvSpPr/>
          <p:nvPr/>
        </p:nvSpPr>
        <p:spPr>
          <a:xfrm>
            <a:off x="6511926" y="31908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>
            <a:extLst>
              <a:ext uri="{FF2B5EF4-FFF2-40B4-BE49-F238E27FC236}">
                <a16:creationId xmlns:a16="http://schemas.microsoft.com/office/drawing/2014/main" id="{CA1C9F45-ADAF-6442-8FE8-92D797486F70}"/>
              </a:ext>
            </a:extLst>
          </p:cNvPr>
          <p:cNvSpPr/>
          <p:nvPr/>
        </p:nvSpPr>
        <p:spPr>
          <a:xfrm>
            <a:off x="8997951" y="3419476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>
            <a:extLst>
              <a:ext uri="{FF2B5EF4-FFF2-40B4-BE49-F238E27FC236}">
                <a16:creationId xmlns:a16="http://schemas.microsoft.com/office/drawing/2014/main" id="{80AA4B94-CE4E-B64F-B301-A0AAE7F7DFF2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724151"/>
            <a:ext cx="3200400" cy="2506663"/>
            <a:chOff x="-2630921" y="4440114"/>
            <a:chExt cx="3201477" cy="2506507"/>
          </a:xfrm>
        </p:grpSpPr>
        <p:pic>
          <p:nvPicPr>
            <p:cNvPr id="34848" name="圖片 29">
              <a:extLst>
                <a:ext uri="{FF2B5EF4-FFF2-40B4-BE49-F238E27FC236}">
                  <a16:creationId xmlns:a16="http://schemas.microsoft.com/office/drawing/2014/main" id="{C458AECE-A4EA-EF48-A006-2781EA596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>
              <a:extLst>
                <a:ext uri="{FF2B5EF4-FFF2-40B4-BE49-F238E27FC236}">
                  <a16:creationId xmlns:a16="http://schemas.microsoft.com/office/drawing/2014/main" id="{79149ECD-76F3-E243-9E46-D4E70041D4CA}"/>
                </a:ext>
              </a:extLst>
            </p:cNvPr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>
            <a:extLst>
              <a:ext uri="{FF2B5EF4-FFF2-40B4-BE49-F238E27FC236}">
                <a16:creationId xmlns:a16="http://schemas.microsoft.com/office/drawing/2014/main" id="{C40E1AE8-CD1D-8042-97A7-B3F8A737C9C0}"/>
              </a:ext>
            </a:extLst>
          </p:cNvPr>
          <p:cNvSpPr/>
          <p:nvPr/>
        </p:nvSpPr>
        <p:spPr>
          <a:xfrm>
            <a:off x="3849689" y="3201988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9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73277AAB-9B6A-5B4E-9845-94088A79CC31}"/>
              </a:ext>
            </a:extLst>
          </p:cNvPr>
          <p:cNvSpPr txBox="1"/>
          <p:nvPr/>
        </p:nvSpPr>
        <p:spPr>
          <a:xfrm>
            <a:off x="4615046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5844" name="矩形 9">
            <a:extLst>
              <a:ext uri="{FF2B5EF4-FFF2-40B4-BE49-F238E27FC236}">
                <a16:creationId xmlns:a16="http://schemas.microsoft.com/office/drawing/2014/main" id="{CC562E59-896A-D442-BCCC-91B3AE91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97E36B6F-D753-584F-BB49-0761EAA0622D}"/>
              </a:ext>
            </a:extLst>
          </p:cNvPr>
          <p:cNvSpPr/>
          <p:nvPr/>
        </p:nvSpPr>
        <p:spPr>
          <a:xfrm>
            <a:off x="7832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1ED20917-585A-4941-A8E2-476449E849DD}"/>
              </a:ext>
            </a:extLst>
          </p:cNvPr>
          <p:cNvSpPr/>
          <p:nvPr/>
        </p:nvSpPr>
        <p:spPr>
          <a:xfrm>
            <a:off x="7832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119E9859-68D9-DE46-B9D4-35A06823BD31}"/>
              </a:ext>
            </a:extLst>
          </p:cNvPr>
          <p:cNvSpPr/>
          <p:nvPr/>
        </p:nvSpPr>
        <p:spPr>
          <a:xfrm>
            <a:off x="7832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4E0163A7-588C-6B40-B8F8-21B4B6511D85}"/>
              </a:ext>
            </a:extLst>
          </p:cNvPr>
          <p:cNvSpPr/>
          <p:nvPr/>
        </p:nvSpPr>
        <p:spPr>
          <a:xfrm>
            <a:off x="7832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B37F2666-434A-9948-9F63-27E8993A5F8F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6AE8266B-E084-424D-9199-5E2C20424965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4D83E51B-0A44-6947-918A-DF8C5F578568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8279C2E1-6DFD-2D48-A40B-5D54687ECEEE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861" name="文字方塊 41">
            <a:extLst>
              <a:ext uri="{FF2B5EF4-FFF2-40B4-BE49-F238E27FC236}">
                <a16:creationId xmlns:a16="http://schemas.microsoft.com/office/drawing/2014/main" id="{426D40E1-4008-A446-9C2E-08E47F64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973138"/>
            <a:ext cx="2046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F24DD06D-5791-FC46-AFD4-885DA7E67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1450975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49F096F2-3662-AC4E-B965-AA89DC28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697413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B4358EFF-0717-9A42-A0C2-F76B4B686BAA}"/>
              </a:ext>
            </a:extLst>
          </p:cNvPr>
          <p:cNvCxnSpPr/>
          <p:nvPr/>
        </p:nvCxnSpPr>
        <p:spPr>
          <a:xfrm>
            <a:off x="3725864" y="1671638"/>
            <a:ext cx="17097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AC1B4A62-78B1-4A47-8A3B-BB32F410B656}"/>
              </a:ext>
            </a:extLst>
          </p:cNvPr>
          <p:cNvCxnSpPr/>
          <p:nvPr/>
        </p:nvCxnSpPr>
        <p:spPr>
          <a:xfrm>
            <a:off x="5653088" y="1671638"/>
            <a:ext cx="3349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B577D5F0-A23F-1B47-A724-655854773EF1}"/>
              </a:ext>
            </a:extLst>
          </p:cNvPr>
          <p:cNvCxnSpPr/>
          <p:nvPr/>
        </p:nvCxnSpPr>
        <p:spPr>
          <a:xfrm>
            <a:off x="6083301" y="1671638"/>
            <a:ext cx="1682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CDD13A39-3CC2-204F-9EBA-8DD090889E68}"/>
              </a:ext>
            </a:extLst>
          </p:cNvPr>
          <p:cNvCxnSpPr/>
          <p:nvPr/>
        </p:nvCxnSpPr>
        <p:spPr>
          <a:xfrm>
            <a:off x="6340475" y="1673225"/>
            <a:ext cx="1666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3ADB3F93-4302-5B42-BA8E-2305746F46CA}"/>
              </a:ext>
            </a:extLst>
          </p:cNvPr>
          <p:cNvGraphicFramePr>
            <a:graphicFrameLocks noGrp="1"/>
          </p:cNvGraphicFramePr>
          <p:nvPr/>
        </p:nvGraphicFramePr>
        <p:xfrm>
          <a:off x="2247901" y="2203450"/>
          <a:ext cx="1382712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1107A1F6-504C-ED48-B000-A6852FC41BA3}"/>
              </a:ext>
            </a:extLst>
          </p:cNvPr>
          <p:cNvGraphicFramePr>
            <a:graphicFrameLocks noGrp="1"/>
          </p:cNvGraphicFramePr>
          <p:nvPr/>
        </p:nvGraphicFramePr>
        <p:xfrm>
          <a:off x="3016250" y="2368550"/>
          <a:ext cx="1398588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91431" marR="91431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>
            <a:extLst>
              <a:ext uri="{FF2B5EF4-FFF2-40B4-BE49-F238E27FC236}">
                <a16:creationId xmlns:a16="http://schemas.microsoft.com/office/drawing/2014/main" id="{F5C3A99F-BA6B-DC43-B642-AFD4193D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2452689"/>
            <a:ext cx="1801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FF0000"/>
                </a:solidFill>
              </a:rPr>
              <a:t>25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3x3</a:t>
            </a:r>
            <a:r>
              <a:rPr lang="en-US" altLang="zh-TW"/>
              <a:t> filters.</a:t>
            </a:r>
            <a:endParaRPr lang="zh-TW" altLang="en-US"/>
          </a:p>
        </p:txBody>
      </p:sp>
      <p:sp>
        <p:nvSpPr>
          <p:cNvPr id="24" name="文字方塊 57">
            <a:extLst>
              <a:ext uri="{FF2B5EF4-FFF2-40B4-BE49-F238E27FC236}">
                <a16:creationId xmlns:a16="http://schemas.microsoft.com/office/drawing/2014/main" id="{541EAC68-21A6-F044-9300-B12996CC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2522539"/>
            <a:ext cx="692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>
            <a:extLst>
              <a:ext uri="{FF2B5EF4-FFF2-40B4-BE49-F238E27FC236}">
                <a16:creationId xmlns:a16="http://schemas.microsoft.com/office/drawing/2014/main" id="{1F43A033-D9B0-DE44-AF7D-80E64B06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4" y="3489325"/>
            <a:ext cx="395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>
            <a:extLst>
              <a:ext uri="{FF2B5EF4-FFF2-40B4-BE49-F238E27FC236}">
                <a16:creationId xmlns:a16="http://schemas.microsoft.com/office/drawing/2014/main" id="{F3F74FE1-17B5-FA48-A3FA-22E8F632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114800"/>
            <a:ext cx="264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>
            <a:extLst>
              <a:ext uri="{FF2B5EF4-FFF2-40B4-BE49-F238E27FC236}">
                <a16:creationId xmlns:a16="http://schemas.microsoft.com/office/drawing/2014/main" id="{25AE9590-CC37-C94F-A5AB-5F2DD916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0386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2B54248C-696A-B343-BF99-3A81EC11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BDD1404E-8763-D543-8732-C36250FC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4" y="5118100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-1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F8DC2205-CF17-5A48-B9A4-D778B8AD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9" y="5838825"/>
            <a:ext cx="63023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-3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6F107E84-C2C6-5040-8969-52B3DB7C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5838825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3CD556DA-F320-F047-96F0-929E043EA943}"/>
              </a:ext>
            </a:extLst>
          </p:cNvPr>
          <p:cNvSpPr/>
          <p:nvPr/>
        </p:nvSpPr>
        <p:spPr>
          <a:xfrm>
            <a:off x="3176588" y="5092701"/>
            <a:ext cx="1331912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9B02FE6C-FD81-B744-BBBB-BE0D1C25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130800"/>
            <a:ext cx="630238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7DD7E365-CD35-1043-8446-08B443DFBE52}"/>
              </a:ext>
            </a:extLst>
          </p:cNvPr>
          <p:cNvSpPr/>
          <p:nvPr/>
        </p:nvSpPr>
        <p:spPr>
          <a:xfrm>
            <a:off x="5464176" y="5105401"/>
            <a:ext cx="133191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986843D4-107C-1943-A645-462B3056DA8A}"/>
              </a:ext>
            </a:extLst>
          </p:cNvPr>
          <p:cNvSpPr/>
          <p:nvPr/>
        </p:nvSpPr>
        <p:spPr>
          <a:xfrm>
            <a:off x="4606925" y="5583239"/>
            <a:ext cx="782638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BEAC4151-B8A9-D84A-960A-8656EF5960C5}"/>
              </a:ext>
            </a:extLst>
          </p:cNvPr>
          <p:cNvSpPr/>
          <p:nvPr/>
        </p:nvSpPr>
        <p:spPr>
          <a:xfrm>
            <a:off x="1898650" y="1258888"/>
            <a:ext cx="5365750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25DF2239-DA8E-CE4F-9F97-7C4FAE1E8F63}"/>
              </a:ext>
            </a:extLst>
          </p:cNvPr>
          <p:cNvSpPr/>
          <p:nvPr/>
        </p:nvSpPr>
        <p:spPr>
          <a:xfrm>
            <a:off x="2746376" y="4598989"/>
            <a:ext cx="4525963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D71E9A09-3D09-9B45-9AEB-BDBB5FF47A4A}"/>
              </a:ext>
            </a:extLst>
          </p:cNvPr>
          <p:cNvCxnSpPr/>
          <p:nvPr/>
        </p:nvCxnSpPr>
        <p:spPr>
          <a:xfrm flipH="1">
            <a:off x="7272339" y="2152650"/>
            <a:ext cx="560387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4B4C1FC9-CB80-D84F-B590-CA5D3EB729D8}"/>
              </a:ext>
            </a:extLst>
          </p:cNvPr>
          <p:cNvCxnSpPr>
            <a:endCxn id="37" idx="3"/>
          </p:cNvCxnSpPr>
          <p:nvPr/>
        </p:nvCxnSpPr>
        <p:spPr>
          <a:xfrm flipH="1">
            <a:off x="7272339" y="3252788"/>
            <a:ext cx="560387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DAB42F60-61CC-A24D-9CC9-EEC6CA9E8E37}"/>
              </a:ext>
            </a:extLst>
          </p:cNvPr>
          <p:cNvCxnSpPr/>
          <p:nvPr/>
        </p:nvCxnSpPr>
        <p:spPr>
          <a:xfrm>
            <a:off x="5638800" y="3886200"/>
            <a:ext cx="274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D41BCBE8-610F-7246-8917-A55FF68B1017}"/>
              </a:ext>
            </a:extLst>
          </p:cNvPr>
          <p:cNvCxnSpPr/>
          <p:nvPr/>
        </p:nvCxnSpPr>
        <p:spPr>
          <a:xfrm>
            <a:off x="4648200" y="3886200"/>
            <a:ext cx="844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53F77214-283C-3F4B-A1B3-80106A08B2B4}"/>
              </a:ext>
            </a:extLst>
          </p:cNvPr>
          <p:cNvCxnSpPr>
            <a:cxnSpLocks/>
          </p:cNvCxnSpPr>
          <p:nvPr/>
        </p:nvCxnSpPr>
        <p:spPr>
          <a:xfrm flipH="1">
            <a:off x="5486400" y="3886200"/>
            <a:ext cx="292100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348E2EB7-9FF0-DA4F-A0F3-4D1582D4A373}"/>
              </a:ext>
            </a:extLst>
          </p:cNvPr>
          <p:cNvCxnSpPr>
            <a:cxnSpLocks/>
          </p:cNvCxnSpPr>
          <p:nvPr/>
        </p:nvCxnSpPr>
        <p:spPr>
          <a:xfrm flipH="1">
            <a:off x="3810001" y="3886200"/>
            <a:ext cx="1241425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>
            <a:extLst>
              <a:ext uri="{FF2B5EF4-FFF2-40B4-BE49-F238E27FC236}">
                <a16:creationId xmlns:a16="http://schemas.microsoft.com/office/drawing/2014/main" id="{DB164B81-732B-2042-86B6-57D0754C6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1708150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AC54224C-E5A2-7940-98CE-3468CBFE6730}"/>
              </a:ext>
            </a:extLst>
          </p:cNvPr>
          <p:cNvCxnSpPr/>
          <p:nvPr/>
        </p:nvCxnSpPr>
        <p:spPr>
          <a:xfrm>
            <a:off x="3570288" y="1908175"/>
            <a:ext cx="27813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8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A3769F6D-F45B-024F-9FA7-7CF0B86242ED}"/>
              </a:ext>
            </a:extLst>
          </p:cNvPr>
          <p:cNvSpPr txBox="1"/>
          <p:nvPr/>
        </p:nvSpPr>
        <p:spPr>
          <a:xfrm>
            <a:off x="4615046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6868" name="矩形 9">
            <a:extLst>
              <a:ext uri="{FF2B5EF4-FFF2-40B4-BE49-F238E27FC236}">
                <a16:creationId xmlns:a16="http://schemas.microsoft.com/office/drawing/2014/main" id="{6118D9DB-DCF3-0A4D-86D5-AB238177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5B1B3E61-9633-9F43-8E14-C12758208F03}"/>
              </a:ext>
            </a:extLst>
          </p:cNvPr>
          <p:cNvSpPr/>
          <p:nvPr/>
        </p:nvSpPr>
        <p:spPr>
          <a:xfrm>
            <a:off x="7832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1519FB42-A2C1-2641-919E-95BE2AA5E14B}"/>
              </a:ext>
            </a:extLst>
          </p:cNvPr>
          <p:cNvSpPr/>
          <p:nvPr/>
        </p:nvSpPr>
        <p:spPr>
          <a:xfrm>
            <a:off x="7832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2E56234D-56E4-CC44-9280-72B95B41FCEC}"/>
              </a:ext>
            </a:extLst>
          </p:cNvPr>
          <p:cNvSpPr/>
          <p:nvPr/>
        </p:nvSpPr>
        <p:spPr>
          <a:xfrm>
            <a:off x="7832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61557BF9-A76B-3240-BCE0-6643F4FE8265}"/>
              </a:ext>
            </a:extLst>
          </p:cNvPr>
          <p:cNvSpPr/>
          <p:nvPr/>
        </p:nvSpPr>
        <p:spPr>
          <a:xfrm>
            <a:off x="7832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63E2F3BE-3C7D-F748-972B-B4DC62D99BC8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D0D8118D-5F0D-0240-8E3F-D2DC97D08AD5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01F21AA7-A84B-1244-B6DE-CB54C114BD88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1AA6962A-F5F3-4848-BBDC-FCC4A8CA2FE3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85" name="文字方塊 41">
            <a:extLst>
              <a:ext uri="{FF2B5EF4-FFF2-40B4-BE49-F238E27FC236}">
                <a16:creationId xmlns:a16="http://schemas.microsoft.com/office/drawing/2014/main" id="{9894C466-5461-5E48-A82F-79F629843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973138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D1AE6021-D6E0-164B-B9F4-F33E146D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1874838"/>
            <a:ext cx="4867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502AA263-CE00-6C4C-A235-F6176E708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119438"/>
            <a:ext cx="4171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>
            <a:extLst>
              <a:ext uri="{FF2B5EF4-FFF2-40B4-BE49-F238E27FC236}">
                <a16:creationId xmlns:a16="http://schemas.microsoft.com/office/drawing/2014/main" id="{4303244C-5EA0-4A41-8FE7-972BAFD7A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19735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>
            <a:extLst>
              <a:ext uri="{FF2B5EF4-FFF2-40B4-BE49-F238E27FC236}">
                <a16:creationId xmlns:a16="http://schemas.microsoft.com/office/drawing/2014/main" id="{74A31400-EBF2-2A42-83BF-8354733B4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5238751"/>
            <a:ext cx="4219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47980AE2-6438-EF4F-96B5-23F0C8850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13335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 x 28 x 28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10C52B70-F368-A24A-BFEA-44D23BDB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2514600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25 x 26 x 26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EFFD472D-4C2C-5242-8CBA-54177C580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3513138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25 x 13 x 13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F45B396A-6DA3-4E46-BE48-74FDD37E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45958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50 x 11 x 11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89ACC27C-7DB9-9240-B60E-6EC3321F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5624513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50 x 5 x 5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945BC086-24D2-6F47-9382-7580F7ADF699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7096125" y="2151064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A2C8DCEF-6231-F04A-BF51-B3EBABB95E5B}"/>
              </a:ext>
            </a:extLst>
          </p:cNvPr>
          <p:cNvCxnSpPr/>
          <p:nvPr/>
        </p:nvCxnSpPr>
        <p:spPr>
          <a:xfrm flipH="1" flipV="1">
            <a:off x="7096125" y="3249614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9B8511C0-DF80-AA41-B7DB-D00D8EF33260}"/>
              </a:ext>
            </a:extLst>
          </p:cNvPr>
          <p:cNvCxnSpPr/>
          <p:nvPr/>
        </p:nvCxnSpPr>
        <p:spPr>
          <a:xfrm flipH="1" flipV="1">
            <a:off x="7096125" y="435292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5CC1DBE8-8557-8C4F-9B12-D559E0F74326}"/>
              </a:ext>
            </a:extLst>
          </p:cNvPr>
          <p:cNvCxnSpPr/>
          <p:nvPr/>
        </p:nvCxnSpPr>
        <p:spPr>
          <a:xfrm flipH="1" flipV="1">
            <a:off x="7104063" y="5400675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>
            <a:extLst>
              <a:ext uri="{FF2B5EF4-FFF2-40B4-BE49-F238E27FC236}">
                <a16:creationId xmlns:a16="http://schemas.microsoft.com/office/drawing/2014/main" id="{F7326D5E-67D6-784A-B46B-7B886489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2309814"/>
            <a:ext cx="315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 for each filter?</a:t>
            </a:r>
            <a:endParaRPr lang="zh-TW" altLang="en-US" sz="2000"/>
          </a:p>
        </p:txBody>
      </p:sp>
      <p:sp>
        <p:nvSpPr>
          <p:cNvPr id="29" name="文字方塊 27">
            <a:extLst>
              <a:ext uri="{FF2B5EF4-FFF2-40B4-BE49-F238E27FC236}">
                <a16:creationId xmlns:a16="http://schemas.microsoft.com/office/drawing/2014/main" id="{17670D95-F3C6-5241-8B84-9260D930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6" y="4406901"/>
            <a:ext cx="315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</a:t>
            </a:r>
          </a:p>
          <a:p>
            <a:pPr eaLnBrk="1" hangingPunct="1"/>
            <a:r>
              <a:rPr lang="en-US" altLang="zh-TW" sz="2000"/>
              <a:t>for each filter?</a:t>
            </a:r>
            <a:endParaRPr lang="zh-TW" altLang="en-US"/>
          </a:p>
        </p:txBody>
      </p:sp>
      <p:sp>
        <p:nvSpPr>
          <p:cNvPr id="30" name="文字方塊 3">
            <a:extLst>
              <a:ext uri="{FF2B5EF4-FFF2-40B4-BE49-F238E27FC236}">
                <a16:creationId xmlns:a16="http://schemas.microsoft.com/office/drawing/2014/main" id="{0D853882-C4AD-6149-93F6-5CB42DF56BE6}"/>
              </a:ext>
            </a:extLst>
          </p:cNvPr>
          <p:cNvSpPr txBox="1"/>
          <p:nvPr/>
        </p:nvSpPr>
        <p:spPr>
          <a:xfrm>
            <a:off x="4697529" y="2507093"/>
            <a:ext cx="48781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16233286-4334-CB45-9424-8A2525F3B309}"/>
              </a:ext>
            </a:extLst>
          </p:cNvPr>
          <p:cNvSpPr txBox="1"/>
          <p:nvPr/>
        </p:nvSpPr>
        <p:spPr>
          <a:xfrm>
            <a:off x="4343401" y="4495800"/>
            <a:ext cx="951851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>
            <a:extLst>
              <a:ext uri="{FF2B5EF4-FFF2-40B4-BE49-F238E27FC236}">
                <a16:creationId xmlns:a16="http://schemas.microsoft.com/office/drawing/2014/main" id="{EE30E940-7717-A64B-AC53-72BDB27A6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1" y="2132013"/>
            <a:ext cx="12747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321CDB23-5C95-5D42-83BF-2FADE0A67945}"/>
              </a:ext>
            </a:extLst>
          </p:cNvPr>
          <p:cNvSpPr txBox="1"/>
          <p:nvPr/>
        </p:nvSpPr>
        <p:spPr>
          <a:xfrm>
            <a:off x="4615046" y="141751"/>
            <a:ext cx="5540375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7892" name="矩形 9">
            <a:extLst>
              <a:ext uri="{FF2B5EF4-FFF2-40B4-BE49-F238E27FC236}">
                <a16:creationId xmlns:a16="http://schemas.microsoft.com/office/drawing/2014/main" id="{4DFD192F-F8A8-B84F-912B-C2716D4E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5113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DA58AEF-F4AC-2C42-B7FB-939024FEB72A}"/>
              </a:ext>
            </a:extLst>
          </p:cNvPr>
          <p:cNvSpPr/>
          <p:nvPr/>
        </p:nvSpPr>
        <p:spPr>
          <a:xfrm>
            <a:off x="7832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D376074A-A7C0-E049-9A27-89C54710A650}"/>
              </a:ext>
            </a:extLst>
          </p:cNvPr>
          <p:cNvSpPr/>
          <p:nvPr/>
        </p:nvSpPr>
        <p:spPr>
          <a:xfrm>
            <a:off x="7832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69419DCD-6CB4-F948-8844-6ED4D3D568E8}"/>
              </a:ext>
            </a:extLst>
          </p:cNvPr>
          <p:cNvSpPr/>
          <p:nvPr/>
        </p:nvSpPr>
        <p:spPr>
          <a:xfrm>
            <a:off x="7832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3D6BFC39-41F5-0347-9D2F-C03C1B6625E4}"/>
              </a:ext>
            </a:extLst>
          </p:cNvPr>
          <p:cNvSpPr/>
          <p:nvPr/>
        </p:nvSpPr>
        <p:spPr>
          <a:xfrm>
            <a:off x="7832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DE9325B7-E4C4-F74F-A9A2-4D32AA6B6C3A}"/>
              </a:ext>
            </a:extLst>
          </p:cNvPr>
          <p:cNvSpPr/>
          <p:nvPr/>
        </p:nvSpPr>
        <p:spPr>
          <a:xfrm>
            <a:off x="8451850" y="1397001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C212389C-1F87-144E-90F1-D449E77E053E}"/>
              </a:ext>
            </a:extLst>
          </p:cNvPr>
          <p:cNvSpPr/>
          <p:nvPr/>
        </p:nvSpPr>
        <p:spPr>
          <a:xfrm>
            <a:off x="8451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04323A58-D3E2-FB4E-B557-C3ADCFBEAE13}"/>
              </a:ext>
            </a:extLst>
          </p:cNvPr>
          <p:cNvSpPr/>
          <p:nvPr/>
        </p:nvSpPr>
        <p:spPr>
          <a:xfrm>
            <a:off x="8451850" y="359886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112B7D97-0A12-A14F-B312-A6D7ED09FC98}"/>
              </a:ext>
            </a:extLst>
          </p:cNvPr>
          <p:cNvSpPr/>
          <p:nvPr/>
        </p:nvSpPr>
        <p:spPr>
          <a:xfrm>
            <a:off x="8451850" y="4633914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909" name="文字方塊 41">
            <a:extLst>
              <a:ext uri="{FF2B5EF4-FFF2-40B4-BE49-F238E27FC236}">
                <a16:creationId xmlns:a16="http://schemas.microsoft.com/office/drawing/2014/main" id="{987FFF79-E781-EE47-BD15-56D591C5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914401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38E65D9C-C708-D746-9946-8BBB8463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 x 28 x 28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244BFF2A-0865-5443-81C3-CD7B6D64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25 x 26 x 26</a:t>
            </a:r>
            <a:endParaRPr lang="zh-TW" altLang="en-US" sz="2000" dirty="0"/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7DE1D417-C9DD-2242-8890-36A23367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25 x 13 x 13</a:t>
            </a:r>
            <a:endParaRPr lang="zh-TW" altLang="en-US" sz="2000" dirty="0"/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D8D37023-1D03-B14B-ABA9-BE4C94EA7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50 x 11 x 11</a:t>
            </a:r>
            <a:endParaRPr lang="zh-TW" altLang="en-US" sz="2000" dirty="0"/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9AC69336-143D-5F46-AEF7-053A405D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55530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50 x 5 x 5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BE48BFB6-EE4C-F241-A8F0-D489C47FFDDB}"/>
              </a:ext>
            </a:extLst>
          </p:cNvPr>
          <p:cNvSpPr txBox="1"/>
          <p:nvPr/>
        </p:nvSpPr>
        <p:spPr>
          <a:xfrm>
            <a:off x="4791597" y="5851258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0B78C582-D1E6-8646-8F67-A6B8774ECF66}"/>
              </a:ext>
            </a:extLst>
          </p:cNvPr>
          <p:cNvSpPr/>
          <p:nvPr/>
        </p:nvSpPr>
        <p:spPr>
          <a:xfrm rot="10800000">
            <a:off x="6388100" y="5651501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FC9D19A4-45BB-A145-89B0-25C63D179D75}"/>
              </a:ext>
            </a:extLst>
          </p:cNvPr>
          <p:cNvSpPr/>
          <p:nvPr/>
        </p:nvSpPr>
        <p:spPr>
          <a:xfrm rot="16200000">
            <a:off x="3675857" y="5126832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0495B645-3ED8-EE4E-8089-7362EFBA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1" y="6329363"/>
            <a:ext cx="2847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4C35EDA0-43F6-BB41-8BDF-0CD6FE13D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1" y="5483225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</a:rPr>
              <a:t>1250</a:t>
            </a:r>
            <a:endParaRPr lang="zh-TW" altLang="en-US" sz="2000" dirty="0">
              <a:solidFill>
                <a:schemeClr val="dk1"/>
              </a:solidFill>
            </a:endParaRPr>
          </a:p>
        </p:txBody>
      </p:sp>
      <p:grpSp>
        <p:nvGrpSpPr>
          <p:cNvPr id="25" name="群組 40">
            <a:extLst>
              <a:ext uri="{FF2B5EF4-FFF2-40B4-BE49-F238E27FC236}">
                <a16:creationId xmlns:a16="http://schemas.microsoft.com/office/drawing/2014/main" id="{2EE36E90-377B-B448-A81E-A44C5DC41351}"/>
              </a:ext>
            </a:extLst>
          </p:cNvPr>
          <p:cNvGrpSpPr>
            <a:grpSpLocks/>
          </p:cNvGrpSpPr>
          <p:nvPr/>
        </p:nvGrpSpPr>
        <p:grpSpPr bwMode="auto">
          <a:xfrm>
            <a:off x="2038351" y="2208214"/>
            <a:ext cx="2906713" cy="3201987"/>
            <a:chOff x="-1595803" y="3999117"/>
            <a:chExt cx="2906568" cy="3201477"/>
          </a:xfrm>
        </p:grpSpPr>
        <p:pic>
          <p:nvPicPr>
            <p:cNvPr id="37925" name="圖片 44">
              <a:extLst>
                <a:ext uri="{FF2B5EF4-FFF2-40B4-BE49-F238E27FC236}">
                  <a16:creationId xmlns:a16="http://schemas.microsoft.com/office/drawing/2014/main" id="{5127454B-2BFD-B349-BC80-41E615EB8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7269EE08-9D89-8E48-9B04-4168A6FAD0DF}"/>
                </a:ext>
              </a:extLst>
            </p:cNvPr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7C3D6FEC-E475-524C-83C5-BBF658F3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4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  <p:pic>
        <p:nvPicPr>
          <p:cNvPr id="29" name="圖片 3">
            <a:extLst>
              <a:ext uri="{FF2B5EF4-FFF2-40B4-BE49-F238E27FC236}">
                <a16:creationId xmlns:a16="http://schemas.microsoft.com/office/drawing/2014/main" id="{EBD8A73A-52E2-D448-96BC-F745B8C39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932238"/>
            <a:ext cx="4552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811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156385" y="-43602"/>
            <a:ext cx="7474172" cy="1325564"/>
          </a:xfrm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0672" y="1163171"/>
            <a:ext cx="9243445" cy="4531658"/>
          </a:xfrm>
          <a:prstGeom prst="rect">
            <a:avLst/>
          </a:prstGeom>
        </p:spPr>
        <p:txBody>
          <a:bodyPr anchor="ctr"/>
          <a:lstStyle/>
          <a:p>
            <a:pPr>
              <a:defRPr sz="2400"/>
            </a:pPr>
            <a:r>
              <a:t>Research Scientist, Data analyst, Consultant, Entrepreneur, brand influencer, blogger, YouTuber, Love reading books</a:t>
            </a:r>
          </a:p>
          <a:p>
            <a:pPr>
              <a:defRPr sz="2400"/>
            </a:pPr>
            <a:r>
              <a:t>Expertise in </a:t>
            </a:r>
          </a:p>
          <a:p>
            <a:pPr>
              <a:buFontTx/>
              <a:buChar char="➢"/>
              <a:defRPr sz="2400"/>
            </a:pPr>
            <a:r>
              <a:t>Text Analytics &amp; Data Science</a:t>
            </a:r>
          </a:p>
          <a:p>
            <a:pPr>
              <a:buFontTx/>
              <a:buChar char="➢"/>
              <a:defRPr sz="2400"/>
            </a:pPr>
            <a:r>
              <a:t>Natural Language Processing</a:t>
            </a:r>
          </a:p>
          <a:p>
            <a:pPr>
              <a:buFontTx/>
              <a:buChar char="➢"/>
              <a:defRPr sz="2400"/>
            </a:pPr>
            <a:r>
              <a:t>Speech and Signal processing</a:t>
            </a:r>
          </a:p>
          <a:p>
            <a:pPr>
              <a:defRPr sz="2400"/>
            </a:pPr>
            <a:r>
              <a:t>email-id -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monicamundada5@gmail.com</a:t>
            </a:r>
          </a:p>
          <a:p>
            <a:pPr>
              <a:defRPr sz="2400"/>
            </a:pPr>
            <a:r>
              <a:t>Medium blog - https://monicamundada5.medium.com/</a:t>
            </a:r>
          </a:p>
          <a:p>
            <a:pPr>
              <a:defRPr sz="2400"/>
            </a:pPr>
            <a:r>
              <a:t>YouTube - Tech Research </a:t>
            </a:r>
          </a:p>
        </p:txBody>
      </p:sp>
      <p:sp>
        <p:nvSpPr>
          <p:cNvPr id="106" name="Rectangle 10"/>
          <p:cNvSpPr/>
          <p:nvPr/>
        </p:nvSpPr>
        <p:spPr>
          <a:xfrm>
            <a:off x="10088880" y="0"/>
            <a:ext cx="210312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56" y="6194337"/>
            <a:ext cx="4887618" cy="100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392" y="2266522"/>
            <a:ext cx="2090421" cy="2324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F99-D377-0A46-B844-DD7C34AF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7F91-27D7-604A-8932-ABD9C73FB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Image_classification.ipynb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679B08A4-6DE3-1D47-8B7E-B7064BB7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239092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1000125"/>
            <a:ext cx="4857750" cy="4857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F7F-C925-8F40-BF75-BA4867F2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0242-B5F8-E84F-BA7F-99247408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9711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703C99B-554B-134E-8DB8-494961D9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3" y="2557462"/>
            <a:ext cx="3601508" cy="2701131"/>
          </a:xfrm>
          <a:prstGeom prst="rect">
            <a:avLst/>
          </a:prstGeom>
        </p:spPr>
      </p:pic>
      <p:pic>
        <p:nvPicPr>
          <p:cNvPr id="13" name="Picture 12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0A996CD8-FE5C-D64F-B37B-C15B7638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5" y="2557462"/>
            <a:ext cx="4064000" cy="2701130"/>
          </a:xfrm>
          <a:prstGeom prst="rect">
            <a:avLst/>
          </a:prstGeom>
        </p:spPr>
      </p:pic>
      <p:pic>
        <p:nvPicPr>
          <p:cNvPr id="15" name="Picture 14" descr="A person in a sports uniform&#10;&#10;Description automatically generated with low confidence">
            <a:extLst>
              <a:ext uri="{FF2B5EF4-FFF2-40B4-BE49-F238E27FC236}">
                <a16:creationId xmlns:a16="http://schemas.microsoft.com/office/drawing/2014/main" id="{FC733353-4E50-9341-B4E1-80DAD69E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3" y="1965325"/>
            <a:ext cx="3671887" cy="3671887"/>
          </a:xfrm>
          <a:prstGeom prst="rect">
            <a:avLst/>
          </a:prstGeom>
        </p:spPr>
      </p:pic>
      <p:pic>
        <p:nvPicPr>
          <p:cNvPr id="16" name="Picture 2" descr="Picture 2">
            <a:extLst>
              <a:ext uri="{FF2B5EF4-FFF2-40B4-BE49-F238E27FC236}">
                <a16:creationId xmlns:a16="http://schemas.microsoft.com/office/drawing/2014/main" id="{41A3EB86-D977-754D-A6A5-8583F821B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68634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95BB-439C-644A-8203-BB79F37E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86C4-27D0-A140-A491-157EF2F59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3DF0ADD-72AF-B846-93F4-FE343F647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2" y="2571749"/>
            <a:ext cx="2987675" cy="2987675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A4E90930-B90C-BE4A-8BAB-23EB5CE5535A}"/>
              </a:ext>
            </a:extLst>
          </p:cNvPr>
          <p:cNvSpPr/>
          <p:nvPr/>
        </p:nvSpPr>
        <p:spPr>
          <a:xfrm>
            <a:off x="4187826" y="4716461"/>
            <a:ext cx="2476411" cy="7211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3CE02-5DDE-FD46-A47A-2FD770972B82}"/>
              </a:ext>
            </a:extLst>
          </p:cNvPr>
          <p:cNvSpPr/>
          <p:nvPr/>
        </p:nvSpPr>
        <p:spPr>
          <a:xfrm>
            <a:off x="3643314" y="4903388"/>
            <a:ext cx="508000" cy="53419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4" name="Picture 13" descr="A close-up of a leaf&#10;&#10;Description automatically generated">
            <a:extLst>
              <a:ext uri="{FF2B5EF4-FFF2-40B4-BE49-F238E27FC236}">
                <a16:creationId xmlns:a16="http://schemas.microsoft.com/office/drawing/2014/main" id="{DE6676E0-4254-754D-8065-A06D7B25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89" y="2943224"/>
            <a:ext cx="3989477" cy="2987675"/>
          </a:xfrm>
          <a:prstGeom prst="rect">
            <a:avLst/>
          </a:prstGeom>
        </p:spPr>
      </p:pic>
      <p:pic>
        <p:nvPicPr>
          <p:cNvPr id="15" name="Picture 2" descr="Picture 2">
            <a:extLst>
              <a:ext uri="{FF2B5EF4-FFF2-40B4-BE49-F238E27FC236}">
                <a16:creationId xmlns:a16="http://schemas.microsoft.com/office/drawing/2014/main" id="{C134C42D-F017-3244-B3E8-85129B2D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5465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1308-1F8B-D240-8ABC-E2628BF3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 Neural Network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6FD641-7728-804C-B5A3-9838416F0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33" y="1871663"/>
            <a:ext cx="10365192" cy="3342562"/>
          </a:xfrm>
          <a:prstGeom prst="rect">
            <a:avLst/>
          </a:prstGeom>
        </p:spPr>
      </p:pic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FF66154C-8DF7-3441-A5F2-D3A1A514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7126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CAFB-A941-A04A-94BE-851352D2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A0A7-1A1D-794F-BA9A-001301DA5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Gesture Control in Mobile Applications</a:t>
            </a:r>
          </a:p>
          <a:p>
            <a:r>
              <a:rPr lang="en-US" dirty="0"/>
              <a:t>Surveillance – object detection and people detection</a:t>
            </a:r>
          </a:p>
          <a:p>
            <a:r>
              <a:rPr lang="en-US" dirty="0"/>
              <a:t>Automotive – Autonomous driving </a:t>
            </a:r>
          </a:p>
          <a:p>
            <a:r>
              <a:rPr lang="en-US" dirty="0"/>
              <a:t>AR/ VR – Google glasses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8DBD8F06-E9B7-604A-B5D2-26855AC8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3088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C72-F2C8-2A43-8A2F-8906CE28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AEA4-ACDF-7449-B2C0-D8E95D53E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  <a:p>
            <a:r>
              <a:rPr lang="en-US" dirty="0" err="1"/>
              <a:t>Relu</a:t>
            </a:r>
            <a:r>
              <a:rPr lang="en-US" dirty="0"/>
              <a:t>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Fully Connected Layer</a:t>
            </a:r>
          </a:p>
          <a:p>
            <a:endParaRPr lang="en-US" dirty="0"/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F0E1341C-4A0D-3B48-9233-B342131D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5804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A1B0-3F6D-9B45-A902-B133F88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98D4-FF99-804E-AF2A-539E1ABC4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CNN is a neural network with some convolutional layers (and some other layers).</a:t>
            </a:r>
          </a:p>
          <a:p>
            <a:pPr eaLnBrk="1" hangingPunct="1"/>
            <a:r>
              <a:rPr lang="en-US" altLang="en-US" dirty="0"/>
              <a:t>A convolutional layer has a number of filters that does convolutional operation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B0142-140A-1843-9522-62AB8127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357971"/>
            <a:ext cx="3814763" cy="31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80D94366-54AC-8C41-A1CD-F84A6B5D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56" y="6181637"/>
            <a:ext cx="4887618" cy="10025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94237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1713</Words>
  <Application>Microsoft Macintosh PowerPoint</Application>
  <PresentationFormat>Widescreen</PresentationFormat>
  <Paragraphs>1013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方程式</vt:lpstr>
      <vt:lpstr> Implementation of Deep Learning on Image dataset</vt:lpstr>
      <vt:lpstr>PowerPoint Presentation</vt:lpstr>
      <vt:lpstr>About Me</vt:lpstr>
      <vt:lpstr>Learning Images</vt:lpstr>
      <vt:lpstr>Learning Images</vt:lpstr>
      <vt:lpstr>Convolution Neural Network</vt:lpstr>
      <vt:lpstr>Applications of CNN</vt:lpstr>
      <vt:lpstr>Working of CNN</vt:lpstr>
      <vt:lpstr>Convolution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  <vt:lpstr>PowerPoint Presentation</vt:lpstr>
      <vt:lpstr>PowerPoint Presentation</vt:lpstr>
      <vt:lpstr>Practical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of Deep Learning on Image dataset</dc:title>
  <cp:lastModifiedBy>Monica Mundada</cp:lastModifiedBy>
  <cp:revision>16</cp:revision>
  <dcterms:modified xsi:type="dcterms:W3CDTF">2021-03-04T19:08:11Z</dcterms:modified>
</cp:coreProperties>
</file>