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1" y="1964268"/>
            <a:ext cx="11665527" cy="2421464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MY FIRST EXPERIECE IN NAIROBI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377" y="4385732"/>
            <a:ext cx="10326748" cy="1405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700" dirty="0" smtClean="0"/>
              <a:t>a place to be</a:t>
            </a:r>
          </a:p>
          <a:p>
            <a:pPr algn="ctr"/>
            <a:r>
              <a:rPr lang="en-US" sz="4800" dirty="0" smtClean="0"/>
              <a:t>Presentation by monica adhiambo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724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Mass of people</a:t>
            </a:r>
            <a:endParaRPr lang="en-US" sz="5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6" y="1794076"/>
            <a:ext cx="10648708" cy="5063923"/>
          </a:xfrm>
        </p:spPr>
      </p:pic>
    </p:spTree>
    <p:extLst>
      <p:ext uri="{BB962C8B-B14F-4D97-AF65-F5344CB8AC3E}">
        <p14:creationId xmlns:p14="http://schemas.microsoft.com/office/powerpoint/2010/main" val="230830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8896"/>
            <a:ext cx="10131425" cy="8681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Uon towers</a:t>
            </a:r>
            <a:endParaRPr lang="en-US" sz="5400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5" y="1006997"/>
            <a:ext cx="10058400" cy="5058137"/>
          </a:xfrm>
        </p:spPr>
      </p:pic>
    </p:spTree>
    <p:extLst>
      <p:ext uri="{BB962C8B-B14F-4D97-AF65-F5344CB8AC3E}">
        <p14:creationId xmlns:p14="http://schemas.microsoft.com/office/powerpoint/2010/main" val="1414285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4558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The Boma Nairobi hotel 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25" y="1655181"/>
            <a:ext cx="8113853" cy="4525700"/>
          </a:xfrm>
        </p:spPr>
      </p:pic>
    </p:spTree>
    <p:extLst>
      <p:ext uri="{BB962C8B-B14F-4D97-AF65-F5344CB8AC3E}">
        <p14:creationId xmlns:p14="http://schemas.microsoft.com/office/powerpoint/2010/main" val="1572826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532"/>
            <a:ext cx="10131425" cy="109187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</a:rPr>
              <a:t>Maasai market</a:t>
            </a:r>
            <a:endParaRPr lang="en-US" sz="5400" b="1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458410"/>
            <a:ext cx="10131425" cy="4965539"/>
          </a:xfrm>
        </p:spPr>
      </p:pic>
    </p:spTree>
    <p:extLst>
      <p:ext uri="{BB962C8B-B14F-4D97-AF65-F5344CB8AC3E}">
        <p14:creationId xmlns:p14="http://schemas.microsoft.com/office/powerpoint/2010/main" val="412698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4092"/>
            <a:ext cx="10131425" cy="118605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Uhuru gardens</a:t>
            </a:r>
            <a:endParaRPr lang="en-US" sz="5400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5" y="1510145"/>
            <a:ext cx="10446326" cy="5347855"/>
          </a:xfrm>
        </p:spPr>
      </p:pic>
    </p:spTree>
    <p:extLst>
      <p:ext uri="{BB962C8B-B14F-4D97-AF65-F5344CB8AC3E}">
        <p14:creationId xmlns:p14="http://schemas.microsoft.com/office/powerpoint/2010/main" val="3928421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119</TotalTime>
  <Words>26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MY FIRST EXPERIECE IN NAIROBI</vt:lpstr>
      <vt:lpstr>Mass of people</vt:lpstr>
      <vt:lpstr>Uon towers</vt:lpstr>
      <vt:lpstr>The Boma Nairobi hotel </vt:lpstr>
      <vt:lpstr>Maasai market</vt:lpstr>
      <vt:lpstr>Uhuru gardens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EXPERIECE IN NAIROBI</dc:title>
  <dc:creator>student</dc:creator>
  <cp:lastModifiedBy>student</cp:lastModifiedBy>
  <cp:revision>7</cp:revision>
  <dcterms:created xsi:type="dcterms:W3CDTF">2020-02-18T20:10:31Z</dcterms:created>
  <dcterms:modified xsi:type="dcterms:W3CDTF">2020-02-19T11:00:37Z</dcterms:modified>
</cp:coreProperties>
</file>