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obster"/>
      <p:regular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bster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48c4338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48c4338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48c4338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48c433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48c4338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48c433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48c4338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48c4338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9950" y="672375"/>
            <a:ext cx="5529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WAJINGA NYINYI BY KING KAKA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91425" y="2489000"/>
            <a:ext cx="38055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Stephanie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Talaso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Peninah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Monicah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Isabella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48050" y="1482450"/>
            <a:ext cx="87960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CORRUPTION AND MISUSE OF RESOURCES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48050" y="2571750"/>
            <a:ext cx="70386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Politicians using the government resources for their selfish benefit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60950" y="1489500"/>
            <a:ext cx="8040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YOUTH UNEMPLOYMENT AND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INCREASED NATIONAL DEBT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3222750"/>
            <a:ext cx="70389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Youth betting with their lives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The government not managing resources loaned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0" y="1541275"/>
            <a:ext cx="9144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4800"/>
              <a:t>INJUSTICE AND INSECURITY</a:t>
            </a:r>
            <a:endParaRPr sz="48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28525" y="2972175"/>
            <a:ext cx="84435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Unjust ruling of cases in courts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Police in cahoots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325375" y="529675"/>
            <a:ext cx="70389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Lobster"/>
                <a:ea typeface="Lobster"/>
                <a:cs typeface="Lobster"/>
                <a:sym typeface="Lobster"/>
              </a:rPr>
              <a:t>THANK YOU FOR YOUR TIME</a:t>
            </a:r>
            <a:endParaRPr sz="72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