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1" r:id="rId4"/>
    <p:sldId id="263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834" autoAdjust="0"/>
  </p:normalViewPr>
  <p:slideViewPr>
    <p:cSldViewPr snapToGrid="0">
      <p:cViewPr varScale="1">
        <p:scale>
          <a:sx n="75" d="100"/>
          <a:sy n="75" d="100"/>
        </p:scale>
        <p:origin x="54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21405-548A-45AD-A511-AC1CED5860A0}" type="datetimeFigureOut">
              <a:rPr lang="pl-PL" smtClean="0"/>
              <a:t>2020-11-19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07A30-AAC8-42D0-8F7D-ABC98CC739D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7958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Klienci łączą się z systemem przez standardowe urządzenia końcowe (telefon / komputer)</a:t>
            </a:r>
          </a:p>
          <a:p>
            <a:r>
              <a:rPr lang="pl-PL" dirty="0"/>
              <a:t>Serwer w chmurze dostępny przez sieć Internet </a:t>
            </a:r>
          </a:p>
          <a:p>
            <a:r>
              <a:rPr lang="pl-PL" dirty="0"/>
              <a:t>Urządzenia kurierów: terminale mobilne z czytnikiem kodów kreskowych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07A30-AAC8-42D0-8F7D-ABC98CC739D5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3334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Klienci korzystają ze swoich urządzeń końcowych</a:t>
            </a:r>
          </a:p>
          <a:p>
            <a:r>
              <a:rPr lang="pl-PL" dirty="0"/>
              <a:t>Komputery dla administratorów</a:t>
            </a:r>
          </a:p>
          <a:p>
            <a:r>
              <a:rPr lang="pl-PL" dirty="0"/>
              <a:t>Terminale z czytnikami dla kurierów</a:t>
            </a:r>
          </a:p>
          <a:p>
            <a:endParaRPr lang="pl-PL" dirty="0"/>
          </a:p>
          <a:p>
            <a:r>
              <a:rPr lang="pl-PL" dirty="0"/>
              <a:t>Czytniki TC25 są używane przez wiele firm kurierskich w Polsce – 1.5k netto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07A30-AAC8-42D0-8F7D-ABC98CC739D5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5211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http://nginx.org/en/docs/http/load_balancing.html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07A30-AAC8-42D0-8F7D-ABC98CC739D5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0689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"duży" push będzie zatwierdzany przez lidera na koniec dnia, deweloperzy mogą robić tylko push requesty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07A30-AAC8-42D0-8F7D-ABC98CC739D5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026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FFA6-29BF-4A8F-B2FB-4DA048C53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67567-442C-474A-9B43-C69C46FEC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A4742-EB8C-4C81-85CE-29F8ACCE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C78-223A-448E-B4E7-B0BD2BE749B9}" type="datetimeFigureOut">
              <a:rPr lang="pl-PL" smtClean="0"/>
              <a:t>2020-11-19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57A60-35A8-4A9F-B887-332475B4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EBEFD-6F2C-42C3-AC27-65A2768A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799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1B37-0756-460D-B6CE-BE3C131F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2F85B-63BE-4070-904A-28C8D704B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B7BE2-393B-42F2-B55B-246843B6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C78-223A-448E-B4E7-B0BD2BE749B9}" type="datetimeFigureOut">
              <a:rPr lang="pl-PL" smtClean="0"/>
              <a:t>2020-11-19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401FA-C500-4FF5-BA72-F0995D20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3F09E-DC18-44E7-A62D-F916420E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571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2018E-74A7-4BCD-BCDF-5BC5B37F6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6FFBE-BB08-4A06-9369-FF29BCD77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3DD52-53E0-4A32-A13B-B04BB7161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C78-223A-448E-B4E7-B0BD2BE749B9}" type="datetimeFigureOut">
              <a:rPr lang="pl-PL" smtClean="0"/>
              <a:t>2020-11-19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50AC2-0B04-4DEA-9A0E-D2956538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7D3B6-AB27-48B9-BBCC-94244464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918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5C8D-412F-40C3-936A-4D419A1A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4483E-B6AE-4958-BA67-FED783ADB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B9785-0708-463B-A3CB-6C9B3534B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C78-223A-448E-B4E7-B0BD2BE749B9}" type="datetimeFigureOut">
              <a:rPr lang="pl-PL" smtClean="0"/>
              <a:t>2020-11-19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4C459-3E54-413E-B5A2-CFF72ACE9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9EF6B-CE2D-4F4F-B245-05652865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429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ABD8-A996-47EE-B7D7-9A4D19B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4EF4-98CA-45B3-A525-3D68FA8CB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4F5E8-6A3D-4927-85B9-10B75B6D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C78-223A-448E-B4E7-B0BD2BE749B9}" type="datetimeFigureOut">
              <a:rPr lang="pl-PL" smtClean="0"/>
              <a:t>2020-11-19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877CC-93C0-4273-AE52-50FE9B85B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45E48-1D25-4FF2-B59B-029292B8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84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9934-FEA1-4E11-A9BD-3FAB4550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CF668-5F3D-497D-A5B5-EE34826CC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E7C22-DBC8-4F21-967E-9628D43A9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C08BD-0711-4BA1-94EE-AFCD6CA2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C78-223A-448E-B4E7-B0BD2BE749B9}" type="datetimeFigureOut">
              <a:rPr lang="pl-PL" smtClean="0"/>
              <a:t>2020-11-19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DC99C-2DA9-4BC6-94BA-7D105C05E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53FF3-925A-4E09-A8DB-74D24C8A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000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5A52-EF02-4D10-9C3B-032591FB9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D8C1A-2AC8-4A56-BBB0-9F7F5AC21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1D698-A552-4BFD-BEFD-D7B2D4338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FB6BD-219A-40E8-9ED8-0B1C1340D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4FD907-8021-4CA1-9E85-7D44AA654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D1B25F-B611-4AA5-94EA-CF1C8754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C78-223A-448E-B4E7-B0BD2BE749B9}" type="datetimeFigureOut">
              <a:rPr lang="pl-PL" smtClean="0"/>
              <a:t>2020-11-19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4321A0-4C46-48A2-9E94-DC7A280A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FA9D3-761A-48D0-AB05-0E4CB55C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921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3070-F371-42BF-9AFE-F3A98874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E3FFA-3F9B-41C0-83E2-4FBF730C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C78-223A-448E-B4E7-B0BD2BE749B9}" type="datetimeFigureOut">
              <a:rPr lang="pl-PL" smtClean="0"/>
              <a:t>2020-11-19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55F7E-B627-4468-967C-F2E44561E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9DF81-02B5-49C2-9242-EB48B01B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692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3EE5C-5BD1-406A-BF52-661E2F31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C78-223A-448E-B4E7-B0BD2BE749B9}" type="datetimeFigureOut">
              <a:rPr lang="pl-PL" smtClean="0"/>
              <a:t>2020-11-19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65C5D-59C9-4FAA-838E-E7F8DD19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2C1D0-2F82-4A0E-9F9A-245A30B7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741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3C66-D882-47CA-B0EE-E1CD45108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B0E12-8532-41B2-9E53-035427500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ADA27-3D61-4EFB-8C4F-C81FECB66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FC984-249B-4892-B0F0-97941915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C78-223A-448E-B4E7-B0BD2BE749B9}" type="datetimeFigureOut">
              <a:rPr lang="pl-PL" smtClean="0"/>
              <a:t>2020-11-19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2D3AD-E129-4860-B7D8-707591A5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88C7C-B824-4259-A026-D2C9B0A4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587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EA19-50C3-4CF8-BB54-AC5BA244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44124-54C3-451C-8930-7509F1B55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3839F-8EF0-4F20-B2B8-B48801B84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68910-9422-4107-898C-2FB96F5D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C78-223A-448E-B4E7-B0BD2BE749B9}" type="datetimeFigureOut">
              <a:rPr lang="pl-PL" smtClean="0"/>
              <a:t>2020-11-19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E847D-8B90-44B8-BEF0-9682D89A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E1FB8-FC69-4E19-988D-B85E17EB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683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935A6-1DAD-459F-92A8-CDEE196A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5C016-6839-43BA-A445-A93AFB377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4F89D-7452-4DFC-848E-053176436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1BC78-223A-448E-B4E7-B0BD2BE749B9}" type="datetimeFigureOut">
              <a:rPr lang="pl-PL" smtClean="0"/>
              <a:t>2020-11-19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2E3D1-CBEB-402F-8E81-9E7C8FF78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7DA4-2758-4419-9470-337AF6A87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2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4FE8-A0DC-43D6-AC11-0546CC2F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26426-874A-4CC1-9F9F-74D2A356A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Wsparcie bibliotek w czasie pandemii</a:t>
            </a:r>
          </a:p>
          <a:p>
            <a:r>
              <a:rPr lang="pl-PL" dirty="0"/>
              <a:t>Ułatwienie dostępu do książek bez wychodzenia z domu</a:t>
            </a:r>
          </a:p>
        </p:txBody>
      </p:sp>
    </p:spTree>
    <p:extLst>
      <p:ext uri="{BB962C8B-B14F-4D97-AF65-F5344CB8AC3E}">
        <p14:creationId xmlns:p14="http://schemas.microsoft.com/office/powerpoint/2010/main" val="338488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A017-1E8C-4942-9050-9F0723BF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systemu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3CF50-93CE-4860-8ED4-2D9ED9A6F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Zamawianie książek z dowozem pod wybrany adres</a:t>
            </a:r>
          </a:p>
          <a:p>
            <a:r>
              <a:rPr lang="pl-PL" dirty="0"/>
              <a:t>Integracja zbiorów z różnych bibliotek</a:t>
            </a:r>
          </a:p>
          <a:p>
            <a:r>
              <a:rPr lang="pl-PL" dirty="0"/>
              <a:t>Koordynacja pracy dostawców</a:t>
            </a:r>
          </a:p>
        </p:txBody>
      </p:sp>
    </p:spTree>
    <p:extLst>
      <p:ext uri="{BB962C8B-B14F-4D97-AF65-F5344CB8AC3E}">
        <p14:creationId xmlns:p14="http://schemas.microsoft.com/office/powerpoint/2010/main" val="305298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E3E507-76F0-4E5C-802B-56A3862A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Architektura systemu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EEB2C39D-4E6A-4F51-9FB7-02863EF36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763" y="1825625"/>
            <a:ext cx="6998474" cy="4351338"/>
          </a:xfrm>
        </p:spPr>
      </p:pic>
    </p:spTree>
    <p:extLst>
      <p:ext uri="{BB962C8B-B14F-4D97-AF65-F5344CB8AC3E}">
        <p14:creationId xmlns:p14="http://schemas.microsoft.com/office/powerpoint/2010/main" val="201437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CC992-1C7D-4D1E-9CC9-4BAC7B59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Oprogramowanie/technologie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35FEE-A603-4E14-ADF2-8866B408C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Główne aplikacje zostaną wykonane przez dwu-częściowy zespół projektowy: front-end WWW i RESTful API</a:t>
            </a:r>
          </a:p>
          <a:p>
            <a:r>
              <a:rPr lang="pl-PL"/>
              <a:t>Zespoły będą miały do wyboru technologie: Node.js + Express lub Spring Boot (zadecyduje doświadczenie lidera zespołu)</a:t>
            </a:r>
          </a:p>
          <a:p>
            <a:r>
              <a:rPr lang="pl-PL"/>
              <a:t>Baza danych: MySQL lub Postgresql</a:t>
            </a:r>
          </a:p>
          <a:p>
            <a:r>
              <a:rPr lang="pl-PL"/>
              <a:t>System operacyjny dla serwerów: Linux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92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B5C8-EE8C-4179-BFDF-908CC951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Sprzęt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0BCE-5D9D-4A3D-9969-CA8CA4067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Serwery zostaną wydzierżawione w chmurze (AWS EC2) (3-letnie kontrakty na Reserved Instances)</a:t>
            </a:r>
          </a:p>
          <a:p>
            <a:r>
              <a:rPr lang="pl-PL"/>
              <a:t>Czytnik </a:t>
            </a:r>
            <a:r>
              <a:rPr lang="pl-PL" dirty="0"/>
              <a:t>Zebra TC25</a:t>
            </a:r>
          </a:p>
          <a:p>
            <a:pPr lvl="1"/>
            <a:r>
              <a:rPr lang="pl-PL" dirty="0"/>
              <a:t>Android </a:t>
            </a:r>
            <a:r>
              <a:rPr lang="pl-PL" dirty="0" err="1"/>
              <a:t>Nougat</a:t>
            </a:r>
            <a:endParaRPr lang="pl-PL" dirty="0"/>
          </a:p>
          <a:p>
            <a:pPr lvl="1"/>
            <a:r>
              <a:rPr lang="pl-PL" dirty="0"/>
              <a:t>Wi-Fi + LTE 4G + BT</a:t>
            </a:r>
          </a:p>
          <a:p>
            <a:pPr lvl="1"/>
            <a:r>
              <a:rPr lang="pl-PL" dirty="0"/>
              <a:t>Wbudowany czytnik linii kreskowych</a:t>
            </a:r>
          </a:p>
          <a:p>
            <a:pPr lvl="1"/>
            <a:endParaRPr lang="pl-PL" dirty="0"/>
          </a:p>
          <a:p>
            <a:endParaRPr lang="pl-PL" dirty="0"/>
          </a:p>
        </p:txBody>
      </p:sp>
      <p:pic>
        <p:nvPicPr>
          <p:cNvPr id="5" name="Obraz 4" descr="Obraz zawierający sprzęt elektroniczny, monitor, telefon, telefon komórkowy&#10;&#10;Opis wygenerowany automatycznie">
            <a:extLst>
              <a:ext uri="{FF2B5EF4-FFF2-40B4-BE49-F238E27FC236}">
                <a16:creationId xmlns:a16="http://schemas.microsoft.com/office/drawing/2014/main" id="{B6B34959-257C-4074-8744-95E0DEE30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734" y="2552700"/>
            <a:ext cx="35242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7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C106E1-0F8B-405E-BA6D-1699E609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Skalowalność systemu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60C63C-A8FB-4B79-B1FB-DAC807C31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Umieszczenie części serwerowej w chmurze zapewnia moc obliczeniową i zaplecze logistyczne do dynamicznego skalowania </a:t>
            </a:r>
          </a:p>
          <a:p>
            <a:r>
              <a:rPr lang="pl-PL" dirty="0"/>
              <a:t>Rozszerzanie sieci dostawców wymaga zakupu nowych czytników, lecz ich podłączenie do sieci </a:t>
            </a:r>
            <a:r>
              <a:rPr lang="pl-PL"/>
              <a:t>jest bezproblemowe</a:t>
            </a:r>
          </a:p>
          <a:p>
            <a:r>
              <a:rPr lang="pl-PL"/>
              <a:t>Aplikacja web może być skalowana przez rozdzielenie serwera aplikacji i bazy danych, następnie w razie potrzeby osobna brama na nginx jako load balancer, a instancje aplikacji na osobnych serwerach.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9344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5772-7ACA-41FC-B43F-4138B563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Bezpieczeństwo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8C801-88DF-4772-80CD-DB20B65B9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Zadania projektowe uwzględnią zalecenia OWASP dla aplikacji internetowych, które zostaną omówione z zespołem na samym początku i będą częścią ewaluacji każdego etapu</a:t>
            </a:r>
          </a:p>
          <a:p>
            <a:r>
              <a:rPr lang="pl-PL"/>
              <a:t>Każdy deweloper musi być świadomy aspektów bezpieczeństwa, niezależnie od swojej roli w zespole</a:t>
            </a:r>
          </a:p>
          <a:p>
            <a:r>
              <a:rPr lang="pl-PL"/>
              <a:t>Na początku projektu zostanie wybrany projektowy standard kodowania, który ułatwi współpracę różnych programistów</a:t>
            </a:r>
          </a:p>
          <a:p>
            <a:r>
              <a:rPr lang="pl-PL"/>
              <a:t>Serwer CI będzie realizował zestaw testów po każdym push, częścią testów będzie badanie podatności na typowe ataki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72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346</Words>
  <Application>Microsoft Office PowerPoint</Application>
  <PresentationFormat>Widescreen</PresentationFormat>
  <Paragraphs>42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Cel projektu </vt:lpstr>
      <vt:lpstr>Funkcje systemu</vt:lpstr>
      <vt:lpstr>Architektura systemu</vt:lpstr>
      <vt:lpstr>Oprogramowanie/technologie</vt:lpstr>
      <vt:lpstr>Sprzęt</vt:lpstr>
      <vt:lpstr>Skalowalność systemu</vt:lpstr>
      <vt:lpstr>Bezpieczeństwo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 projektu</dc:title>
  <dc:creator>Michał Rostocki</dc:creator>
  <cp:lastModifiedBy>Jurek</cp:lastModifiedBy>
  <cp:revision>31</cp:revision>
  <dcterms:created xsi:type="dcterms:W3CDTF">2020-11-17T13:04:41Z</dcterms:created>
  <dcterms:modified xsi:type="dcterms:W3CDTF">2020-11-19T20:02:26Z</dcterms:modified>
</cp:coreProperties>
</file>