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56" d="100"/>
          <a:sy n="56"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9"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0"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3"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24"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2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2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27"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29"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charset="0"/>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charset="0"/>
            </a:endParaRPr>
          </a:p>
        </p:txBody>
      </p:sp>
      <p:sp>
        <p:nvSpPr>
          <p:cNvPr id="30"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charset="0"/>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charset="0"/>
            </a:endParaRPr>
          </a:p>
        </p:txBody>
      </p:sp>
      <p:sp>
        <p:nvSpPr>
          <p:cNvPr id="31"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524605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98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04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46" name="组合"/>
          <p:cNvGrpSpPr>
            <a:grpSpLocks/>
          </p:cNvGrpSpPr>
          <p:nvPr/>
        </p:nvGrpSpPr>
        <p:grpSpPr>
          <a:xfrm>
            <a:off x="0" y="-8467"/>
            <a:ext cx="12192000" cy="6866467"/>
            <a:chOff x="0" y="-8467"/>
            <a:chExt cx="12192000" cy="6866467"/>
          </a:xfrm>
        </p:grpSpPr>
        <p:sp>
          <p:nvSpPr>
            <p:cNvPr id="36"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7"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38"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39"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40"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41"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42"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43"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44"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45"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47" name="文本框"/>
          <p:cNvSpPr>
            <a:spLocks noGrp="1"/>
          </p:cNvSpPr>
          <p:nvPr>
            <p:ph type="title"/>
          </p:nvPr>
        </p:nvSpPr>
        <p:spPr>
          <a:xfrm>
            <a:off x="677335" y="2700867"/>
            <a:ext cx="8596668" cy="1826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en-US" altLang="zh-CN" sz="4000" b="0" cap="none"/>
              <a:t>Click to edit Master title style</a:t>
            </a:r>
            <a:endParaRPr lang="zh-CN" altLang="en-US" sz="4000" b="0" cap="none"/>
          </a:p>
        </p:txBody>
      </p:sp>
      <p:sp>
        <p:nvSpPr>
          <p:cNvPr id="48" name="文本框"/>
          <p:cNvSpPr>
            <a:spLocks noGrp="1"/>
          </p:cNvSpPr>
          <p:nvPr>
            <p:ph type="body" idx="1"/>
          </p:nvPr>
        </p:nvSpPr>
        <p:spPr>
          <a:xfrm>
            <a:off x="677335" y="4527448"/>
            <a:ext cx="8596668" cy="8604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50"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51"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19521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74" name="组合"/>
          <p:cNvGrpSpPr>
            <a:grpSpLocks/>
          </p:cNvGrpSpPr>
          <p:nvPr/>
        </p:nvGrpSpPr>
        <p:grpSpPr>
          <a:xfrm>
            <a:off x="0" y="-8467"/>
            <a:ext cx="12192000" cy="6866467"/>
            <a:chOff x="0" y="-8467"/>
            <a:chExt cx="12192000" cy="6866467"/>
          </a:xfrm>
        </p:grpSpPr>
        <p:sp>
          <p:nvSpPr>
            <p:cNvPr id="64"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65"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66"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67"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8"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69"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70"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71"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72"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73"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75"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76"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77"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60992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90" name="组合"/>
          <p:cNvGrpSpPr>
            <a:grpSpLocks/>
          </p:cNvGrpSpPr>
          <p:nvPr/>
        </p:nvGrpSpPr>
        <p:grpSpPr>
          <a:xfrm>
            <a:off x="0" y="-8467"/>
            <a:ext cx="12192000" cy="6866467"/>
            <a:chOff x="0" y="-8467"/>
            <a:chExt cx="12192000" cy="6866467"/>
          </a:xfrm>
        </p:grpSpPr>
        <p:sp>
          <p:nvSpPr>
            <p:cNvPr id="80"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81"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82"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83"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84"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85"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86"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87"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88"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89"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9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2"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93"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94"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95"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7622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852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047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012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329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676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070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204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58768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9/2/2024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6006134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ctrTitle"/>
          </p:nvPr>
        </p:nvSpPr>
        <p:spPr>
          <a:xfrm>
            <a:off x="1175763" y="549229"/>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35" name="矩形"/>
          <p:cNvSpPr>
            <a:spLocks/>
          </p:cNvSpPr>
          <p:nvPr/>
        </p:nvSpPr>
        <p:spPr>
          <a:xfrm>
            <a:off x="2273905" y="3265714"/>
            <a:ext cx="7619998" cy="1901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PRESENTED BY: B.MONIKA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REGISTERNO: 122203538</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DEPARTMENT: COMMERCE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COLLEGE: 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76338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p:cNvSpPr>
            <a:spLocks/>
          </p:cNvSpPr>
          <p:nvPr/>
        </p:nvSpPr>
        <p:spPr>
          <a:xfrm>
            <a:off x="583095" y="598509"/>
            <a:ext cx="6944139"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RESULTS</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pic>
        <p:nvPicPr>
          <p:cNvPr id="106" name="图片"/>
          <p:cNvPicPr>
            <a:picLocks noChangeAspect="1"/>
          </p:cNvPicPr>
          <p:nvPr/>
        </p:nvPicPr>
        <p:blipFill>
          <a:blip r:embed="rId2" cstate="print"/>
          <a:stretch>
            <a:fillRect/>
          </a:stretch>
        </p:blipFill>
        <p:spPr>
          <a:xfrm>
            <a:off x="2385148" y="1451430"/>
            <a:ext cx="6944139" cy="4686904"/>
          </a:xfrm>
          <a:prstGeom prst="rect">
            <a:avLst/>
          </a:prstGeom>
          <a:noFill/>
          <a:ln w="12700" cap="flat" cmpd="sng">
            <a:noFill/>
            <a:prstDash val="solid"/>
            <a:miter/>
          </a:ln>
        </p:spPr>
      </p:pic>
    </p:spTree>
    <p:extLst>
      <p:ext uri="{BB962C8B-B14F-4D97-AF65-F5344CB8AC3E}">
        <p14:creationId xmlns:p14="http://schemas.microsoft.com/office/powerpoint/2010/main" val="210941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矩形"/>
          <p:cNvSpPr>
            <a:spLocks/>
          </p:cNvSpPr>
          <p:nvPr/>
        </p:nvSpPr>
        <p:spPr>
          <a:xfrm>
            <a:off x="596348" y="437321"/>
            <a:ext cx="565867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8" name="矩形"/>
          <p:cNvSpPr>
            <a:spLocks/>
          </p:cNvSpPr>
          <p:nvPr/>
        </p:nvSpPr>
        <p:spPr>
          <a:xfrm>
            <a:off x="1297213" y="1509769"/>
            <a:ext cx="7858882" cy="33394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58729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452047" y="715617"/>
            <a:ext cx="8596668" cy="89635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3" name="饼形"/>
          <p:cNvSpPr>
            <a:spLocks/>
          </p:cNvSpPr>
          <p:nvPr/>
        </p:nvSpPr>
        <p:spPr>
          <a:xfrm>
            <a:off x="702365" y="2623929"/>
            <a:ext cx="1200329" cy="1200328"/>
          </a:xfrm>
          <a:prstGeom prst="pie">
            <a:avLst>
              <a:gd name="adj1" fmla="val 5400000"/>
              <a:gd name="adj2" fmla="val 16200000"/>
            </a:avLst>
          </a:prstGeom>
          <a:solidFill>
            <a:srgbClr val="5FC9EF"/>
          </a:solidFill>
          <a:ln w="19050" cap="rnd" cmpd="sng">
            <a:solidFill>
              <a:srgbClr val="FFFFFF"/>
            </a:solidFill>
            <a:prstDash val="solid"/>
            <a:round/>
          </a:ln>
        </p:spPr>
      </p:sp>
      <p:sp>
        <p:nvSpPr>
          <p:cNvPr id="54" name="矩形"/>
          <p:cNvSpPr>
            <a:spLocks/>
          </p:cNvSpPr>
          <p:nvPr/>
        </p:nvSpPr>
        <p:spPr>
          <a:xfrm>
            <a:off x="1302529" y="2623929"/>
            <a:ext cx="6768044" cy="1200328"/>
          </a:xfrm>
          <a:prstGeom prst="rect">
            <a:avLst/>
          </a:prstGeom>
          <a:solidFill>
            <a:srgbClr val="FFFFFF">
              <a:alpha val="90000"/>
            </a:srgbClr>
          </a:solidFill>
          <a:ln w="19050" cap="rnd" cmpd="sng">
            <a:solidFill>
              <a:srgbClr val="5FC9EF"/>
            </a:solidFill>
            <a:prstDash val="solid"/>
            <a:round/>
          </a:ln>
        </p:spPr>
      </p:sp>
      <p:sp>
        <p:nvSpPr>
          <p:cNvPr id="55" name="矩形"/>
          <p:cNvSpPr>
            <a:spLocks/>
          </p:cNvSpPr>
          <p:nvPr/>
        </p:nvSpPr>
        <p:spPr>
          <a:xfrm>
            <a:off x="1302529" y="2623929"/>
            <a:ext cx="6768044" cy="1200328"/>
          </a:xfrm>
          <a:prstGeom prst="rect">
            <a:avLst/>
          </a:prstGeom>
          <a:noFill/>
          <a:ln w="12700" cap="flat" cmpd="sng">
            <a:noFill/>
            <a:prstDash val="solid"/>
            <a:miter/>
          </a:ln>
        </p:spPr>
        <p:txBody>
          <a:bodyPr vert="horz" wrap="square" lIns="137160" tIns="137160" rIns="137160" bIns="137160" anchor="ctr" anchorCtr="0">
            <a:prstTxWarp prst="textNoShape">
              <a:avLst/>
            </a:prstTxWarp>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37156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91805" y="795130"/>
            <a:ext cx="8596668" cy="62003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7" name="文本框"/>
          <p:cNvSpPr>
            <a:spLocks noGrp="1"/>
          </p:cNvSpPr>
          <p:nvPr>
            <p:ph type="body" idx="1"/>
          </p:nvPr>
        </p:nvSpPr>
        <p:spPr>
          <a:xfrm>
            <a:off x="1905688" y="2021709"/>
            <a:ext cx="5551186" cy="320345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1.Problem Statement</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2. Project Overview</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3.End Users</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4.Our Solution and Proposition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5. Dataset Description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6. Modelling Approach</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7. Results and Discussion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58" name="直线"/>
          <p:cNvSpPr>
            <a:spLocks/>
          </p:cNvSpPr>
          <p:nvPr/>
        </p:nvSpPr>
        <p:spPr>
          <a:xfrm flipV="1">
            <a:off x="1789043" y="1963151"/>
            <a:ext cx="4717774" cy="2"/>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59" name="直线"/>
          <p:cNvSpPr>
            <a:spLocks/>
          </p:cNvSpPr>
          <p:nvPr/>
        </p:nvSpPr>
        <p:spPr>
          <a:xfrm flipV="1">
            <a:off x="1789043" y="5773151"/>
            <a:ext cx="4717774" cy="1"/>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0" name="直线"/>
          <p:cNvSpPr>
            <a:spLocks/>
          </p:cNvSpPr>
          <p:nvPr/>
        </p:nvSpPr>
        <p:spPr>
          <a:xfrm>
            <a:off x="1789043"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1" name="直线"/>
          <p:cNvSpPr>
            <a:spLocks/>
          </p:cNvSpPr>
          <p:nvPr/>
        </p:nvSpPr>
        <p:spPr>
          <a:xfrm>
            <a:off x="6506817"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Tree>
    <p:extLst>
      <p:ext uri="{BB962C8B-B14F-4D97-AF65-F5344CB8AC3E}">
        <p14:creationId xmlns:p14="http://schemas.microsoft.com/office/powerpoint/2010/main" val="73404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38796" y="609752"/>
            <a:ext cx="8596668" cy="8604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63" name="文本框"/>
          <p:cNvSpPr>
            <a:spLocks noGrp="1"/>
          </p:cNvSpPr>
          <p:nvPr>
            <p:ph type="body" idx="1"/>
          </p:nvPr>
        </p:nvSpPr>
        <p:spPr>
          <a:xfrm>
            <a:off x="1028097" y="1959429"/>
            <a:ext cx="8596668" cy="336794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93830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矩形"/>
          <p:cNvSpPr>
            <a:spLocks/>
          </p:cNvSpPr>
          <p:nvPr/>
        </p:nvSpPr>
        <p:spPr>
          <a:xfrm>
            <a:off x="601961" y="453668"/>
            <a:ext cx="7142922"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79" name="矩形"/>
          <p:cNvSpPr>
            <a:spLocks/>
          </p:cNvSpPr>
          <p:nvPr/>
        </p:nvSpPr>
        <p:spPr>
          <a:xfrm>
            <a:off x="1356809" y="1273316"/>
            <a:ext cx="7678333" cy="47967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employee performance metrics to identify strengths, areas for improvement, and overall trends.</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Implement PivotTables to summarize and categorize performance data.</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Compare individual employee performance against benchmarks or targets.   </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seasonal or project-specific performance variations. . </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Design dashboards for easy visualization of performance metrics.</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Share analysis results with management for decision-making. </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54334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矩形"/>
          <p:cNvSpPr>
            <a:spLocks/>
          </p:cNvSpPr>
          <p:nvPr/>
        </p:nvSpPr>
        <p:spPr>
          <a:xfrm>
            <a:off x="515573" y="790397"/>
            <a:ext cx="8865705" cy="577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7" name="矩形"/>
          <p:cNvSpPr>
            <a:spLocks/>
          </p:cNvSpPr>
          <p:nvPr/>
        </p:nvSpPr>
        <p:spPr>
          <a:xfrm>
            <a:off x="2174119" y="1212404"/>
            <a:ext cx="6292548"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Human Resources Team</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Managers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Executives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Training and Development Teams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Compensation and Benefits Teams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6.    Performance Review Committees</a:t>
            </a: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8" name="矩形"/>
          <p:cNvSpPr>
            <a:spLocks/>
          </p:cNvSpPr>
          <p:nvPr/>
        </p:nvSpPr>
        <p:spPr>
          <a:xfrm>
            <a:off x="5187645" y="2514600"/>
            <a:ext cx="1828800" cy="1828800"/>
          </a:xfrm>
          <a:prstGeom prst="rect">
            <a:avLst/>
          </a:prstGeom>
          <a:noFill/>
          <a:ln w="12700" cap="flat" cmpd="sng">
            <a:noFill/>
            <a:prstDash val="solid"/>
            <a:miter/>
          </a:ln>
        </p:spPr>
      </p:sp>
    </p:spTree>
    <p:extLst>
      <p:ext uri="{BB962C8B-B14F-4D97-AF65-F5344CB8AC3E}">
        <p14:creationId xmlns:p14="http://schemas.microsoft.com/office/powerpoint/2010/main" val="94400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矩形"/>
          <p:cNvSpPr>
            <a:spLocks/>
          </p:cNvSpPr>
          <p:nvPr/>
        </p:nvSpPr>
        <p:spPr>
          <a:xfrm>
            <a:off x="225287" y="291548"/>
            <a:ext cx="9037983"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0" name="矩形"/>
          <p:cNvSpPr>
            <a:spLocks/>
          </p:cNvSpPr>
          <p:nvPr/>
        </p:nvSpPr>
        <p:spPr>
          <a:xfrm>
            <a:off x="1182229" y="1164460"/>
            <a:ext cx="7393293" cy="570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Flexibility to adapt the analysis to different roles, departments, or performance criteria, ensuring relevance and accuracy in evaluations</a:t>
            </a: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 Data-driven analysis that support performance reviews, promotions, compensation decisions, and targeted training.</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Solutions The ability to analyze both current and historical performance data, with periodic updates to keep information.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Saves time and reduces the risk of human error, ensuring consistent and reliable reporting across the organization.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54830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矩形"/>
          <p:cNvSpPr>
            <a:spLocks/>
          </p:cNvSpPr>
          <p:nvPr/>
        </p:nvSpPr>
        <p:spPr>
          <a:xfrm>
            <a:off x="417759" y="627373"/>
            <a:ext cx="8004314"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DATASET DESCRIPTION</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2" name="矩形"/>
          <p:cNvSpPr>
            <a:spLocks/>
          </p:cNvSpPr>
          <p:nvPr/>
        </p:nvSpPr>
        <p:spPr>
          <a:xfrm>
            <a:off x="1012844" y="1603513"/>
            <a:ext cx="7699514" cy="39300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Unique identifier for each employee in the    organization.</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first name of the employee.</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pay zone or salary band to which the employee's compensation falls.</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broader category or type of department the employee's work is associated with.</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90024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矩形"/>
          <p:cNvSpPr>
            <a:spLocks/>
          </p:cNvSpPr>
          <p:nvPr/>
        </p:nvSpPr>
        <p:spPr>
          <a:xfrm>
            <a:off x="543338" y="320213"/>
            <a:ext cx="6520070"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MODELLING</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4" name="矩形"/>
          <p:cNvSpPr>
            <a:spLocks/>
          </p:cNvSpPr>
          <p:nvPr/>
        </p:nvSpPr>
        <p:spPr>
          <a:xfrm>
            <a:off x="1303261" y="1166842"/>
            <a:ext cx="7538354" cy="479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SET: Kaggle, Employee dataset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FEATURE SELECTION: Slicer, Conditional Formatting, Designing</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CLEANING Missing values, Irrelevant data, Correct Errors, Remove Unnecessary Columns and Rows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PIVOT TABLE: Employee ID, First Name, Performance Score.</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77183006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331</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kavib101020@gmail.com</cp:lastModifiedBy>
  <cp:revision>31</cp:revision>
  <dcterms:created xsi:type="dcterms:W3CDTF">2024-08-21T00:32:52Z</dcterms:created>
  <dcterms:modified xsi:type="dcterms:W3CDTF">2024-09-02T09:52:09Z</dcterms:modified>
</cp:coreProperties>
</file>