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0" r:id="rId11"/>
    <p:sldId id="271" r:id="rId12"/>
    <p:sldId id="267" r:id="rId13"/>
    <p:sldId id="268" r:id="rId14"/>
    <p:sldId id="272" r:id="rId15"/>
    <p:sldId id="273" r:id="rId16"/>
    <p:sldId id="275" r:id="rId17"/>
    <p:sldId id="274" r:id="rId18"/>
    <p:sldId id="266" r:id="rId19"/>
    <p:sldId id="265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462CE-9A8C-7371-FCCE-84852052B3F2}" v="415" dt="2024-11-07T22:17:39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b0c0f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b0c0f4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25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d1286794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bd1286794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d1286794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d1286794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d128679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d128679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0fbfd2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0fbfd2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0fbfd2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0fbfd2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9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bb0c0f4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bb0c0f4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b0c0f4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bb0c0f4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b0c0f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b0c0f4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(Lab-6)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5337-D646-79D2-254D-6C0EA26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Let’s implement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891C-BC7A-BDEC-8367-4B281F7F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we need to create class queue that has members:</a:t>
            </a:r>
          </a:p>
          <a:p>
            <a:pPr>
              <a:lnSpc>
                <a:spcPct val="114999"/>
              </a:lnSpc>
            </a:pPr>
            <a:r>
              <a:rPr lang="en-US" dirty="0"/>
              <a:t>Size : int  the max size you need </a:t>
            </a:r>
          </a:p>
          <a:p>
            <a:pPr>
              <a:lnSpc>
                <a:spcPct val="114999"/>
              </a:lnSpc>
            </a:pPr>
            <a:r>
              <a:rPr lang="en-US" dirty="0"/>
              <a:t>Front: int the first element in the queue</a:t>
            </a:r>
          </a:p>
          <a:p>
            <a:pPr>
              <a:lnSpc>
                <a:spcPct val="114999"/>
              </a:lnSpc>
            </a:pPr>
            <a:r>
              <a:rPr lang="en-US" dirty="0"/>
              <a:t>Rear: int the last element in the queue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/>
              <a:t>List : array of int values(or any data type we need)</a:t>
            </a:r>
          </a:p>
          <a:p>
            <a:pPr>
              <a:lnSpc>
                <a:spcPct val="114999"/>
              </a:lnSpc>
            </a:pPr>
            <a:r>
              <a:rPr lang="en-US" dirty="0"/>
              <a:t>Parameterized constructor that take size parameter</a:t>
            </a:r>
          </a:p>
          <a:p>
            <a:pPr>
              <a:lnSpc>
                <a:spcPct val="114999"/>
              </a:lnSpc>
            </a:pPr>
            <a:r>
              <a:rPr lang="en-US" dirty="0"/>
              <a:t>Set size = the size you got from parameter</a:t>
            </a:r>
          </a:p>
          <a:p>
            <a:pPr>
              <a:lnSpc>
                <a:spcPct val="114999"/>
              </a:lnSpc>
            </a:pPr>
            <a:r>
              <a:rPr lang="en-US" dirty="0"/>
              <a:t>Set Front= 0 that refer to the first position will add </a:t>
            </a:r>
            <a:r>
              <a:rPr lang="en-US" err="1"/>
              <a:t>elemets</a:t>
            </a:r>
            <a:r>
              <a:rPr lang="en-US" dirty="0"/>
              <a:t> to it</a:t>
            </a:r>
          </a:p>
          <a:p>
            <a:pPr>
              <a:lnSpc>
                <a:spcPct val="114999"/>
              </a:lnSpc>
            </a:pPr>
            <a:r>
              <a:rPr lang="en-US" dirty="0"/>
              <a:t>Set Rear= </a:t>
            </a:r>
            <a:r>
              <a:rPr lang="en-US" dirty="0" err="1"/>
              <a:t>maxSize</a:t>
            </a:r>
            <a:r>
              <a:rPr lang="en-US" dirty="0"/>
              <a:t> – 1 that refer to the last position can add </a:t>
            </a:r>
            <a:r>
              <a:rPr lang="en-US" dirty="0" err="1"/>
              <a:t>elemets</a:t>
            </a:r>
            <a:r>
              <a:rPr lang="en-US" dirty="0"/>
              <a:t> to it</a:t>
            </a:r>
            <a:endParaRPr lang="en-US" dirty="0">
              <a:solidFill>
                <a:srgbClr val="1A9988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/>
              <a:t>Create list it's size that you got from parameter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67BCACBA-5853-EC13-BF7B-D0B9F45B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73393"/>
            <a:ext cx="4686300" cy="2505075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0E3F9A-2E06-390E-8C65-0371DB4A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3" y="666750"/>
            <a:ext cx="4448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Circular Queue ( Enqueue)</a:t>
            </a:r>
            <a:endParaRPr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49D55C-D720-1392-64A5-217B48BF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8" y="2133600"/>
            <a:ext cx="6212205" cy="2545080"/>
          </a:xfrm>
          <a:prstGeom prst="rect">
            <a:avLst/>
          </a:prstGeom>
        </p:spPr>
      </p:pic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D19D4ECF-3251-8764-F594-F3514E68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79195"/>
            <a:ext cx="4267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Circular Queue ( Dequeue)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8CB4F-5466-22BB-77C0-7D9AFE48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1853565"/>
            <a:ext cx="6667500" cy="3021330"/>
          </a:xfrm>
          <a:prstGeom prst="rect">
            <a:avLst/>
          </a:prstGeom>
        </p:spPr>
      </p:pic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4F2DC906-D2FD-ED27-F5EF-9F5DA8D8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42" y="846772"/>
            <a:ext cx="4257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260D-2CAE-35D7-4076-76F04D9A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Drawbacks of implementing queue using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0FC5-ADBF-D831-803E-5A4C8813D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Costly Resizing Operations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Inefficient Dequeue (Front Removal) Operation</a:t>
            </a:r>
          </a:p>
          <a:p>
            <a:pPr>
              <a:lnSpc>
                <a:spcPct val="200000"/>
              </a:lnSpc>
            </a:pPr>
            <a:r>
              <a:rPr lang="en-US" dirty="0"/>
              <a:t>Limited Capacity for Large Data</a:t>
            </a:r>
          </a:p>
        </p:txBody>
      </p:sp>
    </p:spTree>
    <p:extLst>
      <p:ext uri="{BB962C8B-B14F-4D97-AF65-F5344CB8AC3E}">
        <p14:creationId xmlns:p14="http://schemas.microsoft.com/office/powerpoint/2010/main" val="293509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1FA-AD7F-7596-B602-A67F588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using </a:t>
            </a:r>
            <a:r>
              <a:rPr lang="en-US" dirty="0" err="1"/>
              <a:t>Linkedl</a:t>
            </a:r>
            <a:r>
              <a:rPr lang="en-US" dirty="0"/>
              <a:t>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6825-C716-C70C-F71E-3D4E06DC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B53F0-916D-17C6-F8D8-A94C37BA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63" y="2080283"/>
            <a:ext cx="6724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1FA-AD7F-7596-B602-A67F588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using </a:t>
            </a:r>
            <a:r>
              <a:rPr lang="en-US" dirty="0" err="1"/>
              <a:t>Linkedl</a:t>
            </a:r>
            <a:r>
              <a:rPr lang="en-US" dirty="0"/>
              <a:t>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6825-C716-C70C-F71E-3D4E06DC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Each item(node) in queue contains :-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 piece of data (any type)</a:t>
            </a:r>
          </a:p>
          <a:p>
            <a:pPr>
              <a:lnSpc>
                <a:spcPct val="114999"/>
              </a:lnSpc>
            </a:pPr>
            <a:r>
              <a:rPr lang="en-US" dirty="0"/>
              <a:t>Pointer to the next node in the Queue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90BDA26-1B63-15BE-AAFB-A837CDE8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03" y="3574957"/>
            <a:ext cx="4270563" cy="15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3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Now, look at the Queue using linked list implementation using Arrays.</a:t>
            </a:r>
            <a:br>
              <a:rPr lang="en" dirty="0"/>
            </a:br>
            <a:r>
              <a:rPr lang="en" dirty="0"/>
              <a:t>Check QueueLinkedlist.cpp.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89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736-E564-3517-1102-5FF7119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2970-16BE-1BC8-D301-C09ECA0B2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You have to implement a method to check if the queue elements are sorted in ascending order or not, if yes return true, else return false</a:t>
            </a:r>
          </a:p>
          <a:p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b="1" dirty="0"/>
              <a:t>Method Signature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sortedAscQueue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b="1" dirty="0"/>
              <a:t>Test Case</a:t>
            </a:r>
          </a:p>
          <a:p>
            <a:pPr lvl="1"/>
            <a:r>
              <a:rPr lang="en-US" dirty="0"/>
              <a:t>Queue q = [2, 3, 8, 12, 18, 33]</a:t>
            </a:r>
          </a:p>
          <a:p>
            <a:pPr lvl="1"/>
            <a:r>
              <a:rPr lang="en-US" dirty="0"/>
              <a:t>Result =&gt;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7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Queue</a:t>
            </a:r>
            <a:endParaRPr dirty="0"/>
          </a:p>
          <a:p>
            <a:pPr>
              <a:lnSpc>
                <a:spcPct val="114999"/>
              </a:lnSpc>
            </a:pPr>
            <a:r>
              <a:rPr lang="en" dirty="0"/>
              <a:t>Queue Applications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Operations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Circular Queue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Implementation using Arrays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Task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Queue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88" y="1992450"/>
            <a:ext cx="841043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347000" y="615675"/>
            <a:ext cx="60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FIFO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LILO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51150" y="41425"/>
            <a:ext cx="64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 Queue: https://www.cs.usfca.edu/~galles/visualization/QueueArray.html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in Action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1999350"/>
            <a:ext cx="5219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Applications of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21C7-F6F1-9198-3D91-D10E7C9C779A}"/>
              </a:ext>
            </a:extLst>
          </p:cNvPr>
          <p:cNvSpPr txBox="1"/>
          <p:nvPr/>
        </p:nvSpPr>
        <p:spPr>
          <a:xfrm>
            <a:off x="838269" y="1886106"/>
            <a:ext cx="7913267" cy="1614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CPU Scheduling and Task Management</a:t>
            </a:r>
            <a:endParaRPr lang="en-US"/>
          </a:p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Printers and Resource Sharing</a:t>
            </a:r>
          </a:p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Call Center Management and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47525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Operations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14675" y="2119525"/>
            <a:ext cx="768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isEmpty()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isFull()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front()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rear()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queueSize()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 Problem with Arrays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14675" y="2119525"/>
            <a:ext cx="7688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After a number of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enqueue()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&amp;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dequeue()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operations, the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rear/end/tail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will always point to the end of the queue, indicating that the queue is full.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 solve this problem we will use the concept of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Circular Queue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- Another problem is: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fixed size of the queue.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CC2F88B7-C2B2-A7BC-654A-D3908BA0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66" y="3722785"/>
            <a:ext cx="4084135" cy="1147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Queue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675" y="1853850"/>
            <a:ext cx="27622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Now, look at the Circular Queue implementation using Arrays.</a:t>
            </a:r>
            <a:br>
              <a:rPr lang="en" dirty="0"/>
            </a:br>
            <a:r>
              <a:rPr lang="en" dirty="0"/>
              <a:t>Check circulrQueueArray.cpp.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On-screen Show (16:9)</PresentationFormat>
  <Paragraphs>42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Streamline</vt:lpstr>
      <vt:lpstr>Data Structures (Lab-6)</vt:lpstr>
      <vt:lpstr>Agenda for Today</vt:lpstr>
      <vt:lpstr>Queue</vt:lpstr>
      <vt:lpstr>Queue in Action</vt:lpstr>
      <vt:lpstr>Applications of Queue</vt:lpstr>
      <vt:lpstr>Queue Operations</vt:lpstr>
      <vt:lpstr>Queue Implementation Problem with Arrays</vt:lpstr>
      <vt:lpstr>Circular Queue</vt:lpstr>
      <vt:lpstr>Now, look at the Circular Queue implementation using Arrays. Check circulrQueueArray.cpp.</vt:lpstr>
      <vt:lpstr>Let’s implement </vt:lpstr>
      <vt:lpstr>PowerPoint Presentation</vt:lpstr>
      <vt:lpstr>Circular Queue ( Enqueue)</vt:lpstr>
      <vt:lpstr>Circular Queue ( Dequeue)</vt:lpstr>
      <vt:lpstr>Drawbacks of implementing queue using Array</vt:lpstr>
      <vt:lpstr>Queue using Linkedl list</vt:lpstr>
      <vt:lpstr>Queue using Linkedl list</vt:lpstr>
      <vt:lpstr>Now, look at the Queue using linked list implementation using Arrays. Check QueueLinkedlist.cpp.</vt:lpstr>
      <vt:lpstr>Task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(Lab-6)</dc:title>
  <cp:lastModifiedBy>Asmaa  Aly EL Sheikh</cp:lastModifiedBy>
  <cp:revision>188</cp:revision>
  <dcterms:modified xsi:type="dcterms:W3CDTF">2024-11-07T22:57:37Z</dcterms:modified>
</cp:coreProperties>
</file>