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21599525" cy="30600650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49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1252537" indent="-795337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49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2505075" indent="-1590675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49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3757612" indent="-2386012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49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5010150" indent="-318135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49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9638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374" autoAdjust="0"/>
  </p:normalViewPr>
  <p:slideViewPr>
    <p:cSldViewPr snapToGrid="0">
      <p:cViewPr varScale="1">
        <p:scale>
          <a:sx n="18" d="100"/>
          <a:sy n="18" d="100"/>
        </p:scale>
        <p:origin x="2654" y="149"/>
      </p:cViewPr>
      <p:guideLst>
        <p:guide orient="horz" pos="9638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B" userId="a27318d707d6b499" providerId="LiveId" clId="{E2918284-D8A3-4078-81B1-EAE46A120FA4}"/>
    <pc:docChg chg="custSel modSld">
      <pc:chgData name="Monika B" userId="a27318d707d6b499" providerId="LiveId" clId="{E2918284-D8A3-4078-81B1-EAE46A120FA4}" dt="2023-10-27T14:20:28.334" v="50" actId="20577"/>
      <pc:docMkLst>
        <pc:docMk/>
      </pc:docMkLst>
      <pc:sldChg chg="addSp delSp modSp mod">
        <pc:chgData name="Monika B" userId="a27318d707d6b499" providerId="LiveId" clId="{E2918284-D8A3-4078-81B1-EAE46A120FA4}" dt="2023-10-27T14:20:28.334" v="50" actId="20577"/>
        <pc:sldMkLst>
          <pc:docMk/>
          <pc:sldMk cId="0" sldId="257"/>
        </pc:sldMkLst>
        <pc:spChg chg="mod">
          <ac:chgData name="Monika B" userId="a27318d707d6b499" providerId="LiveId" clId="{E2918284-D8A3-4078-81B1-EAE46A120FA4}" dt="2023-10-27T14:20:28.334" v="50" actId="20577"/>
          <ac:spMkLst>
            <pc:docMk/>
            <pc:sldMk cId="0" sldId="257"/>
            <ac:spMk id="1048587" creationId="{00000000-0000-0000-0000-000000000000}"/>
          </ac:spMkLst>
        </pc:spChg>
        <pc:spChg chg="del mod">
          <ac:chgData name="Monika B" userId="a27318d707d6b499" providerId="LiveId" clId="{E2918284-D8A3-4078-81B1-EAE46A120FA4}" dt="2023-10-27T14:17:03.539" v="20" actId="478"/>
          <ac:spMkLst>
            <pc:docMk/>
            <pc:sldMk cId="0" sldId="257"/>
            <ac:spMk id="1048607" creationId="{00000000-0000-0000-0000-000000000000}"/>
          </ac:spMkLst>
        </pc:spChg>
        <pc:spChg chg="del mod">
          <ac:chgData name="Monika B" userId="a27318d707d6b499" providerId="LiveId" clId="{E2918284-D8A3-4078-81B1-EAE46A120FA4}" dt="2023-10-27T14:16:39.081" v="17"/>
          <ac:spMkLst>
            <pc:docMk/>
            <pc:sldMk cId="0" sldId="257"/>
            <ac:spMk id="1048608" creationId="{00000000-0000-0000-0000-000000000000}"/>
          </ac:spMkLst>
        </pc:spChg>
        <pc:picChg chg="add mod">
          <ac:chgData name="Monika B" userId="a27318d707d6b499" providerId="LiveId" clId="{E2918284-D8A3-4078-81B1-EAE46A120FA4}" dt="2023-10-27T14:17:18.609" v="25" actId="1076"/>
          <ac:picMkLst>
            <pc:docMk/>
            <pc:sldMk cId="0" sldId="257"/>
            <ac:picMk id="4" creationId="{9A1C73AB-D436-2969-8648-5BB2FA5D9145}"/>
          </ac:picMkLst>
        </pc:picChg>
        <pc:picChg chg="mod">
          <ac:chgData name="Monika B" userId="a27318d707d6b499" providerId="LiveId" clId="{E2918284-D8A3-4078-81B1-EAE46A120FA4}" dt="2023-10-27T14:17:14.197" v="24" actId="1076"/>
          <ac:picMkLst>
            <pc:docMk/>
            <pc:sldMk cId="0" sldId="257"/>
            <ac:picMk id="2097152" creationId="{00000000-0000-0000-0000-000000000000}"/>
          </ac:picMkLst>
        </pc:picChg>
        <pc:picChg chg="mod">
          <ac:chgData name="Monika B" userId="a27318d707d6b499" providerId="LiveId" clId="{E2918284-D8A3-4078-81B1-EAE46A120FA4}" dt="2023-10-27T14:17:21.916" v="26" actId="1076"/>
          <ac:picMkLst>
            <pc:docMk/>
            <pc:sldMk cId="0" sldId="257"/>
            <ac:picMk id="209715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70" name="Date Placeholder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fld id="{566ABCEB-ACFC-4714-9973-3DA970169C29}" type="datetime1">
              <a:rPr lang="en-US" altLang="en-US" sz="1200">
                <a:latin typeface="Calibri" pitchFamily="34" charset="0"/>
              </a:rPr>
              <a:pPr lvl="0" algn="r" eaLnBrk="1" latinLnBrk="1" hangingPunct="1"/>
              <a:t>10/27/2023</a:t>
            </a:fld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7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7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339975" y="1143000"/>
            <a:ext cx="217805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8615" name="Slide Number Placeholder 3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1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619965" y="5008025"/>
            <a:ext cx="18359596" cy="1065356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29201"/>
            <a:ext cx="4657398" cy="259326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29201"/>
            <a:ext cx="13702199" cy="259326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473719" y="7628921"/>
            <a:ext cx="18629590" cy="127290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478361"/>
            <a:ext cx="18629590" cy="669389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487781" y="1629208"/>
            <a:ext cx="18629590" cy="591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501412"/>
            <a:ext cx="9137610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177737"/>
            <a:ext cx="9137610" cy="16440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501412"/>
            <a:ext cx="9182611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177737"/>
            <a:ext cx="9182611" cy="16440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9182611" y="4405934"/>
            <a:ext cx="10934760" cy="2174629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405934"/>
            <a:ext cx="10934760" cy="2174629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755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755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484312" y="1628775"/>
            <a:ext cx="18630900" cy="59150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8145462"/>
            <a:ext cx="18630900" cy="19416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484312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27-10-2023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62" y="28362276"/>
            <a:ext cx="7289800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288" y="28362276"/>
            <a:ext cx="4860925" cy="1628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79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590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385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19587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28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IN" altLang="en-US" sz="28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defTabSz="2159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159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2pPr>
      <a:lvl3pPr algn="l" defTabSz="2159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3pPr>
      <a:lvl4pPr algn="l" defTabSz="2159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4pPr>
      <a:lvl5pPr algn="l" defTabSz="2159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2159000" rtl="0" fontAlgn="base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2159000" rtl="0" fontAlgn="base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2159000" rtl="0" fontAlgn="base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2159000" rtl="0" fontAlgn="base">
        <a:lnSpc>
          <a:spcPct val="90000"/>
        </a:lnSpc>
        <a:spcBef>
          <a:spcPct val="0"/>
        </a:spcBef>
        <a:spcAft>
          <a:spcPct val="0"/>
        </a:spcAft>
        <a:defRPr sz="10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539750" indent="-539750" algn="l" defTabSz="2159000" rtl="0" eaLnBrk="0" fontAlgn="base" hangingPunct="0">
        <a:lnSpc>
          <a:spcPct val="90000"/>
        </a:lnSpc>
        <a:spcBef>
          <a:spcPts val="2363"/>
        </a:spcBef>
        <a:spcAft>
          <a:spcPct val="0"/>
        </a:spcAft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19250" indent="-539750" algn="l" defTabSz="2159000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0" indent="-539750" algn="l" defTabSz="2159000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79838" indent="-539750" algn="l" defTabSz="2159000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338" indent="-539750" algn="l" defTabSz="2159000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/>
          <p:nvPr/>
        </p:nvSpPr>
        <p:spPr>
          <a:xfrm>
            <a:off x="419100" y="457200"/>
            <a:ext cx="20726400" cy="29794200"/>
          </a:xfrm>
          <a:prstGeom prst="rect">
            <a:avLst/>
          </a:prstGeom>
          <a:noFill/>
          <a:ln w="7620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48587" name="TextBox 8"/>
          <p:cNvSpPr txBox="1"/>
          <p:nvPr/>
        </p:nvSpPr>
        <p:spPr>
          <a:xfrm>
            <a:off x="3230562" y="3563937"/>
            <a:ext cx="17891124" cy="7078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 dirty="0">
                <a:solidFill>
                  <a:srgbClr val="006600"/>
                </a:solidFill>
                <a:latin typeface="Bookman Old Style" pitchFamily="18" charset="0"/>
                <a:ea typeface="Times New Roman" pitchFamily="18" charset="0"/>
              </a:rPr>
              <a:t>AUTOMATIC HAND SANITIZER USING ARDUINO UNO</a:t>
            </a:r>
          </a:p>
        </p:txBody>
      </p:sp>
      <p:sp>
        <p:nvSpPr>
          <p:cNvPr id="1048588" name="Rectangle 11"/>
          <p:cNvSpPr/>
          <p:nvPr/>
        </p:nvSpPr>
        <p:spPr>
          <a:xfrm>
            <a:off x="947737" y="3652837"/>
            <a:ext cx="2811781" cy="61213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IN" altLang="en-US" sz="3200" b="1">
                <a:solidFill>
                  <a:srgbClr val="C00000"/>
                </a:solidFill>
                <a:latin typeface="Bookman Old Style" pitchFamily="18" charset="0"/>
                <a:ea typeface="Times New Roman" pitchFamily="18" charset="0"/>
              </a:rPr>
              <a:t>Project Title : </a:t>
            </a:r>
          </a:p>
        </p:txBody>
      </p:sp>
      <p:sp>
        <p:nvSpPr>
          <p:cNvPr id="1048591" name="Rectangle 16"/>
          <p:cNvSpPr/>
          <p:nvPr/>
        </p:nvSpPr>
        <p:spPr>
          <a:xfrm>
            <a:off x="2106612" y="10096500"/>
            <a:ext cx="10407650" cy="7858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just" eaLnBrk="1" latinLnBrk="1" hangingPunct="1">
              <a:tabLst>
                <a:tab pos="3589337" algn="l"/>
              </a:tabLst>
            </a:pPr>
            <a:r>
              <a:rPr lang="en-IN" altLang="en-US" sz="4400" b="1" dirty="0">
                <a:solidFill>
                  <a:srgbClr val="FF0066"/>
                </a:solidFill>
                <a:latin typeface="Cambria Math" pitchFamily="18" charset="0"/>
              </a:rPr>
              <a:t>               </a:t>
            </a:r>
            <a:r>
              <a:rPr lang="en-IN" altLang="en-US" sz="4500" b="1" dirty="0">
                <a:solidFill>
                  <a:srgbClr val="FF0066"/>
                </a:solidFill>
                <a:latin typeface="Cambria Math" pitchFamily="18" charset="0"/>
              </a:rPr>
              <a:t>                            </a:t>
            </a:r>
          </a:p>
        </p:txBody>
      </p:sp>
      <p:sp>
        <p:nvSpPr>
          <p:cNvPr id="1048597" name="Rounded Rectangle 27"/>
          <p:cNvSpPr/>
          <p:nvPr/>
        </p:nvSpPr>
        <p:spPr>
          <a:xfrm>
            <a:off x="947737" y="12258675"/>
            <a:ext cx="8397875" cy="3890962"/>
          </a:xfrm>
          <a:prstGeom prst="roundRect">
            <a:avLst>
              <a:gd name="adj" fmla="val 6769"/>
            </a:avLst>
          </a:prstGeom>
          <a:noFill/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8598" name="Rounded Rectangle 28"/>
          <p:cNvSpPr/>
          <p:nvPr/>
        </p:nvSpPr>
        <p:spPr>
          <a:xfrm>
            <a:off x="4237037" y="12461875"/>
            <a:ext cx="2840037" cy="979487"/>
          </a:xfrm>
          <a:prstGeom prst="roundRect">
            <a:avLst>
              <a:gd name="adj" fmla="val 6769"/>
            </a:avLst>
          </a:prstGeom>
          <a:solidFill>
            <a:srgbClr val="D9D9D9"/>
          </a:solidFill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 dirty="0">
                <a:solidFill>
                  <a:srgbClr val="FF0066"/>
                </a:solidFill>
                <a:latin typeface="Cambria Math" pitchFamily="18" charset="0"/>
                <a:ea typeface="Cambria Math" pitchFamily="18" charset="0"/>
              </a:rPr>
              <a:t>Objective</a:t>
            </a:r>
          </a:p>
        </p:txBody>
      </p:sp>
      <p:sp>
        <p:nvSpPr>
          <p:cNvPr id="1048599" name="TextBox 29"/>
          <p:cNvSpPr txBox="1"/>
          <p:nvPr/>
        </p:nvSpPr>
        <p:spPr>
          <a:xfrm>
            <a:off x="1149350" y="13281025"/>
            <a:ext cx="8139112" cy="2961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392112" lvl="0" indent="-392112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har char="•"/>
            </a:pPr>
            <a:r>
              <a:rPr lang="en-US" altLang="en-US" sz="3800">
                <a:solidFill>
                  <a:srgbClr val="0000FF"/>
                </a:solidFill>
                <a:latin typeface="Cambria" pitchFamily="18" charset="0"/>
              </a:rPr>
              <a:t>To Prevent Pandemic of Covid 19 virus.</a:t>
            </a:r>
          </a:p>
          <a:p>
            <a:pPr marL="392112" lvl="0" indent="-392112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har char="•"/>
            </a:pPr>
            <a:r>
              <a:rPr lang="en-US" altLang="en-US" sz="3800">
                <a:solidFill>
                  <a:srgbClr val="0000FF"/>
                </a:solidFill>
                <a:latin typeface="Cambria" pitchFamily="18" charset="0"/>
              </a:rPr>
              <a:t>To Safeguard us from Covid 19.</a:t>
            </a:r>
          </a:p>
        </p:txBody>
      </p:sp>
      <p:sp>
        <p:nvSpPr>
          <p:cNvPr id="1048600" name="Rounded Rectangle 30"/>
          <p:cNvSpPr/>
          <p:nvPr/>
        </p:nvSpPr>
        <p:spPr>
          <a:xfrm>
            <a:off x="9547225" y="12293600"/>
            <a:ext cx="10769600" cy="8442325"/>
          </a:xfrm>
          <a:prstGeom prst="roundRect">
            <a:avLst>
              <a:gd name="adj" fmla="val 6769"/>
            </a:avLst>
          </a:prstGeom>
          <a:noFill/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8601" name="Rounded Rectangle 31"/>
          <p:cNvSpPr/>
          <p:nvPr/>
        </p:nvSpPr>
        <p:spPr>
          <a:xfrm>
            <a:off x="12838112" y="12496800"/>
            <a:ext cx="4573587" cy="981075"/>
          </a:xfrm>
          <a:prstGeom prst="roundRect">
            <a:avLst>
              <a:gd name="adj" fmla="val 6769"/>
            </a:avLst>
          </a:prstGeom>
          <a:solidFill>
            <a:srgbClr val="D9D9D9"/>
          </a:solidFill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>
                <a:solidFill>
                  <a:srgbClr val="FF0066"/>
                </a:solidFill>
                <a:latin typeface="Cambria Math" pitchFamily="18" charset="0"/>
                <a:ea typeface="Cambria Math" pitchFamily="18" charset="0"/>
              </a:rPr>
              <a:t>Proposed Work</a:t>
            </a:r>
          </a:p>
        </p:txBody>
      </p:sp>
      <p:sp>
        <p:nvSpPr>
          <p:cNvPr id="1048602" name="TextBox 32"/>
          <p:cNvSpPr txBox="1"/>
          <p:nvPr/>
        </p:nvSpPr>
        <p:spPr>
          <a:xfrm>
            <a:off x="10040938" y="13635038"/>
            <a:ext cx="10039350" cy="7660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392112" lvl="0" indent="-334962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har char="•"/>
            </a:pPr>
            <a:r>
              <a:rPr lang="en-US" altLang="en-US" sz="3800">
                <a:solidFill>
                  <a:srgbClr val="0000FF"/>
                </a:solidFill>
                <a:latin typeface="Cambria" pitchFamily="18" charset="0"/>
              </a:rPr>
              <a:t>The proposed Hand Sanitizer make use of  destroying covid 19 virus .</a:t>
            </a:r>
          </a:p>
          <a:p>
            <a:pPr marL="392112" lvl="0" indent="-334962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har char="•"/>
            </a:pPr>
            <a:r>
              <a:rPr lang="en-US" altLang="en-US" sz="3800">
                <a:solidFill>
                  <a:srgbClr val="0000FF"/>
                </a:solidFill>
                <a:latin typeface="Cambria" pitchFamily="18" charset="0"/>
              </a:rPr>
              <a:t>It may also make use of destroying any other virus that are Harmful to human health.</a:t>
            </a:r>
          </a:p>
          <a:p>
            <a:pPr marL="392112" lvl="0" indent="-334962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har char="•"/>
            </a:pPr>
            <a:r>
              <a:rPr lang="en-US" altLang="en-US" sz="3800">
                <a:solidFill>
                  <a:srgbClr val="0000FF"/>
                </a:solidFill>
                <a:latin typeface="Cambria" pitchFamily="18" charset="0"/>
              </a:rPr>
              <a:t>Hand Sanitizer machine is a simple mechanism that used for sanitation purpose.</a:t>
            </a:r>
          </a:p>
        </p:txBody>
      </p:sp>
      <p:sp>
        <p:nvSpPr>
          <p:cNvPr id="1048603" name="Rounded Rectangle 33"/>
          <p:cNvSpPr/>
          <p:nvPr/>
        </p:nvSpPr>
        <p:spPr>
          <a:xfrm>
            <a:off x="788987" y="16424275"/>
            <a:ext cx="8651875" cy="9329738"/>
          </a:xfrm>
          <a:prstGeom prst="roundRect">
            <a:avLst>
              <a:gd name="adj" fmla="val 6769"/>
            </a:avLst>
          </a:prstGeom>
          <a:noFill/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8604" name="Rounded Rectangle 34"/>
          <p:cNvSpPr/>
          <p:nvPr/>
        </p:nvSpPr>
        <p:spPr>
          <a:xfrm>
            <a:off x="2963862" y="16671925"/>
            <a:ext cx="4687887" cy="979487"/>
          </a:xfrm>
          <a:prstGeom prst="roundRect">
            <a:avLst>
              <a:gd name="adj" fmla="val 6769"/>
            </a:avLst>
          </a:prstGeom>
          <a:solidFill>
            <a:srgbClr val="D9D9D9"/>
          </a:solidFill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>
                <a:solidFill>
                  <a:srgbClr val="FF0066"/>
                </a:solidFill>
                <a:latin typeface="Cambria Math" pitchFamily="18" charset="0"/>
                <a:ea typeface="Cambria Math" pitchFamily="18" charset="0"/>
              </a:rPr>
              <a:t>Components used</a:t>
            </a:r>
          </a:p>
        </p:txBody>
      </p:sp>
      <p:sp>
        <p:nvSpPr>
          <p:cNvPr id="1048605" name="Rounded Rectangle 35"/>
          <p:cNvSpPr/>
          <p:nvPr/>
        </p:nvSpPr>
        <p:spPr>
          <a:xfrm>
            <a:off x="9729788" y="20926424"/>
            <a:ext cx="10620375" cy="4746625"/>
          </a:xfrm>
          <a:prstGeom prst="roundRect">
            <a:avLst>
              <a:gd name="adj" fmla="val 6769"/>
            </a:avLst>
          </a:prstGeom>
          <a:noFill/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8606" name="Rounded Rectangle 36"/>
          <p:cNvSpPr/>
          <p:nvPr/>
        </p:nvSpPr>
        <p:spPr>
          <a:xfrm>
            <a:off x="12784138" y="21189950"/>
            <a:ext cx="4687887" cy="979487"/>
          </a:xfrm>
          <a:prstGeom prst="roundRect">
            <a:avLst>
              <a:gd name="adj" fmla="val 6769"/>
            </a:avLst>
          </a:prstGeom>
          <a:solidFill>
            <a:srgbClr val="D9D9D9"/>
          </a:solidFill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>
                <a:solidFill>
                  <a:srgbClr val="FF0066"/>
                </a:solidFill>
                <a:latin typeface="Cambria Math" pitchFamily="18" charset="0"/>
                <a:ea typeface="Cambria Math" pitchFamily="18" charset="0"/>
              </a:rPr>
              <a:t>Experimental setup</a:t>
            </a:r>
          </a:p>
        </p:txBody>
      </p:sp>
      <p:pic>
        <p:nvPicPr>
          <p:cNvPr id="2097152" name="Picture 40" descr="A picture containing text, electronics, circuit  Description automatically generated"/>
          <p:cNvPicPr>
            <a:picLocks/>
          </p:cNvPicPr>
          <p:nvPr/>
        </p:nvPicPr>
        <p:blipFill>
          <a:blip r:embed="rId3"/>
          <a:srcRect l="8617" t="16182" r="9290" b="17430"/>
          <a:stretch>
            <a:fillRect/>
          </a:stretch>
        </p:blipFill>
        <p:spPr>
          <a:xfrm>
            <a:off x="2575719" y="17682989"/>
            <a:ext cx="4483100" cy="298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9" name="Rounded Rectangle 53"/>
          <p:cNvSpPr/>
          <p:nvPr/>
        </p:nvSpPr>
        <p:spPr>
          <a:xfrm>
            <a:off x="947737" y="26050876"/>
            <a:ext cx="19402424" cy="3944937"/>
          </a:xfrm>
          <a:prstGeom prst="roundRect">
            <a:avLst>
              <a:gd name="adj" fmla="val 6769"/>
            </a:avLst>
          </a:prstGeom>
          <a:noFill/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8610" name="Rounded Rectangle 54"/>
          <p:cNvSpPr/>
          <p:nvPr/>
        </p:nvSpPr>
        <p:spPr>
          <a:xfrm>
            <a:off x="8574088" y="26469976"/>
            <a:ext cx="4714875" cy="979487"/>
          </a:xfrm>
          <a:prstGeom prst="roundRect">
            <a:avLst>
              <a:gd name="adj" fmla="val 6769"/>
            </a:avLst>
          </a:prstGeom>
          <a:solidFill>
            <a:srgbClr val="D9D9D9"/>
          </a:solidFill>
          <a:ln w="19050" cap="flat" cmpd="sng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4000" b="1" dirty="0">
                <a:solidFill>
                  <a:srgbClr val="FF0066"/>
                </a:solidFill>
                <a:latin typeface="Cambria Math" pitchFamily="18" charset="0"/>
                <a:ea typeface="Cambria Math" pitchFamily="18" charset="0"/>
              </a:rPr>
              <a:t>Future Enhancement</a:t>
            </a:r>
          </a:p>
        </p:txBody>
      </p:sp>
      <p:sp>
        <p:nvSpPr>
          <p:cNvPr id="1048611" name="TextBox 55"/>
          <p:cNvSpPr txBox="1"/>
          <p:nvPr/>
        </p:nvSpPr>
        <p:spPr>
          <a:xfrm>
            <a:off x="1149350" y="27382788"/>
            <a:ext cx="18735676" cy="3799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57150" lvl="0" indent="0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rgbClr val="0000FF"/>
                </a:solidFill>
                <a:latin typeface="Cambria" pitchFamily="18" charset="0"/>
              </a:rPr>
              <a:t>As a future enhancement </a:t>
            </a:r>
            <a:r>
              <a:rPr lang="en-US" altLang="en-GB" sz="3600">
                <a:solidFill>
                  <a:srgbClr val="0000FF"/>
                </a:solidFill>
                <a:latin typeface="Cambria" pitchFamily="18" charset="0"/>
              </a:rPr>
              <a:t>, </a:t>
            </a:r>
            <a:r>
              <a:rPr lang="en-US" altLang="en-US" sz="3600">
                <a:solidFill>
                  <a:srgbClr val="0000FF"/>
                </a:solidFill>
                <a:latin typeface="Cambria" pitchFamily="18" charset="0"/>
              </a:rPr>
              <a:t>motorised method of  similar mechanism for the usage of any other hand wash or other similar Application.   </a:t>
            </a:r>
            <a:endParaRPr lang="zh-CN" altLang="en-US"/>
          </a:p>
          <a:p>
            <a:pPr marL="57150" lvl="0" indent="0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sz="3600">
              <a:solidFill>
                <a:srgbClr val="0000FF"/>
              </a:solidFill>
              <a:latin typeface="Cambria" pitchFamily="18" charset="0"/>
            </a:endParaRPr>
          </a:p>
          <a:p>
            <a:pPr marL="57150" lvl="0" indent="0" algn="just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sz="360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2097153" name="Picture 56" descr="Description: C:\Users\user\Desktop\AAA College new logo -23.10.jp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9612" y="671512"/>
            <a:ext cx="3289300" cy="2779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2" name="Rectangle 57"/>
          <p:cNvSpPr/>
          <p:nvPr/>
        </p:nvSpPr>
        <p:spPr>
          <a:xfrm>
            <a:off x="2708275" y="598487"/>
            <a:ext cx="17903824" cy="31521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1252537" indent="-795337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2505075" indent="-15906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3757612" indent="-2386012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5010150" indent="-31813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9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>
              <a:tabLst>
                <a:tab pos="-2970212" algn="l"/>
                <a:tab pos="2779712" algn="ctr"/>
                <a:tab pos="4248150" algn="l"/>
              </a:tabLst>
            </a:pPr>
            <a:r>
              <a:rPr lang="en-US" altLang="en-US" sz="4800" b="1">
                <a:solidFill>
                  <a:srgbClr val="FF0000"/>
                </a:solidFill>
                <a:latin typeface="Bookman Old Style" pitchFamily="18" charset="0"/>
                <a:ea typeface="Calibri" pitchFamily="34" charset="0"/>
              </a:rPr>
              <a:t>AAA COLLEGE OF ENGINEERING &amp; TECHNOLOGY</a:t>
            </a:r>
          </a:p>
          <a:p>
            <a:pPr lvl="0" algn="ctr" eaLnBrk="1" latinLnBrk="1" hangingPunct="1">
              <a:tabLst>
                <a:tab pos="-2970212" algn="l"/>
                <a:tab pos="2779712" algn="ctr"/>
                <a:tab pos="4248150" algn="l"/>
              </a:tabLst>
            </a:pPr>
            <a:r>
              <a:rPr lang="en-US" altLang="en-US" sz="3500" b="1">
                <a:solidFill>
                  <a:srgbClr val="3333FF"/>
                </a:solidFill>
                <a:latin typeface="Cambria" pitchFamily="18" charset="0"/>
                <a:ea typeface="Calibri" pitchFamily="34" charset="0"/>
              </a:rPr>
              <a:t>(An ISO 9001 : 2015 Certified Institution) </a:t>
            </a:r>
          </a:p>
          <a:p>
            <a:pPr lvl="0" algn="ctr" eaLnBrk="1" latinLnBrk="1" hangingPunct="1">
              <a:tabLst>
                <a:tab pos="-2970212" algn="l"/>
                <a:tab pos="2779712" algn="ctr"/>
                <a:tab pos="4248150" algn="l"/>
              </a:tabLst>
            </a:pPr>
            <a:r>
              <a:rPr lang="en-US" altLang="en-US" sz="3500" b="1">
                <a:solidFill>
                  <a:srgbClr val="3333FF"/>
                </a:solidFill>
                <a:latin typeface="Cambria" pitchFamily="18" charset="0"/>
                <a:ea typeface="Calibri" pitchFamily="34" charset="0"/>
              </a:rPr>
              <a:t>(Approved by AICTE, New Delhi &amp; Affiliated to Anna University, Chennai)</a:t>
            </a:r>
          </a:p>
          <a:p>
            <a:pPr lvl="0" algn="ctr" eaLnBrk="1" latinLnBrk="1" hangingPunct="1">
              <a:tabLst>
                <a:tab pos="-2970212" algn="l"/>
                <a:tab pos="2779712" algn="ctr"/>
                <a:tab pos="4248150" algn="l"/>
              </a:tabLst>
            </a:pPr>
            <a:r>
              <a:rPr lang="en-US" altLang="en-US" sz="3500" b="1">
                <a:solidFill>
                  <a:srgbClr val="3333FF"/>
                </a:solidFill>
                <a:latin typeface="Cambria" pitchFamily="18" charset="0"/>
                <a:ea typeface="Calibri" pitchFamily="34" charset="0"/>
              </a:rPr>
              <a:t>Amathur,  Sivakasi - 626 005.</a:t>
            </a:r>
          </a:p>
          <a:p>
            <a:pPr lvl="0" algn="ctr" eaLnBrk="1" latinLnBrk="1" hangingPunct="1">
              <a:tabLst>
                <a:tab pos="-2970212" algn="l"/>
                <a:tab pos="2779712" algn="ctr"/>
                <a:tab pos="4248150" algn="l"/>
              </a:tabLst>
            </a:pPr>
            <a:r>
              <a:rPr lang="en-US" altLang="en-US" sz="3500" b="1">
                <a:solidFill>
                  <a:srgbClr val="3333FF"/>
                </a:solidFill>
                <a:latin typeface="Cambria" pitchFamily="18" charset="0"/>
                <a:ea typeface="Calibri" pitchFamily="34" charset="0"/>
              </a:rPr>
              <a:t>DEPARTMENT OF  ELECTRONICS AND COMMUNICATION ENGINEERING</a:t>
            </a:r>
          </a:p>
        </p:txBody>
      </p:sp>
      <p:pic>
        <p:nvPicPr>
          <p:cNvPr id="2097157" name="Picture 10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47542" y="23053302"/>
            <a:ext cx="3181350" cy="246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12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288962" y="22488524"/>
            <a:ext cx="3736975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6A548C-0416-66DB-36AA-F1AA393E2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37" y="4484686"/>
            <a:ext cx="19402424" cy="749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C73AB-D436-2969-8648-5BB2FA5D9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542" y="20433159"/>
            <a:ext cx="3009785" cy="2982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D7F7-BF43-7B08-39D1-42635D0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653143"/>
            <a:ext cx="19244355" cy="29347886"/>
          </a:xfrm>
        </p:spPr>
        <p:txBody>
          <a:bodyPr/>
          <a:lstStyle/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 panose="02020503060305020303" pitchFamily="18" charset="0"/>
              </a:rPr>
              <a:t>AUTOMATIC HAND SANTIZIER CODING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#include&lt;iostream.h&gt;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pump=2;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trig_Pin=3;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echo_Pin=4;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 Time;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distance;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setup()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Serial.begin (9600);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pinMode (trig_Pin,OUTPUT); pinMode(echo_Pin,INPUT);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pinMode(pump, OUTPUT);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loop()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digitalWrite(trig_Pin,LOW);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delayMicroseconds(2);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digitalWrite(trig_Pin,HIGH);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delayMicroseconds(10);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digitalWrite(trig_Pin,LOW);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Time=pulse In (echo_Pin, HIGH);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distance=Time*0.034/2;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Serial.print("Distance:" 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Serial.print(distance);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if(distance&lt;15)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digitalWrite(pump, HIGH);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digitalWrite(pump, LOW); 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2159000" rtl="0" eaLnBrk="0" fontAlgn="base" latinLnBrk="0" hangingPunct="0">
              <a:lnSpc>
                <a:spcPct val="90000"/>
              </a:lnSpc>
              <a:spcBef>
                <a:spcPts val="2363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7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302</Words>
  <Application>Microsoft Office PowerPoint</Application>
  <PresentationFormat>Custom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Bell MT</vt:lpstr>
      <vt:lpstr>Bookman Old Style</vt:lpstr>
      <vt:lpstr>Calibri</vt:lpstr>
      <vt:lpstr>Calibri Light</vt:lpstr>
      <vt:lpstr>Cambria</vt:lpstr>
      <vt:lpstr>Cambria Math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SANKAR</dc:creator>
  <cp:lastModifiedBy>Monika B</cp:lastModifiedBy>
  <cp:revision>4</cp:revision>
  <dcterms:created xsi:type="dcterms:W3CDTF">2021-01-10T16:57:47Z</dcterms:created>
  <dcterms:modified xsi:type="dcterms:W3CDTF">2023-10-27T14:20:41Z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196c1546bf784e5d8211e67e5fb6bacc</vt:lpwstr>
  </property>
</Properties>
</file>