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8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83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253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144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862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197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9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019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52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93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32000-BF24-4BBA-A9E2-F80916F9A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Haiti Money Remittance Location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77406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C8DD2-82D5-4C86-AA9A-F14A367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936" y="1555729"/>
            <a:ext cx="5079991" cy="823912"/>
          </a:xfrm>
        </p:spPr>
        <p:txBody>
          <a:bodyPr/>
          <a:lstStyle/>
          <a:p>
            <a:r>
              <a:rPr lang="en-US" b="1" dirty="0"/>
              <a:t>Centre Department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3644B-0DFB-4EC7-A5B1-942FC2EE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327" y="1555729"/>
            <a:ext cx="5105400" cy="823912"/>
          </a:xfrm>
        </p:spPr>
        <p:txBody>
          <a:bodyPr/>
          <a:lstStyle/>
          <a:p>
            <a:r>
              <a:rPr lang="en-US" b="1" dirty="0" err="1"/>
              <a:t>Grand’Anse</a:t>
            </a:r>
            <a:r>
              <a:rPr lang="en-US" b="1" dirty="0"/>
              <a:t> Department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4025B98-DA15-4A42-9E0F-C80BB1A7777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5" y="2698028"/>
            <a:ext cx="3962391" cy="350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9DA3FC-F393-4132-9D44-12557018CD5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7" y="2698028"/>
            <a:ext cx="4765964" cy="35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1183323-C328-44FB-A0E7-F9717072CC9F}"/>
              </a:ext>
            </a:extLst>
          </p:cNvPr>
          <p:cNvSpPr txBox="1">
            <a:spLocks/>
          </p:cNvSpPr>
          <p:nvPr/>
        </p:nvSpPr>
        <p:spPr>
          <a:xfrm>
            <a:off x="858989" y="6206835"/>
            <a:ext cx="3999337" cy="517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Outdoors activity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Hotels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1118B2EA-FAA5-499A-BC89-1D7437F6B14B}"/>
              </a:ext>
            </a:extLst>
          </p:cNvPr>
          <p:cNvSpPr txBox="1">
            <a:spLocks/>
          </p:cNvSpPr>
          <p:nvPr/>
        </p:nvSpPr>
        <p:spPr>
          <a:xfrm>
            <a:off x="6382327" y="6206835"/>
            <a:ext cx="3999337" cy="517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Outdoors activity and Transportation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</a:t>
            </a:r>
          </a:p>
        </p:txBody>
      </p:sp>
    </p:spTree>
    <p:extLst>
      <p:ext uri="{BB962C8B-B14F-4D97-AF65-F5344CB8AC3E}">
        <p14:creationId xmlns:p14="http://schemas.microsoft.com/office/powerpoint/2010/main" val="5909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C8DD2-82D5-4C86-AA9A-F14A367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936" y="1555729"/>
            <a:ext cx="5079991" cy="823912"/>
          </a:xfrm>
        </p:spPr>
        <p:txBody>
          <a:bodyPr/>
          <a:lstStyle/>
          <a:p>
            <a:r>
              <a:rPr lang="en-US" b="1" dirty="0" err="1"/>
              <a:t>Nippes</a:t>
            </a:r>
            <a:r>
              <a:rPr lang="en-US" b="1" dirty="0"/>
              <a:t> Department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3644B-0DFB-4EC7-A5B1-942FC2EE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327" y="1555729"/>
            <a:ext cx="5105400" cy="823912"/>
          </a:xfrm>
        </p:spPr>
        <p:txBody>
          <a:bodyPr/>
          <a:lstStyle/>
          <a:p>
            <a:r>
              <a:rPr lang="en-US" b="1" dirty="0"/>
              <a:t>Nord Department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595D44C-738A-40BA-9D38-AB0EFBFCF83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6" y="2698027"/>
            <a:ext cx="4535046" cy="285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17A0BC6-610D-4741-9F40-E7A7E23EF47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7" y="2698027"/>
            <a:ext cx="4180711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CD3E2C4A-C4EF-43E7-917A-CD69CB096119}"/>
              </a:ext>
            </a:extLst>
          </p:cNvPr>
          <p:cNvSpPr txBox="1">
            <a:spLocks/>
          </p:cNvSpPr>
          <p:nvPr/>
        </p:nvSpPr>
        <p:spPr>
          <a:xfrm>
            <a:off x="803573" y="5375562"/>
            <a:ext cx="3999337" cy="64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Outdoors activity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9262D217-8EA7-4B19-8355-A6C1787EC528}"/>
              </a:ext>
            </a:extLst>
          </p:cNvPr>
          <p:cNvSpPr txBox="1">
            <a:spLocks/>
          </p:cNvSpPr>
          <p:nvPr/>
        </p:nvSpPr>
        <p:spPr>
          <a:xfrm>
            <a:off x="6354618" y="5784127"/>
            <a:ext cx="399933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Resorts and Tourism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Beach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Water activity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Hotels</a:t>
            </a:r>
          </a:p>
        </p:txBody>
      </p:sp>
    </p:spTree>
    <p:extLst>
      <p:ext uri="{BB962C8B-B14F-4D97-AF65-F5344CB8AC3E}">
        <p14:creationId xmlns:p14="http://schemas.microsoft.com/office/powerpoint/2010/main" val="362989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C8DD2-82D5-4C86-AA9A-F14A367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936" y="1555729"/>
            <a:ext cx="5079991" cy="823912"/>
          </a:xfrm>
        </p:spPr>
        <p:txBody>
          <a:bodyPr/>
          <a:lstStyle/>
          <a:p>
            <a:r>
              <a:rPr lang="en-US" b="1" dirty="0"/>
              <a:t>Nord-Est Department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3644B-0DFB-4EC7-A5B1-942FC2EE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327" y="1555729"/>
            <a:ext cx="5105400" cy="823912"/>
          </a:xfrm>
        </p:spPr>
        <p:txBody>
          <a:bodyPr/>
          <a:lstStyle/>
          <a:p>
            <a:r>
              <a:rPr lang="en-US" b="1" dirty="0"/>
              <a:t>Nord-Ouest Department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3EE7269-9794-4729-B00B-CFF7AA427AA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6" y="2698027"/>
            <a:ext cx="4273061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55041007-C3DD-4A0B-AAE6-E722B4C314D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6" y="2698027"/>
            <a:ext cx="449810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F5C58B23-4616-414D-B929-962BA8BFBEE6}"/>
              </a:ext>
            </a:extLst>
          </p:cNvPr>
          <p:cNvSpPr txBox="1">
            <a:spLocks/>
          </p:cNvSpPr>
          <p:nvPr/>
        </p:nvSpPr>
        <p:spPr>
          <a:xfrm>
            <a:off x="895936" y="5597235"/>
            <a:ext cx="3999337" cy="64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Beach and Tourism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Outdoors activity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29827B59-5346-4096-91EA-4ACE8BD08C3C}"/>
              </a:ext>
            </a:extLst>
          </p:cNvPr>
          <p:cNvSpPr txBox="1">
            <a:spLocks/>
          </p:cNvSpPr>
          <p:nvPr/>
        </p:nvSpPr>
        <p:spPr>
          <a:xfrm>
            <a:off x="6382326" y="5597235"/>
            <a:ext cx="3999337" cy="64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Bar and Snacks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</a:t>
            </a:r>
          </a:p>
        </p:txBody>
      </p:sp>
    </p:spTree>
    <p:extLst>
      <p:ext uri="{BB962C8B-B14F-4D97-AF65-F5344CB8AC3E}">
        <p14:creationId xmlns:p14="http://schemas.microsoft.com/office/powerpoint/2010/main" val="17653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C8DD2-82D5-4C86-AA9A-F14A367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936" y="1555729"/>
            <a:ext cx="5079991" cy="823912"/>
          </a:xfrm>
        </p:spPr>
        <p:txBody>
          <a:bodyPr/>
          <a:lstStyle/>
          <a:p>
            <a:r>
              <a:rPr lang="en-US" b="1" dirty="0"/>
              <a:t>Sud Department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3644B-0DFB-4EC7-A5B1-942FC2EE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327" y="1555729"/>
            <a:ext cx="5105400" cy="823912"/>
          </a:xfrm>
        </p:spPr>
        <p:txBody>
          <a:bodyPr/>
          <a:lstStyle/>
          <a:p>
            <a:r>
              <a:rPr lang="en-US" b="1" dirty="0"/>
              <a:t>Sud-Est Department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A2885CD-3310-4E2D-8163-625433F60FF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6" y="2698027"/>
            <a:ext cx="43965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2A8D27B-47FE-4D32-9A37-7063B3788E4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7" y="2698027"/>
            <a:ext cx="43965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63B698D-CA37-4840-BECE-C31722664AE7}"/>
              </a:ext>
            </a:extLst>
          </p:cNvPr>
          <p:cNvSpPr txBox="1">
            <a:spLocks/>
          </p:cNvSpPr>
          <p:nvPr/>
        </p:nvSpPr>
        <p:spPr>
          <a:xfrm>
            <a:off x="895936" y="5597235"/>
            <a:ext cx="3999337" cy="64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Food venues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Beach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5664E90A-F9F7-4DD7-BA53-B19917E70D6F}"/>
              </a:ext>
            </a:extLst>
          </p:cNvPr>
          <p:cNvSpPr txBox="1">
            <a:spLocks/>
          </p:cNvSpPr>
          <p:nvPr/>
        </p:nvSpPr>
        <p:spPr>
          <a:xfrm>
            <a:off x="6382327" y="5597235"/>
            <a:ext cx="3999337" cy="64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 and Outdoors activity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Hotels</a:t>
            </a:r>
          </a:p>
        </p:txBody>
      </p:sp>
    </p:spTree>
    <p:extLst>
      <p:ext uri="{BB962C8B-B14F-4D97-AF65-F5344CB8AC3E}">
        <p14:creationId xmlns:p14="http://schemas.microsoft.com/office/powerpoint/2010/main" val="132970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4A6E-84CF-42D4-AA1A-1547F577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68185-53E1-4736-90E2-63859F5B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final map for Haiti and for each Department provides visibility of possible gaps where Money Remittance locations could be a good opportunity for a Money Remittance enterprise and gain for Haitian community.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additional points, the analysis provided other inputs for the enterprise to review, analyze and optimize their current locations distribution.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several opportunities for the stakeholders on different areas:</a:t>
            </a:r>
          </a:p>
          <a:p>
            <a:pPr lvl="1" algn="just"/>
            <a:r>
              <a:rPr lang="en-US" dirty="0"/>
              <a:t>Data clean-up to ensure coordinates and addresses are accurate.</a:t>
            </a:r>
          </a:p>
          <a:p>
            <a:pPr lvl="1" algn="just"/>
            <a:r>
              <a:rPr lang="en-US" dirty="0"/>
              <a:t>Current locations very close to other locations which affects activity/productivity. They should review with local team to analyze the cases and better resource usage.</a:t>
            </a:r>
          </a:p>
          <a:p>
            <a:pPr lvl="1" algn="just"/>
            <a:r>
              <a:rPr lang="en-US" dirty="0"/>
              <a:t>Work with local team to review potential zones in which a location could be enabled to attract more customers or even a new category of customers.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245F-C46E-47A1-9ABD-42A096F6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problem statement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F0372-3705-4452-A22E-558C10DE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8260"/>
            <a:ext cx="8307281" cy="3094485"/>
          </a:xfrm>
        </p:spPr>
        <p:txBody>
          <a:bodyPr/>
          <a:lstStyle/>
          <a:p>
            <a:pPr algn="just"/>
            <a:r>
              <a:rPr lang="en-US" dirty="0"/>
              <a:t>Haiti is a Caribbean country, historically poor and politically unstable. The </a:t>
            </a:r>
            <a:r>
              <a:rPr lang="en-US" i="1" dirty="0"/>
              <a:t>CIA World Factbook </a:t>
            </a:r>
            <a:r>
              <a:rPr lang="en-US" dirty="0"/>
              <a:t>also states that "</a:t>
            </a:r>
            <a:r>
              <a:rPr lang="en-US" b="1" dirty="0"/>
              <a:t>remittances are the primary source of foreign exchange…</a:t>
            </a:r>
            <a:r>
              <a:rPr lang="en-US" dirty="0"/>
              <a:t>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this fact, it’s important to identify areas of opportunity to open Money Remittance locations in strategic areas that can comply with the demand for this type of service</a:t>
            </a:r>
          </a:p>
        </p:txBody>
      </p:sp>
      <p:pic>
        <p:nvPicPr>
          <p:cNvPr id="1026" name="Picture 2" descr="Coat of Arms of Haiti | Haiti flag, Haitian flag, Haiti news">
            <a:extLst>
              <a:ext uri="{FF2B5EF4-FFF2-40B4-BE49-F238E27FC236}">
                <a16:creationId xmlns:a16="http://schemas.microsoft.com/office/drawing/2014/main" id="{8ABDBF8C-8777-48FB-8554-C7E058B9810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7" r="22527"/>
          <a:stretch>
            <a:fillRect/>
          </a:stretch>
        </p:blipFill>
        <p:spPr bwMode="auto">
          <a:xfrm>
            <a:off x="9836459" y="2249195"/>
            <a:ext cx="1572087" cy="2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3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20E61-6060-4E4B-AE66-9B957215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pic>
        <p:nvPicPr>
          <p:cNvPr id="6" name="Marcador de posición de imagen 5" descr="Base de datos">
            <a:extLst>
              <a:ext uri="{FF2B5EF4-FFF2-40B4-BE49-F238E27FC236}">
                <a16:creationId xmlns:a16="http://schemas.microsoft.com/office/drawing/2014/main" id="{79DFE092-2565-4BBF-833D-AA688B5829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667" r="16667"/>
          <a:stretch>
            <a:fillRect/>
          </a:stretch>
        </p:blipFill>
        <p:spPr>
          <a:xfrm>
            <a:off x="8522564" y="1286029"/>
            <a:ext cx="2566386" cy="3849579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6E4B9-BBE7-4402-8DF7-8B9F06B2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defTabSz="285750">
              <a:buFont typeface="Arial" panose="020B0604020202020204" pitchFamily="34" charset="0"/>
              <a:buChar char="•"/>
            </a:pPr>
            <a:r>
              <a:rPr lang="en-US" dirty="0"/>
              <a:t>Data of current locations obtained from one of the remittance company providers (private source) which will be used to understand which areas already have money remittance locations nearby.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API to obtain information on venues for the different Haiti departments for the analysis of possible locations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to obtain data of population per city and department which will help to analyze areas of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to obtain precise latitude and longitude coordinates.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80DEB-3CC9-4A7D-A656-B3D9476E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55" y="764373"/>
            <a:ext cx="9409545" cy="1293028"/>
          </a:xfrm>
        </p:spPr>
        <p:txBody>
          <a:bodyPr/>
          <a:lstStyle/>
          <a:p>
            <a:r>
              <a:rPr lang="en-US" dirty="0"/>
              <a:t>Understanding Haiti geography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BF8540-43FC-40FB-834E-BB8BDA8CFA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of Departments with City count, coordinates and population.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17A658-097C-4E3E-B4DC-FEA2743CD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2523"/>
            <a:ext cx="5207000" cy="30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2D72FA5-E3BA-4819-8B01-C62EDB46E0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38" y="2193925"/>
            <a:ext cx="4856723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8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A728C-23DB-488E-97D6-A2737A53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money remittance locations view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9B5670C-49B2-4C5C-9E51-F78BD9888D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576" y="1108346"/>
            <a:ext cx="5204911" cy="47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C1DFB-FA3A-4752-B8D5-CD8E630C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Map view highlighting locations with and without activity</a:t>
            </a:r>
          </a:p>
        </p:txBody>
      </p:sp>
    </p:spTree>
    <p:extLst>
      <p:ext uri="{BB962C8B-B14F-4D97-AF65-F5344CB8AC3E}">
        <p14:creationId xmlns:p14="http://schemas.microsoft.com/office/powerpoint/2010/main" val="180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B92C5F22-B6B0-44FA-922A-FEF17B4C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88" y="662629"/>
            <a:ext cx="10637981" cy="1293028"/>
          </a:xfrm>
        </p:spPr>
        <p:txBody>
          <a:bodyPr/>
          <a:lstStyle/>
          <a:p>
            <a:r>
              <a:rPr lang="en-US" dirty="0"/>
              <a:t>Haiti nearby venues cluster analysis</a:t>
            </a:r>
          </a:p>
        </p:txBody>
      </p:sp>
      <p:pic>
        <p:nvPicPr>
          <p:cNvPr id="24" name="Marcador de contenido 23">
            <a:extLst>
              <a:ext uri="{FF2B5EF4-FFF2-40B4-BE49-F238E27FC236}">
                <a16:creationId xmlns:a16="http://schemas.microsoft.com/office/drawing/2014/main" id="{8EC788E6-2452-44B2-8748-2897059C35D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731" y="1955657"/>
            <a:ext cx="4774323" cy="457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Marcador de contenido 24">
            <a:extLst>
              <a:ext uri="{FF2B5EF4-FFF2-40B4-BE49-F238E27FC236}">
                <a16:creationId xmlns:a16="http://schemas.microsoft.com/office/drawing/2014/main" id="{949CEB4A-DFB1-4F0B-A945-38A414CEEA4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022" y="3030704"/>
            <a:ext cx="3703641" cy="283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C8086A4-FE69-44B6-97D1-CFFB854B34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01" y="1955657"/>
            <a:ext cx="3363999" cy="249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68C3471-C40B-43EC-8EC5-B987295A19A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77" y="4403899"/>
            <a:ext cx="3078813" cy="24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8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5C35-7621-47DB-9F75-0758A953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Haiti nearby venues clusters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D9E773-20F9-48CA-8CE0-1BB0348C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Clusters identified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3614D2-308C-4C8C-B50E-0DC15835A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Map results view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F01499D-8AF0-43FF-8C3F-120F1431A8B2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64" y="3134116"/>
            <a:ext cx="4282471" cy="34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2B3EC6F-2C96-4456-8F6E-AEC9E9DC3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Restaurants, Supermarkets and other social Venues</a:t>
            </a:r>
          </a:p>
          <a:p>
            <a:r>
              <a:rPr lang="en-US" dirty="0"/>
              <a:t>Beach</a:t>
            </a:r>
          </a:p>
          <a:p>
            <a:r>
              <a:rPr lang="en-US" dirty="0"/>
              <a:t>Hotels</a:t>
            </a:r>
          </a:p>
          <a:p>
            <a:r>
              <a:rPr lang="en-US" dirty="0"/>
              <a:t>Resorts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8990D-EFDD-43A1-B15D-BF53176F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venues cluster results by department</a:t>
            </a:r>
          </a:p>
        </p:txBody>
      </p:sp>
    </p:spTree>
    <p:extLst>
      <p:ext uri="{BB962C8B-B14F-4D97-AF65-F5344CB8AC3E}">
        <p14:creationId xmlns:p14="http://schemas.microsoft.com/office/powerpoint/2010/main" val="22508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C8DD2-82D5-4C86-AA9A-F14A367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936" y="1555729"/>
            <a:ext cx="5079991" cy="823912"/>
          </a:xfrm>
        </p:spPr>
        <p:txBody>
          <a:bodyPr>
            <a:normAutofit/>
          </a:bodyPr>
          <a:lstStyle/>
          <a:p>
            <a:r>
              <a:rPr lang="en-US" b="1" dirty="0"/>
              <a:t>Ouest Department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F3644B-0DFB-4EC7-A5B1-942FC2EE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327" y="1555729"/>
            <a:ext cx="5105400" cy="823912"/>
          </a:xfrm>
        </p:spPr>
        <p:txBody>
          <a:bodyPr>
            <a:normAutofit/>
          </a:bodyPr>
          <a:lstStyle/>
          <a:p>
            <a:r>
              <a:rPr lang="en-US" b="1" dirty="0"/>
              <a:t>Artibonite Department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BF40DD-FA71-46E6-92B1-FB838CC7F11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62" y="2505075"/>
            <a:ext cx="3897737" cy="372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D6F4DF-64DB-4700-BDCF-47C8003579B6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78" y="2505075"/>
            <a:ext cx="4102955" cy="37294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990B3CA5-E383-4754-9552-FF2F6EA8E596}"/>
              </a:ext>
            </a:extLst>
          </p:cNvPr>
          <p:cNvSpPr txBox="1">
            <a:spLocks/>
          </p:cNvSpPr>
          <p:nvPr/>
        </p:nvSpPr>
        <p:spPr>
          <a:xfrm>
            <a:off x="877462" y="6034088"/>
            <a:ext cx="399933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Resorts and Supermarkets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Hotels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50F60EE8-FF1C-4C6A-8A74-D40DA5871898}"/>
              </a:ext>
            </a:extLst>
          </p:cNvPr>
          <p:cNvSpPr txBox="1">
            <a:spLocks/>
          </p:cNvSpPr>
          <p:nvPr/>
        </p:nvSpPr>
        <p:spPr>
          <a:xfrm>
            <a:off x="6398578" y="6201280"/>
            <a:ext cx="3999337" cy="489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Outdoors activity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Restaurants</a:t>
            </a:r>
          </a:p>
        </p:txBody>
      </p:sp>
    </p:spTree>
    <p:extLst>
      <p:ext uri="{BB962C8B-B14F-4D97-AF65-F5344CB8AC3E}">
        <p14:creationId xmlns:p14="http://schemas.microsoft.com/office/powerpoint/2010/main" val="178789129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58</TotalTime>
  <Words>407</Words>
  <Application>Microsoft Office PowerPoint</Application>
  <PresentationFormat>Panorámica</PresentationFormat>
  <Paragraphs>67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Estela de condensación</vt:lpstr>
      <vt:lpstr>Haiti Money Remittance Location Analysis</vt:lpstr>
      <vt:lpstr>Background and problem statement</vt:lpstr>
      <vt:lpstr>Data acquisition</vt:lpstr>
      <vt:lpstr>Understanding Haiti geography</vt:lpstr>
      <vt:lpstr>Current money remittance locations view</vt:lpstr>
      <vt:lpstr>Haiti nearby venues cluster analysis</vt:lpstr>
      <vt:lpstr>Haiti nearby venues clusters</vt:lpstr>
      <vt:lpstr>Nearby venues cluster results by department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Haiti Money Remittance Location Analysis</dc:title>
  <dc:creator>Monica J</dc:creator>
  <cp:lastModifiedBy>Monica J</cp:lastModifiedBy>
  <cp:revision>7</cp:revision>
  <dcterms:created xsi:type="dcterms:W3CDTF">2020-12-15T01:04:07Z</dcterms:created>
  <dcterms:modified xsi:type="dcterms:W3CDTF">2020-12-15T02:02:23Z</dcterms:modified>
</cp:coreProperties>
</file>