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MONIKA K</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312206007</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COMMERCE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VIDHYA SAGAR WOMEN’S COLLEGE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