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4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98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33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44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16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7560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993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8023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1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73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3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98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1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13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79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366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688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EE576E2-9708-4D02-952C-29559EF41D89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E447B31-25D3-48ED-ABED-6373F6D5D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99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90AFC-B479-4466-AFE2-C86CA3F5B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6" y="867748"/>
            <a:ext cx="9696546" cy="5057191"/>
          </a:xfrm>
        </p:spPr>
        <p:txBody>
          <a:bodyPr/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NAME                   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 LEGENDS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              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MONIKA B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             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RESONA J</a:t>
            </a:r>
            <a:b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4000" dirty="0">
                <a:solidFill>
                  <a:schemeClr val="tx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web app that predicts fish species from images and generates informative reports using deep learning.</a:t>
            </a:r>
            <a:b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6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8E33-D502-4A05-B553-E69756BA1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INTRODUCTION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A7F76-CEA2-4E9E-BDE9-3CDB4C4FF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3" y="2248678"/>
            <a:ext cx="7819054" cy="454400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Identifying fish species manually can be a time-consuming and error-prone task especially for marine biologists and fishing industries 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 To  address this ,our project presents an intelligent web-based system that automatically predicts fish species from images using a trained deep learning model.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system enables users to upload an image of a fish , get an accurate species prediction , view detailed biological information and download a professional PDF report . It also includes modern UI features like image preview , chatbot for assistance.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B92B53-8942-4D3E-9B22-9035E2EA2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76" y="2248678"/>
            <a:ext cx="3878423" cy="45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8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1E79A-ED1F-41AF-83CF-F76B434C0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       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STACK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C858-95EE-42CE-A4B4-2BE6903A6B0E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4259781" y="6690048"/>
            <a:ext cx="6153182" cy="35931611"/>
          </a:xfrm>
        </p:spPr>
        <p:txBody>
          <a:bodyPr/>
          <a:lstStyle/>
          <a:p>
            <a:r>
              <a:rPr lang="en-US" dirty="0"/>
              <a:t>                     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FDF424-7DE3-4BD1-A621-A055916C0FD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52939" y="2359161"/>
            <a:ext cx="932128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+ Flask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Source: </a:t>
            </a: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OpenCV / NumPy / Pandas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 GENERATION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TEMPLATING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Jinja2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jsPDF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8EEBF-8315-4888-A513-7C58C985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335" y="2298422"/>
            <a:ext cx="6481665" cy="455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5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2920-FB2A-42C6-A63E-278828BD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C7902-FE71-4F09-B866-1373D0CC06A9}"/>
              </a:ext>
            </a:extLst>
          </p:cNvPr>
          <p:cNvSpPr txBox="1"/>
          <p:nvPr/>
        </p:nvSpPr>
        <p:spPr>
          <a:xfrm>
            <a:off x="559837" y="3197679"/>
            <a:ext cx="64754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    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YOUTUBE  DEMO LINK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https://youtu.be/Q6-3p0HvxOE?si=sNGe8Pjz0ZDeEc-s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E303F68-6F41-4655-A4A9-9C23A433E8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35282" y="2323323"/>
            <a:ext cx="5156718" cy="4562669"/>
          </a:xfrm>
        </p:spPr>
      </p:pic>
    </p:spTree>
    <p:extLst>
      <p:ext uri="{BB962C8B-B14F-4D97-AF65-F5344CB8AC3E}">
        <p14:creationId xmlns:p14="http://schemas.microsoft.com/office/powerpoint/2010/main" val="4148959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7104-FC29-4A67-BCA2-3553C827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ANALYTICS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241CB09-24D4-49E9-82DA-44C6BD7F43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249838"/>
              </p:ext>
            </p:extLst>
          </p:nvPr>
        </p:nvGraphicFramePr>
        <p:xfrm>
          <a:off x="1231641" y="2360645"/>
          <a:ext cx="10049068" cy="4599991"/>
        </p:xfrm>
        <a:graphic>
          <a:graphicData uri="http://schemas.openxmlformats.org/drawingml/2006/table">
            <a:tbl>
              <a:tblPr/>
              <a:tblGrid>
                <a:gridCol w="4826809">
                  <a:extLst>
                    <a:ext uri="{9D8B030D-6E8A-4147-A177-3AD203B41FA5}">
                      <a16:colId xmlns:a16="http://schemas.microsoft.com/office/drawing/2014/main" val="3900891442"/>
                    </a:ext>
                  </a:extLst>
                </a:gridCol>
                <a:gridCol w="5222259">
                  <a:extLst>
                    <a:ext uri="{9D8B030D-6E8A-4147-A177-3AD203B41FA5}">
                      <a16:colId xmlns:a16="http://schemas.microsoft.com/office/drawing/2014/main" val="3281085014"/>
                    </a:ext>
                  </a:extLst>
                </a:gridCol>
              </a:tblGrid>
              <a:tr h="389916">
                <a:tc>
                  <a:txBody>
                    <a:bodyPr/>
                    <a:lstStyle/>
                    <a:p>
                      <a:r>
                        <a:rPr lang="en-US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S</a:t>
                      </a:r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ECTION 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                </a:t>
                      </a:r>
                      <a:r>
                        <a:rPr lang="en-IN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IN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2393"/>
                  </a:ext>
                </a:extLst>
              </a:tr>
              <a:tr h="7531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Objective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Defines the goal and real-world value the project aims to deliver.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9811484"/>
                  </a:ext>
                </a:extLst>
              </a:tr>
              <a:tr h="7531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Users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Identifies the primary users who benefit from the system.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482102"/>
                  </a:ext>
                </a:extLst>
              </a:tr>
              <a:tr h="753137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Benefits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Outlines how the application adds value to users or stakeholders.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982600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Performance Indicators 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Lists measurable metrics to evaluate the success and efficiency of the system.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64607"/>
                  </a:ext>
                </a:extLst>
              </a:tr>
              <a:tr h="975332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Growth Potential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500" dirty="0"/>
                        <a:t>Highlights future expansion opportunities for the product or platform.</a:t>
                      </a:r>
                    </a:p>
                  </a:txBody>
                  <a:tcPr marL="75918" marR="75918" marT="37959" marB="3795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955815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DBE5B6-7E40-45D2-B573-40FE0751729D}"/>
              </a:ext>
            </a:extLst>
          </p:cNvPr>
          <p:cNvCxnSpPr/>
          <p:nvPr/>
        </p:nvCxnSpPr>
        <p:spPr>
          <a:xfrm>
            <a:off x="5178490" y="2360645"/>
            <a:ext cx="0" cy="44040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C52F80-D7B8-492C-820C-DEE1687AE0B4}"/>
              </a:ext>
            </a:extLst>
          </p:cNvPr>
          <p:cNvCxnSpPr>
            <a:cxnSpLocks/>
          </p:cNvCxnSpPr>
          <p:nvPr/>
        </p:nvCxnSpPr>
        <p:spPr>
          <a:xfrm>
            <a:off x="1231641" y="2743199"/>
            <a:ext cx="98717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0102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243</TotalTime>
  <Words>257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Century Gothic</vt:lpstr>
      <vt:lpstr>Times New Roman</vt:lpstr>
      <vt:lpstr>Wingdings</vt:lpstr>
      <vt:lpstr>Wingdings 3</vt:lpstr>
      <vt:lpstr>Ion Boardroom</vt:lpstr>
      <vt:lpstr>TEAM NAME                   : LOGIC LEGENDS TEAM LEADER               : MONIKA B TEAM MEMBER              : RESONA J  PROBLEM STATEMENT: A web app that predicts fish species from images and generates informative reports using deep learning. </vt:lpstr>
      <vt:lpstr>                        INTRODUCTION</vt:lpstr>
      <vt:lpstr>                    TECHNICAL STACK</vt:lpstr>
      <vt:lpstr>                       PROTOTYPE</vt:lpstr>
      <vt:lpstr>                  BUSINESS ANALYTICS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Suriya</dc:creator>
  <cp:lastModifiedBy>Kishore Balakumar</cp:lastModifiedBy>
  <cp:revision>20</cp:revision>
  <dcterms:created xsi:type="dcterms:W3CDTF">2025-07-17T07:22:49Z</dcterms:created>
  <dcterms:modified xsi:type="dcterms:W3CDTF">2025-07-17T23:36:53Z</dcterms:modified>
</cp:coreProperties>
</file>