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NAN%20MO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 MONI.xlsx]Sheet2!PivotTable1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D-49E6-878F-1D9F9E9A375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1">
                  <c:v>1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FD-49E6-878F-1D9F9E9A375B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FD-49E6-878F-1D9F9E9A375B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FD-49E6-878F-1D9F9E9A3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6054128"/>
        <c:axId val="427805688"/>
      </c:barChart>
      <c:catAx>
        <c:axId val="38605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805688"/>
        <c:crosses val="autoZero"/>
        <c:auto val="1"/>
        <c:lblAlgn val="ctr"/>
        <c:lblOffset val="100"/>
        <c:noMultiLvlLbl val="0"/>
      </c:catAx>
      <c:valAx>
        <c:axId val="42780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5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30535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66800" y="3259605"/>
            <a:ext cx="9101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S. MONIKA</a:t>
            </a:r>
          </a:p>
          <a:p>
            <a:r>
              <a:rPr lang="en-US" sz="2400" dirty="0"/>
              <a:t>REGISTER NO       : 312201501/7AEF48E0F92672B967E4463C3AD26EA9</a:t>
            </a:r>
          </a:p>
          <a:p>
            <a:r>
              <a:rPr lang="en-US" sz="2400" dirty="0"/>
              <a:t>DEPARTMENT      : B.COM (GENERAL)</a:t>
            </a:r>
          </a:p>
          <a:p>
            <a:r>
              <a:rPr lang="en-US" sz="2400" dirty="0"/>
              <a:t>COLLEGE               : S.S.GOVERNMENT.ARTS.COLLEGE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A42B4-32ED-3431-AEAC-DDA17A0509C9}"/>
              </a:ext>
            </a:extLst>
          </p:cNvPr>
          <p:cNvSpPr txBox="1"/>
          <p:nvPr/>
        </p:nvSpPr>
        <p:spPr>
          <a:xfrm>
            <a:off x="3733800" y="15240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Features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filter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conditional formatting</a:t>
            </a:r>
          </a:p>
          <a:p>
            <a:r>
              <a:rPr lang="en-IN" sz="2400" b="1" dirty="0"/>
              <a:t>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Formulas</a:t>
            </a:r>
          </a:p>
          <a:p>
            <a:r>
              <a:rPr lang="en-IN" sz="24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Graph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Slicer</a:t>
            </a:r>
          </a:p>
          <a:p>
            <a:endParaRPr lang="en-US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8870" y="651508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D3DA4D1-6EBB-6037-CCF6-2FF18C750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350053"/>
              </p:ext>
            </p:extLst>
          </p:nvPr>
        </p:nvGraphicFramePr>
        <p:xfrm>
          <a:off x="1066800" y="2057399"/>
          <a:ext cx="73152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533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25A27-EF19-4DD1-0555-4D32515DFD1C}"/>
              </a:ext>
            </a:extLst>
          </p:cNvPr>
          <p:cNvSpPr txBox="1"/>
          <p:nvPr/>
        </p:nvSpPr>
        <p:spPr>
          <a:xfrm>
            <a:off x="2286000" y="1981200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Employee performance analysis is a vital process that enables organisations to evaluate employees performance accurately, identify strengths and weaknesses, and align individual goals with organisational objectives.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6306" y="126894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36578" y="30987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1F076-62D1-7BE5-1204-B42D7DADA202}"/>
              </a:ext>
            </a:extLst>
          </p:cNvPr>
          <p:cNvSpPr txBox="1"/>
          <p:nvPr/>
        </p:nvSpPr>
        <p:spPr>
          <a:xfrm>
            <a:off x="1143000" y="2054762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Improvement: Pinpointing areas where employees need training or development to enhance their skills.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Incentivizing and Gaps : recognizing and rewarding top performers, motivating them to continue excelling.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Weakness and gaps : Identifying underperforming employees and providing targeted support or training.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71910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ABDA3-09E8-AFB0-5C79-FE505C0D2F84}"/>
              </a:ext>
            </a:extLst>
          </p:cNvPr>
          <p:cNvSpPr txBox="1"/>
          <p:nvPr/>
        </p:nvSpPr>
        <p:spPr>
          <a:xfrm flipH="1">
            <a:off x="2255516" y="2133600"/>
            <a:ext cx="6659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Collection and integration.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cleaning and </a:t>
            </a:r>
            <a:r>
              <a:rPr lang="en-IN" sz="3200" dirty="0" err="1"/>
              <a:t>Preprocessing</a:t>
            </a:r>
            <a:r>
              <a:rPr lang="en-IN" sz="3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Exploratory Employees Performance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Recommendations for performance improvement and development.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Performance evaluation framework.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0CA35-C3B0-55BC-C19C-F4742F625FBD}"/>
              </a:ext>
            </a:extLst>
          </p:cNvPr>
          <p:cNvSpPr txBox="1"/>
          <p:nvPr/>
        </p:nvSpPr>
        <p:spPr>
          <a:xfrm>
            <a:off x="2286000" y="1987648"/>
            <a:ext cx="617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HR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Managers and Supervisors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Senior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Training and Development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Recruitment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Compensation and Benefits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06B58-8AF8-8923-9D33-B5C1A414DCF4}"/>
              </a:ext>
            </a:extLst>
          </p:cNvPr>
          <p:cNvSpPr txBox="1"/>
          <p:nvPr/>
        </p:nvSpPr>
        <p:spPr>
          <a:xfrm>
            <a:off x="3328327" y="230851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Conditional formatting – To identify Missing values</a:t>
            </a:r>
          </a:p>
          <a:p>
            <a:r>
              <a:rPr lang="en-IN" sz="3200" dirty="0"/>
              <a:t>Filter – To Remove Black Space</a:t>
            </a:r>
          </a:p>
          <a:p>
            <a:r>
              <a:rPr lang="en-IN" sz="3200" dirty="0"/>
              <a:t>Formula – To identify Performance level</a:t>
            </a:r>
          </a:p>
          <a:p>
            <a:r>
              <a:rPr lang="en-IN" sz="3200" dirty="0"/>
              <a:t>Pivot table – Summary the Data</a:t>
            </a:r>
          </a:p>
          <a:p>
            <a:r>
              <a:rPr lang="en-IN" sz="3200" dirty="0"/>
              <a:t>Graph – Data Visualization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39F65-26A8-C8BA-A89B-E3D8286BD27E}"/>
              </a:ext>
            </a:extLst>
          </p:cNvPr>
          <p:cNvSpPr txBox="1"/>
          <p:nvPr/>
        </p:nvSpPr>
        <p:spPr>
          <a:xfrm>
            <a:off x="2971800" y="1676400"/>
            <a:ext cx="48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Record from – Kaggle</a:t>
            </a:r>
          </a:p>
          <a:p>
            <a:r>
              <a:rPr lang="en-IN" sz="2000" dirty="0"/>
              <a:t>Features – 26</a:t>
            </a:r>
          </a:p>
          <a:p>
            <a:r>
              <a:rPr lang="en-IN" sz="2000" dirty="0"/>
              <a:t>Used features – 9</a:t>
            </a:r>
          </a:p>
          <a:p>
            <a:r>
              <a:rPr lang="en-IN" sz="2000" dirty="0"/>
              <a:t>Emp id – Number</a:t>
            </a:r>
          </a:p>
          <a:p>
            <a:r>
              <a:rPr lang="en-IN" sz="2000" dirty="0"/>
              <a:t>First Name – Text</a:t>
            </a:r>
          </a:p>
          <a:p>
            <a:r>
              <a:rPr lang="en-IN" sz="2000" dirty="0"/>
              <a:t>Last Name – Text</a:t>
            </a:r>
          </a:p>
          <a:p>
            <a:r>
              <a:rPr lang="en-US" sz="2000" dirty="0"/>
              <a:t>Exit Date – Text</a:t>
            </a:r>
          </a:p>
          <a:p>
            <a:r>
              <a:rPr lang="en-US" sz="2000" dirty="0"/>
              <a:t>Business Unit – Text</a:t>
            </a:r>
          </a:p>
          <a:p>
            <a:r>
              <a:rPr lang="en-US" sz="2000" dirty="0"/>
              <a:t>Employee Status – Text</a:t>
            </a:r>
          </a:p>
          <a:p>
            <a:r>
              <a:rPr lang="en-US" sz="2000" dirty="0"/>
              <a:t>Employee Type – Text</a:t>
            </a:r>
          </a:p>
          <a:p>
            <a:r>
              <a:rPr lang="en-US" sz="2000" dirty="0"/>
              <a:t>Employee Classification Type – Text</a:t>
            </a:r>
          </a:p>
          <a:p>
            <a:r>
              <a:rPr lang="en-US" sz="2000" dirty="0"/>
              <a:t>Gender Code – Text</a:t>
            </a:r>
          </a:p>
          <a:p>
            <a:r>
              <a:rPr lang="en-US" sz="2000" dirty="0"/>
              <a:t>Performance Score – Text</a:t>
            </a:r>
          </a:p>
          <a:p>
            <a:r>
              <a:rPr lang="en-US" sz="2000" dirty="0"/>
              <a:t>Current Employee Rating – Number</a:t>
            </a:r>
          </a:p>
          <a:p>
            <a:r>
              <a:rPr lang="en-US" sz="2000" dirty="0"/>
              <a:t>Performance level 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0854" y="169545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B41DA-BC91-3FBC-119F-9441749DFB90}"/>
              </a:ext>
            </a:extLst>
          </p:cNvPr>
          <p:cNvSpPr txBox="1"/>
          <p:nvPr/>
        </p:nvSpPr>
        <p:spPr>
          <a:xfrm>
            <a:off x="2743200" y="3643195"/>
            <a:ext cx="6160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 Calculation = IFS (Z8&gt;=5, “ VERY HIGH” , Z8&gt;=4, “HIGH”, Z8&gt;=3, “MED”, TRUE, “LOW”)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381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dilli kumar</cp:lastModifiedBy>
  <cp:revision>25</cp:revision>
  <dcterms:created xsi:type="dcterms:W3CDTF">2024-03-29T15:07:22Z</dcterms:created>
  <dcterms:modified xsi:type="dcterms:W3CDTF">2024-09-04T13:58:15Z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