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352" r:id="rId7"/>
    <p:sldId id="1300" r:id="rId8"/>
    <p:sldId id="1284" r:id="rId9"/>
    <p:sldId id="1285" r:id="rId10"/>
    <p:sldId id="1286" r:id="rId11"/>
    <p:sldId id="1287" r:id="rId12"/>
    <p:sldId id="1292" r:id="rId13"/>
    <p:sldId id="1293" r:id="rId14"/>
    <p:sldId id="1295" r:id="rId15"/>
    <p:sldId id="1297" r:id="rId16"/>
    <p:sldId id="1288" r:id="rId17"/>
    <p:sldId id="1249" r:id="rId18"/>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7" d="100"/>
          <a:sy n="97" d="100"/>
        </p:scale>
        <p:origin x="1306"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:M.MONIKA</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:510421104063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EBE1FB4D-D0A6-AA38-76B1-FE6F38151842}"/>
              </a:ext>
            </a:extLst>
          </p:cNvPr>
          <p:cNvSpPr txBox="1"/>
          <p:nvPr/>
        </p:nvSpPr>
        <p:spPr>
          <a:xfrm>
            <a:off x="5596477" y="3941924"/>
            <a:ext cx="2095553" cy="276999"/>
          </a:xfrm>
          <a:prstGeom prst="rect">
            <a:avLst/>
          </a:prstGeom>
          <a:noFill/>
        </p:spPr>
        <p:txBody>
          <a:bodyPr wrap="square" rtlCol="0">
            <a:spAutoFit/>
          </a:bodyPr>
          <a:lstStyle/>
          <a:p>
            <a:r>
              <a:rPr lang="en-US" sz="1200" dirty="0" err="1"/>
              <a:t>Arunai</a:t>
            </a:r>
            <a:r>
              <a:rPr lang="en-US" sz="1200" dirty="0"/>
              <a:t> Engineering College</a:t>
            </a:r>
            <a:endParaRPr lang="en-IN" sz="1200"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Find bus page</a:t>
            </a:r>
          </a:p>
        </p:txBody>
      </p:sp>
      <p:pic>
        <p:nvPicPr>
          <p:cNvPr id="4" name="Picture 3">
            <a:extLst>
              <a:ext uri="{FF2B5EF4-FFF2-40B4-BE49-F238E27FC236}">
                <a16:creationId xmlns:a16="http://schemas.microsoft.com/office/drawing/2014/main" id="{33597EAE-7FCE-650F-F7D4-51B80CCBC2A6}"/>
              </a:ext>
            </a:extLst>
          </p:cNvPr>
          <p:cNvPicPr>
            <a:picLocks noChangeAspect="1"/>
          </p:cNvPicPr>
          <p:nvPr/>
        </p:nvPicPr>
        <p:blipFill rotWithShape="1">
          <a:blip r:embed="rId2"/>
          <a:srcRect t="11172"/>
          <a:stretch/>
        </p:blipFill>
        <p:spPr>
          <a:xfrm>
            <a:off x="297365" y="1030393"/>
            <a:ext cx="8400585" cy="3998925"/>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Admin login page</a:t>
            </a:r>
          </a:p>
        </p:txBody>
      </p:sp>
      <p:pic>
        <p:nvPicPr>
          <p:cNvPr id="4" name="Picture 3">
            <a:extLst>
              <a:ext uri="{FF2B5EF4-FFF2-40B4-BE49-F238E27FC236}">
                <a16:creationId xmlns:a16="http://schemas.microsoft.com/office/drawing/2014/main" id="{24673458-14BF-6084-FE73-2C82C314F06F}"/>
              </a:ext>
            </a:extLst>
          </p:cNvPr>
          <p:cNvPicPr>
            <a:picLocks noChangeAspect="1"/>
          </p:cNvPicPr>
          <p:nvPr/>
        </p:nvPicPr>
        <p:blipFill rotWithShape="1">
          <a:blip r:embed="rId2"/>
          <a:srcRect l="689" t="10115" b="6206"/>
          <a:stretch/>
        </p:blipFill>
        <p:spPr>
          <a:xfrm>
            <a:off x="947767" y="1133847"/>
            <a:ext cx="7567223" cy="358654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E973A804-08F4-0103-8F9A-BBEC1215C4D2}"/>
              </a:ext>
            </a:extLst>
          </p:cNvPr>
          <p:cNvSpPr txBox="1"/>
          <p:nvPr/>
        </p:nvSpPr>
        <p:spPr>
          <a:xfrm>
            <a:off x="698809" y="1267649"/>
            <a:ext cx="6906322" cy="2308324"/>
          </a:xfrm>
          <a:prstGeom prst="rect">
            <a:avLst/>
          </a:prstGeom>
          <a:noFill/>
        </p:spPr>
        <p:txBody>
          <a:bodyPr wrap="square" rtlCol="0">
            <a:spAutoFit/>
          </a:bodyPr>
          <a:lstStyle/>
          <a:p>
            <a:r>
              <a:rPr lang="en-US" sz="1200" dirty="0"/>
              <a:t>Mobile Ticketing and QR Code Integration: Develop a mobile app for convenient ticket purchases, electronic boarding passes, and QR code scanning for seamless entry onto buses. This enhances mobility and eliminates the need for physical tickets, reducing paper waste and administrative overhead.</a:t>
            </a:r>
          </a:p>
          <a:p>
            <a:endParaRPr lang="en-US" sz="1200" dirty="0"/>
          </a:p>
          <a:p>
            <a:r>
              <a:rPr lang="en-US" sz="1200" dirty="0"/>
              <a:t>Environmental Sustainability Initiatives: Implement eco-friendly practices such as electric or hybrid buses, carbon offset programs, and paperless ticketing options. This demonstrates a commitment to environmental sustainability and reduces the system's carbon footprint.</a:t>
            </a:r>
          </a:p>
          <a:p>
            <a:endParaRPr lang="en-US" sz="1200" dirty="0"/>
          </a:p>
          <a:p>
            <a:r>
              <a:rPr lang="en-US" sz="1200" dirty="0"/>
              <a:t>Predictive Analytics and Forecasting: Utilize predictive analytics to forecast demand for specific routes and times, allowing bus operators to optimize schedules, allocate resources efficiently, and anticipate capacity constraints.</a:t>
            </a:r>
            <a:endParaRPr lang="en-IN" sz="1200" dirty="0"/>
          </a:p>
        </p:txBody>
      </p:sp>
    </p:spTree>
    <p:extLst>
      <p:ext uri="{BB962C8B-B14F-4D97-AF65-F5344CB8AC3E}">
        <p14:creationId xmlns:p14="http://schemas.microsoft.com/office/powerpoint/2010/main" val="13231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380FFBAA-E1E2-B63D-BD76-C6580AE8255F}"/>
              </a:ext>
            </a:extLst>
          </p:cNvPr>
          <p:cNvSpPr txBox="1"/>
          <p:nvPr/>
        </p:nvSpPr>
        <p:spPr>
          <a:xfrm>
            <a:off x="743415" y="1256371"/>
            <a:ext cx="7961970" cy="1754326"/>
          </a:xfrm>
          <a:prstGeom prst="rect">
            <a:avLst/>
          </a:prstGeom>
          <a:noFill/>
        </p:spPr>
        <p:txBody>
          <a:bodyPr wrap="square" rtlCol="0">
            <a:spAutoFit/>
          </a:bodyPr>
          <a:lstStyle/>
          <a:p>
            <a:r>
              <a:rPr lang="en-US" sz="1200" dirty="0"/>
              <a:t>The development of the Bus Reservation System Website presents a significant opportunity to revolutionize the way bus reservations are made, enhancing convenience for travelers and efficiency for bus operators. By offering a user-friendly interface, comprehensive search and booking functionalities, secure payment processing, and real-time updates, the system aims to streamline the entire booking process.</a:t>
            </a:r>
          </a:p>
          <a:p>
            <a:endParaRPr lang="en-US" sz="1200" dirty="0"/>
          </a:p>
          <a:p>
            <a:r>
              <a:rPr lang="en-US" sz="1200" dirty="0"/>
              <a:t>In conclusion, the Bus Reservation System Website not only simplifies the booking experience for travelers but also provides bus operators with the tools they need to operate more efficiently and effectively. Through seamless integration, user-focused design, and robust functionality, the system strives to elevate the overall experience of bus travel for all stakeholders involved.</a:t>
            </a:r>
            <a:endParaRPr lang="en-IN" sz="1200" dirty="0"/>
          </a:p>
        </p:txBody>
      </p:sp>
    </p:spTree>
    <p:extLst>
      <p:ext uri="{BB962C8B-B14F-4D97-AF65-F5344CB8AC3E}">
        <p14:creationId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C887BA00-6464-67CA-7EDA-80726D3CBBA4}"/>
              </a:ext>
            </a:extLst>
          </p:cNvPr>
          <p:cNvSpPr txBox="1"/>
          <p:nvPr/>
        </p:nvSpPr>
        <p:spPr>
          <a:xfrm>
            <a:off x="460917" y="1189463"/>
            <a:ext cx="8155259" cy="2708434"/>
          </a:xfrm>
          <a:prstGeom prst="rect">
            <a:avLst/>
          </a:prstGeom>
          <a:noFill/>
        </p:spPr>
        <p:txBody>
          <a:bodyPr wrap="square" rtlCol="0">
            <a:spAutoFit/>
          </a:bodyPr>
          <a:lstStyle/>
          <a:p>
            <a:r>
              <a:rPr lang="en-US" sz="1200" dirty="0"/>
              <a:t>The Online Bus Reservation System is a web-based platform designed to simplify the process of booking bus tickets for travelers. With the increasing demand for convenient and efficient travel solutions, this system provides an intuitive interface for users to search for available bus routes, select seats.</a:t>
            </a:r>
          </a:p>
          <a:p>
            <a:endParaRPr lang="en-US" dirty="0"/>
          </a:p>
          <a:p>
            <a:r>
              <a:rPr lang="en-US" sz="1200" b="1" dirty="0"/>
              <a:t>User Registration and Login</a:t>
            </a:r>
            <a:r>
              <a:rPr lang="en-US" sz="1200" dirty="0"/>
              <a:t>: Travelers can create accounts or log in using their credentials to access the reservation system.</a:t>
            </a:r>
          </a:p>
          <a:p>
            <a:r>
              <a:rPr lang="en-US" sz="1200" b="1" dirty="0"/>
              <a:t>Seat Selection</a:t>
            </a:r>
            <a:r>
              <a:rPr lang="en-US" sz="1200" dirty="0"/>
              <a:t>: The system allows users to view the available seats on selected buses and choose seats according to their preferences.</a:t>
            </a:r>
          </a:p>
          <a:p>
            <a:r>
              <a:rPr lang="en-US" sz="1200" b="1" dirty="0"/>
              <a:t>Booking Management</a:t>
            </a:r>
            <a:r>
              <a:rPr lang="en-US" sz="1200" dirty="0"/>
              <a:t>: Users can manage their bookings, including viewing past bookings, cancelling reservations, and modifying travel details.</a:t>
            </a:r>
          </a:p>
          <a:p>
            <a:r>
              <a:rPr lang="en-US" sz="1200" b="1" dirty="0"/>
              <a:t>Admin Panel: </a:t>
            </a:r>
            <a:r>
              <a:rPr lang="en-US" sz="1200" dirty="0"/>
              <a:t>The system includes an admin panel to manage bus schedules, seat availability, user accounts, and payment transactions.</a:t>
            </a:r>
          </a:p>
          <a:p>
            <a:endParaRPr lang="en-US" sz="1200" dirty="0"/>
          </a:p>
          <a:p>
            <a:endParaRPr lang="en-IN" sz="1200" dirty="0"/>
          </a:p>
        </p:txBody>
      </p:sp>
      <p:sp>
        <p:nvSpPr>
          <p:cNvPr id="7" name="TextBox 6">
            <a:extLst>
              <a:ext uri="{FF2B5EF4-FFF2-40B4-BE49-F238E27FC236}">
                <a16:creationId xmlns:a16="http://schemas.microsoft.com/office/drawing/2014/main" id="{955FBAC2-1587-C010-B215-1C4808E23F02}"/>
              </a:ext>
            </a:extLst>
          </p:cNvPr>
          <p:cNvSpPr txBox="1"/>
          <p:nvPr/>
        </p:nvSpPr>
        <p:spPr>
          <a:xfrm>
            <a:off x="460917" y="3620432"/>
            <a:ext cx="7902498" cy="646328"/>
          </a:xfrm>
          <a:prstGeom prst="rect">
            <a:avLst/>
          </a:prstGeom>
          <a:noFill/>
        </p:spPr>
        <p:txBody>
          <a:bodyPr wrap="square" rtlCol="0">
            <a:spAutoFit/>
          </a:bodyPr>
          <a:lstStyle/>
          <a:p>
            <a:r>
              <a:rPr lang="en-US" sz="1200" dirty="0"/>
              <a:t>The Online Bus Reservation System aims to enhance the overall travel experience by providing a convenient, reliable, and user-friendly platform for booking bus tickets. It streamlines the booking process, reduces manual errors, and ensures a seamless journey for passengers.</a:t>
            </a:r>
            <a:endParaRPr lang="en-IN" sz="12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D1265227-D273-C067-9B96-10632CC86CE3}"/>
              </a:ext>
            </a:extLst>
          </p:cNvPr>
          <p:cNvSpPr txBox="1"/>
          <p:nvPr/>
        </p:nvSpPr>
        <p:spPr>
          <a:xfrm>
            <a:off x="356839" y="1070517"/>
            <a:ext cx="8430322" cy="2862322"/>
          </a:xfrm>
          <a:prstGeom prst="rect">
            <a:avLst/>
          </a:prstGeom>
          <a:noFill/>
        </p:spPr>
        <p:txBody>
          <a:bodyPr wrap="square" rtlCol="0">
            <a:spAutoFit/>
          </a:bodyPr>
          <a:lstStyle/>
          <a:p>
            <a:r>
              <a:rPr lang="en-US" sz="1200" dirty="0"/>
              <a:t>Inconvenient Booking Process: The current process of booking bus tickets often involves visiting bus terminals, standing in long queues, or making phone calls to agents. This process is time-consuming, inconvenient, and prone to errors.</a:t>
            </a:r>
          </a:p>
          <a:p>
            <a:endParaRPr lang="en-US" sz="1200" dirty="0"/>
          </a:p>
          <a:p>
            <a:r>
              <a:rPr lang="en-US" sz="1200" dirty="0"/>
              <a:t>Manual Ticketing System: Many bus operators still rely on manual ticketing systems, which are prone to errors, ticket mismanagement, and fraudulent activities. There is a need for a digital solution that automates the ticketing process and ensures accuracy and security.</a:t>
            </a:r>
          </a:p>
          <a:p>
            <a:endParaRPr lang="en-US" sz="1200" dirty="0"/>
          </a:p>
          <a:p>
            <a:r>
              <a:rPr lang="en-US" sz="1200" dirty="0"/>
              <a:t>Operational Inefficiencies for Bus Operators: Bus operators face challenges in managing ticket inventories, optimizing bus schedules, and analyzing passenger data to make informed decisions. A digital reservation system can help streamline operations, improve efficiency, and enhance revenue generation for bus operators.</a:t>
            </a:r>
          </a:p>
          <a:p>
            <a:endParaRPr lang="en-US" sz="1200" dirty="0"/>
          </a:p>
          <a:p>
            <a:r>
              <a:rPr lang="en-US" sz="1200" dirty="0"/>
              <a:t>Overall, the development of a robust and user-centric bus reservation system website aims to address these challenges by providing travelers with a convenient, reliable, and secure platform for booking bus tickets online. By automating processes, enhancing transparency, and improving the overall user experience, the system seeks to revolutionize the way bus reservations are made and ensure a hassle-free travel experience for passengers.</a:t>
            </a:r>
            <a:endParaRPr lang="en-IN" sz="12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9D5C92F8-47C7-FBDD-C240-81BA230812A9}"/>
              </a:ext>
            </a:extLst>
          </p:cNvPr>
          <p:cNvSpPr txBox="1"/>
          <p:nvPr/>
        </p:nvSpPr>
        <p:spPr>
          <a:xfrm>
            <a:off x="914400" y="1144859"/>
            <a:ext cx="7515922" cy="3293209"/>
          </a:xfrm>
          <a:prstGeom prst="rect">
            <a:avLst/>
          </a:prstGeom>
          <a:noFill/>
        </p:spPr>
        <p:txBody>
          <a:bodyPr wrap="square" rtlCol="0">
            <a:spAutoFit/>
          </a:bodyPr>
          <a:lstStyle/>
          <a:p>
            <a:r>
              <a:rPr lang="en-IN" sz="1200" b="1" dirty="0"/>
              <a:t>User-Friendly Interface:</a:t>
            </a:r>
          </a:p>
          <a:p>
            <a:r>
              <a:rPr lang="en-US" sz="1200" dirty="0"/>
              <a:t>     Ensure responsiveness across different devices (desktop, mobile, tablet) to cater to a wide range of users.</a:t>
            </a:r>
            <a:endParaRPr lang="en-IN" sz="1200" dirty="0"/>
          </a:p>
          <a:p>
            <a:r>
              <a:rPr lang="en-US" sz="1200" b="1" dirty="0"/>
              <a:t>Comprehensive Search and Booking System:</a:t>
            </a:r>
          </a:p>
          <a:p>
            <a:r>
              <a:rPr lang="en-US" sz="1200" dirty="0"/>
              <a:t>     Enable users to view seat availability, choose seats according to their preferences, and complete bookings seamlessly.</a:t>
            </a:r>
          </a:p>
          <a:p>
            <a:r>
              <a:rPr lang="en-US" sz="1200" b="1" dirty="0"/>
              <a:t>Real-Time Updates and Notifications:</a:t>
            </a:r>
          </a:p>
          <a:p>
            <a:r>
              <a:rPr lang="en-US" sz="1200" dirty="0"/>
              <a:t>     Implement features to provide travelers with real-time updates and notifications about their bookings, including confirmation messages, seat allocations, and travel reminders.</a:t>
            </a:r>
          </a:p>
          <a:p>
            <a:r>
              <a:rPr lang="en-US" sz="1200" b="1" dirty="0"/>
              <a:t>Admin Panel for Bus Operators:</a:t>
            </a:r>
          </a:p>
          <a:p>
            <a:r>
              <a:rPr lang="en-US" sz="1200" b="1" dirty="0"/>
              <a:t>     </a:t>
            </a:r>
            <a:r>
              <a:rPr lang="en-US" sz="1200" dirty="0"/>
              <a:t>Develop an administrative panel to manage bus schedules, seat availability, user accounts, and payment transactions.</a:t>
            </a:r>
          </a:p>
          <a:p>
            <a:r>
              <a:rPr lang="en-US" sz="1200" b="1" dirty="0"/>
              <a:t>Scalability and Performance:</a:t>
            </a:r>
          </a:p>
          <a:p>
            <a:r>
              <a:rPr lang="en-US" sz="1200" dirty="0"/>
              <a:t>     Design the system to be scalable and capable of handling a large volume of users and transactions efficiently.</a:t>
            </a:r>
          </a:p>
          <a:p>
            <a:endParaRPr lang="en-US" dirty="0"/>
          </a:p>
          <a:p>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994D8A1-4C4A-DB1E-6038-0E1C13963AE8}"/>
              </a:ext>
            </a:extLst>
          </p:cNvPr>
          <p:cNvSpPr txBox="1"/>
          <p:nvPr/>
        </p:nvSpPr>
        <p:spPr>
          <a:xfrm>
            <a:off x="550127" y="1189463"/>
            <a:ext cx="7211122" cy="2677656"/>
          </a:xfrm>
          <a:prstGeom prst="rect">
            <a:avLst/>
          </a:prstGeom>
          <a:noFill/>
        </p:spPr>
        <p:txBody>
          <a:bodyPr wrap="square" rtlCol="0">
            <a:spAutoFit/>
          </a:bodyPr>
          <a:lstStyle/>
          <a:p>
            <a:r>
              <a:rPr lang="en-US" sz="1200" b="1" dirty="0"/>
              <a:t>Seat Reservation and Booking:</a:t>
            </a:r>
          </a:p>
          <a:p>
            <a:r>
              <a:rPr lang="en-US" sz="1200" dirty="0"/>
              <a:t>Provide an interactive seat map that allows users to view available seats, select preferred seats, and complete bookings seamlessly.</a:t>
            </a:r>
          </a:p>
          <a:p>
            <a:r>
              <a:rPr lang="en-US" sz="1200" dirty="0"/>
              <a:t>Implement features for group bookings, seat preferences, and special accommodations.</a:t>
            </a:r>
          </a:p>
          <a:p>
            <a:endParaRPr lang="en-US" sz="1200" dirty="0"/>
          </a:p>
          <a:p>
            <a:r>
              <a:rPr lang="en-US" sz="1200" b="1" dirty="0"/>
              <a:t>Real-Time Updates and Notifications:</a:t>
            </a:r>
          </a:p>
          <a:p>
            <a:r>
              <a:rPr lang="en-US" sz="1200" dirty="0"/>
              <a:t>Send real-time updates and notifications to users via email or SMS regarding booking confirmations, seat allocations, itinerary changes, and travel reminders.</a:t>
            </a:r>
          </a:p>
          <a:p>
            <a:endParaRPr lang="en-US" sz="1200" dirty="0"/>
          </a:p>
          <a:p>
            <a:r>
              <a:rPr lang="en-US" sz="1200" b="1" dirty="0"/>
              <a:t>Admin Dashboard for Bus Operators:</a:t>
            </a:r>
          </a:p>
          <a:p>
            <a:r>
              <a:rPr lang="en-US" sz="1200" dirty="0"/>
              <a:t>Develop an intuitive administrative dashboard for bus operators to manage bus schedules, seat inventory, pricing, and promotions.</a:t>
            </a:r>
          </a:p>
          <a:p>
            <a:r>
              <a:rPr lang="en-US" sz="1200" dirty="0"/>
              <a:t>Provide tools for analyzing booking data, generating reports, and optimizing route efficiency to enhance operational performance.</a:t>
            </a:r>
            <a:endParaRPr lang="en-IN" sz="12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7E66F4DF-44A8-041D-3A75-DD6CD62B0584}"/>
              </a:ext>
            </a:extLst>
          </p:cNvPr>
          <p:cNvPicPr>
            <a:picLocks noChangeAspect="1"/>
          </p:cNvPicPr>
          <p:nvPr/>
        </p:nvPicPr>
        <p:blipFill rotWithShape="1">
          <a:blip r:embed="rId3"/>
          <a:srcRect t="10268" b="5748"/>
          <a:stretch/>
        </p:blipFill>
        <p:spPr>
          <a:xfrm>
            <a:off x="551793" y="1136203"/>
            <a:ext cx="8040414" cy="3798404"/>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018347B9-15AE-62D5-3E2F-DF5F7D48CC4A}"/>
              </a:ext>
            </a:extLst>
          </p:cNvPr>
          <p:cNvPicPr>
            <a:picLocks noChangeAspect="1"/>
          </p:cNvPicPr>
          <p:nvPr/>
        </p:nvPicPr>
        <p:blipFill rotWithShape="1">
          <a:blip r:embed="rId2"/>
          <a:srcRect t="9809" r="458"/>
          <a:stretch/>
        </p:blipFill>
        <p:spPr>
          <a:xfrm>
            <a:off x="720018" y="988740"/>
            <a:ext cx="7844120" cy="3808757"/>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185</TotalTime>
  <Words>982</Words>
  <Application>Microsoft Office PowerPoint</Application>
  <PresentationFormat>On-screen Show (16:9)</PresentationFormat>
  <Paragraphs>78</Paragraphs>
  <Slides>14</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1"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Find bus page</vt:lpstr>
      <vt:lpstr>Admin login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mmonikam2004@outlook.com</cp:lastModifiedBy>
  <cp:revision>10</cp:revision>
  <dcterms:modified xsi:type="dcterms:W3CDTF">2024-04-08T14:27:49Z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