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17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1"/>
    <dgm:cxn modelId="{C49155D8-A494-4385-9E37-F7648B0D637D}" type="presOf" srcId="{D12BC7DB-DA74-4C98-85AD-7640BD8B8AA0}" destId="{220E02D8-68AA-4C0E-BF51-BA594B8BAF6D}" srcOrd="0" destOrd="0" presId="urn:microsoft.com/office/officeart/2005/8/layout/target3#1"/>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2273905"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a:t>
            </a:r>
            <a:r>
              <a:rPr lang="en-US" sz="2400" dirty="0" smtClean="0">
                <a:latin typeface="Times New Roman" panose="02020603050405020304" pitchFamily="18" charset="0"/>
                <a:cs typeface="Times New Roman" panose="02020603050405020304" pitchFamily="18" charset="0"/>
              </a:rPr>
              <a:t>BY : </a:t>
            </a:r>
            <a:r>
              <a:rPr lang="en-GB" sz="2400" dirty="0" smtClean="0">
                <a:latin typeface="Times New Roman" panose="02020603050405020304" pitchFamily="18" charset="0"/>
                <a:cs typeface="Times New Roman" panose="02020603050405020304" pitchFamily="18" charset="0"/>
              </a:rPr>
              <a:t>MONIKA </a:t>
            </a:r>
            <a:r>
              <a:rPr lang="en-GB" sz="2400" dirty="0" smtClean="0">
                <a:latin typeface="Times New Roman" panose="02020603050405020304" pitchFamily="18" charset="0"/>
                <a:cs typeface="Times New Roman" panose="02020603050405020304" pitchFamily="18" charset="0"/>
              </a:rPr>
              <a:t>K</a:t>
            </a:r>
          </a:p>
          <a:p>
            <a:r>
              <a:rPr lang="en-US" sz="2400" dirty="0" smtClean="0">
                <a:latin typeface="Times New Roman" panose="02020603050405020304" pitchFamily="18" charset="0"/>
                <a:cs typeface="Times New Roman" panose="02020603050405020304" pitchFamily="18" charset="0"/>
              </a:rPr>
              <a:t>REGISTERNO : </a:t>
            </a:r>
            <a:r>
              <a:rPr lang="en-GB" sz="2400" dirty="0" smtClean="0">
                <a:latin typeface="Times New Roman" panose="02020603050405020304" pitchFamily="18" charset="0"/>
                <a:cs typeface="Times New Roman" panose="02020603050405020304" pitchFamily="18" charset="0"/>
              </a:rPr>
              <a:t>asunm1475122203539</a:t>
            </a:r>
            <a:endParaRPr lang="en-GB"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DEPARTMENT : </a:t>
            </a:r>
            <a:r>
              <a:rPr lang="en-GB" sz="2400" dirty="0" smtClean="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COLLEGE : SRI </a:t>
            </a:r>
            <a:r>
              <a:rPr lang="en-US" sz="2400" dirty="0">
                <a:latin typeface="Times New Roman" panose="02020603050405020304" pitchFamily="18" charset="0"/>
                <a:cs typeface="Times New Roman" panose="02020603050405020304" pitchFamily="18" charset="0"/>
              </a:rPr>
              <a:t>KANYAKA PARAMESWARI ARTS AND 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5" name="Picture 4">
            <a:extLst>
              <a:ext uri="{FF2B5EF4-FFF2-40B4-BE49-F238E27FC236}">
                <a16:creationId xmlns="" xmlns:a16="http://schemas.microsoft.com/office/drawing/2014/main" id="{E4DB01EC-54AC-218F-D8AD-B7BAAC0C32B7}"/>
              </a:ext>
            </a:extLst>
          </p:cNvPr>
          <p:cNvPicPr>
            <a:picLocks noChangeAspect="1"/>
          </p:cNvPicPr>
          <p:nvPr/>
        </p:nvPicPr>
        <p:blipFill>
          <a:blip r:embed="rId2"/>
          <a:stretch>
            <a:fillRect/>
          </a:stretch>
        </p:blipFill>
        <p:spPr>
          <a:xfrm>
            <a:off x="2385148" y="1451430"/>
            <a:ext cx="6944140" cy="4686904"/>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327</TotalTime>
  <Words>569</Words>
  <Application>Microsoft Office PowerPoint</Application>
  <PresentationFormat>Custom</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Windows User</cp:lastModifiedBy>
  <cp:revision>32</cp:revision>
  <dcterms:created xsi:type="dcterms:W3CDTF">2024-08-21T00:32:52Z</dcterms:created>
  <dcterms:modified xsi:type="dcterms:W3CDTF">2024-08-27T12:54:03Z</dcterms:modified>
</cp:coreProperties>
</file>