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9FAE6A1-AE40-41B5-9536-D627D1E1CB13}" v="3" dt="2024-09-29T04:03:06.674"/>
    <p1510:client id="{5F3C0ABB-D4C8-49EF-849F-52080942CD43}" v="4" dt="2024-09-29T03:54:42.832"/>
    <p1510:client id="{5FBE1BE6-468C-4EC2-9A7E-F8CC34923EDF}" v="2" dt="2024-09-29T03:59:33.09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BB1BE3C7-A501-4874-81D7-7D7B96454F2A}" v="3" dt="2024-09-29T04:12:59.415"/>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9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596-4423-80A4-C5F25EDF5521}"/>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596-4423-80A4-C5F25EDF5521}"/>
            </c:ext>
          </c:extLst>
        </c:ser>
        <c:ser>
          <c:idx val="2"/>
          <c:order val="2"/>
          <c:tx>
            <c:strRef>
              <c:f>Sheet4!$D$3:$D$4</c:f>
              <c:strCache>
                <c:ptCount val="1"/>
                <c:pt idx="0">
                  <c:v>MEDIUM</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6596-4423-80A4-C5F25EDF5521}"/>
            </c:ext>
          </c:extLst>
        </c:ser>
        <c:ser>
          <c:idx val="3"/>
          <c:order val="3"/>
          <c:tx>
            <c:strRef>
              <c:f>Sheet4!$E$3:$E$4</c:f>
              <c:strCache>
                <c:ptCount val="1"/>
                <c:pt idx="0">
                  <c:v>VERY HIGHT</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6596-4423-80A4-C5F25EDF5521}"/>
            </c:ext>
          </c:extLst>
        </c:ser>
        <c:dLbls>
          <c:showLegendKey val="0"/>
          <c:showVal val="0"/>
          <c:showCatName val="0"/>
          <c:showSerName val="0"/>
          <c:showPercent val="0"/>
          <c:showBubbleSize val="0"/>
        </c:dLbls>
        <c:gapWidth val="150"/>
        <c:overlap val="100"/>
        <c:axId val="303835567"/>
        <c:axId val="303825967"/>
      </c:barChart>
      <c:catAx>
        <c:axId val="3038355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25967"/>
        <c:crosses val="autoZero"/>
        <c:auto val="1"/>
        <c:lblAlgn val="ctr"/>
        <c:lblOffset val="100"/>
        <c:noMultiLvlLbl val="0"/>
      </c:catAx>
      <c:valAx>
        <c:axId val="3038259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355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MONICA.M</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312220095</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48DA65B0-D43A-279A-0DCB-15FCE67CAD83}"/>
              </a:ext>
            </a:extLst>
          </p:cNvPr>
          <p:cNvGraphicFramePr>
            <a:graphicFrameLocks/>
          </p:cNvGraphicFramePr>
          <p:nvPr>
            <p:extLst>
              <p:ext uri="{D42A27DB-BD31-4B8C-83A1-F6EECF244321}">
                <p14:modId xmlns:p14="http://schemas.microsoft.com/office/powerpoint/2010/main" val="3172194598"/>
              </p:ext>
            </p:extLst>
          </p:nvPr>
        </p:nvGraphicFramePr>
        <p:xfrm>
          <a:off x="1025235" y="2992582"/>
          <a:ext cx="7980219" cy="2590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31</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17</cp:revision>
  <dcterms:modified xsi:type="dcterms:W3CDTF">2024-09-29T04:15:35Z</dcterms:modified>
</cp:coreProperties>
</file>