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8" r:id="rId3"/>
    <p:sldId id="259" r:id="rId4"/>
    <p:sldId id="305" r:id="rId5"/>
    <p:sldId id="306" r:id="rId6"/>
    <p:sldId id="307" r:id="rId7"/>
    <p:sldId id="257" r:id="rId8"/>
    <p:sldId id="260" r:id="rId9"/>
    <p:sldId id="261" r:id="rId10"/>
    <p:sldId id="262" r:id="rId11"/>
    <p:sldId id="263" r:id="rId12"/>
    <p:sldId id="321" r:id="rId13"/>
    <p:sldId id="322" r:id="rId14"/>
    <p:sldId id="323" r:id="rId15"/>
    <p:sldId id="324" r:id="rId16"/>
    <p:sldId id="325" r:id="rId17"/>
    <p:sldId id="326" r:id="rId18"/>
    <p:sldId id="327" r:id="rId19"/>
    <p:sldId id="264" r:id="rId20"/>
    <p:sldId id="265" r:id="rId21"/>
    <p:sldId id="266" r:id="rId22"/>
    <p:sldId id="267" r:id="rId23"/>
    <p:sldId id="268" r:id="rId24"/>
    <p:sldId id="337" r:id="rId25"/>
    <p:sldId id="334" r:id="rId26"/>
    <p:sldId id="335" r:id="rId27"/>
    <p:sldId id="336" r:id="rId28"/>
    <p:sldId id="329"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5" r:id="rId42"/>
    <p:sldId id="356" r:id="rId43"/>
    <p:sldId id="328" r:id="rId44"/>
    <p:sldId id="357" r:id="rId45"/>
    <p:sldId id="358" r:id="rId46"/>
    <p:sldId id="359" r:id="rId47"/>
    <p:sldId id="338" r:id="rId48"/>
    <p:sldId id="364" r:id="rId49"/>
    <p:sldId id="365" r:id="rId50"/>
    <p:sldId id="360" r:id="rId51"/>
    <p:sldId id="366" r:id="rId52"/>
    <p:sldId id="367" r:id="rId53"/>
    <p:sldId id="330" r:id="rId54"/>
    <p:sldId id="339" r:id="rId55"/>
    <p:sldId id="340" r:id="rId56"/>
    <p:sldId id="284" r:id="rId57"/>
    <p:sldId id="285" r:id="rId58"/>
    <p:sldId id="286" r:id="rId59"/>
    <p:sldId id="287" r:id="rId60"/>
    <p:sldId id="288"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24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AAB12-F23C-4EC3-BA40-C15F0EFDC292}" type="datetimeFigureOut">
              <a:rPr lang="zh-CN" altLang="en-US" smtClean="0"/>
              <a:t>2023/5/24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F991A-8042-4A91-87A5-2BDCFEA48034}" type="slidenum">
              <a:rPr lang="zh-CN" altLang="en-US" smtClean="0"/>
              <a:t>‹#›</a:t>
            </a:fld>
            <a:endParaRPr lang="zh-CN" altLang="en-US"/>
          </a:p>
        </p:txBody>
      </p:sp>
    </p:spTree>
    <p:extLst>
      <p:ext uri="{BB962C8B-B14F-4D97-AF65-F5344CB8AC3E}">
        <p14:creationId xmlns:p14="http://schemas.microsoft.com/office/powerpoint/2010/main" val="354756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62E93F-2EC6-4372-A59F-ED480EACF611}" type="slidenum">
              <a:rPr lang="zh-CN" altLang="en-US" smtClean="0"/>
              <a:pPr/>
              <a:t>58</a:t>
            </a:fld>
            <a:endParaRPr lang="zh-CN" altLang="en-US"/>
          </a:p>
        </p:txBody>
      </p:sp>
    </p:spTree>
    <p:extLst>
      <p:ext uri="{BB962C8B-B14F-4D97-AF65-F5344CB8AC3E}">
        <p14:creationId xmlns:p14="http://schemas.microsoft.com/office/powerpoint/2010/main" val="1064584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B2B63-6099-6582-E2C8-D774DC1FB3D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B111AB-FF9D-EB68-BDAB-1357767400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BF8C74C-D854-C2A2-70C9-38849B1E7D03}"/>
              </a:ext>
            </a:extLst>
          </p:cNvPr>
          <p:cNvSpPr>
            <a:spLocks noGrp="1"/>
          </p:cNvSpPr>
          <p:nvPr>
            <p:ph type="dt" sz="half" idx="10"/>
          </p:nvPr>
        </p:nvSpPr>
        <p:spPr/>
        <p:txBody>
          <a:bodyPr/>
          <a:lstStyle/>
          <a:p>
            <a:fld id="{3ADF9B3D-CB09-4132-8235-336AF72735AE}"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1635FDE4-D4BB-A61F-6925-4D91B1C3B2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553EDA-04F5-BA14-F5E3-09FA19DAEA8A}"/>
              </a:ext>
            </a:extLst>
          </p:cNvPr>
          <p:cNvSpPr>
            <a:spLocks noGrp="1"/>
          </p:cNvSpPr>
          <p:nvPr>
            <p:ph type="sldNum" sz="quarter" idx="12"/>
          </p:nvPr>
        </p:nvSpPr>
        <p:spPr/>
        <p:txBody>
          <a:bodyPr/>
          <a:lstStyle/>
          <a:p>
            <a:fld id="{36F95B20-1283-42FD-8D2D-8D1A213E9CA1}" type="slidenum">
              <a:rPr lang="zh-CN" altLang="en-US" smtClean="0"/>
              <a:t>‹#›</a:t>
            </a:fld>
            <a:endParaRPr lang="zh-CN" altLang="en-US"/>
          </a:p>
        </p:txBody>
      </p:sp>
    </p:spTree>
    <p:extLst>
      <p:ext uri="{BB962C8B-B14F-4D97-AF65-F5344CB8AC3E}">
        <p14:creationId xmlns:p14="http://schemas.microsoft.com/office/powerpoint/2010/main" val="72188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5D79B-8238-3319-4C51-428948498A4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C2068A3-1C73-6D79-2459-E5A7558CE8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2CA6D1-FA9F-CA6A-9C09-1132C3DDAEA1}"/>
              </a:ext>
            </a:extLst>
          </p:cNvPr>
          <p:cNvSpPr>
            <a:spLocks noGrp="1"/>
          </p:cNvSpPr>
          <p:nvPr>
            <p:ph type="dt" sz="half" idx="10"/>
          </p:nvPr>
        </p:nvSpPr>
        <p:spPr/>
        <p:txBody>
          <a:bodyPr/>
          <a:lstStyle/>
          <a:p>
            <a:fld id="{3ADF9B3D-CB09-4132-8235-336AF72735AE}"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8725392F-ECFC-7D31-BF00-2E1D27056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552CFE-8011-0B0C-8350-56F97F579D64}"/>
              </a:ext>
            </a:extLst>
          </p:cNvPr>
          <p:cNvSpPr>
            <a:spLocks noGrp="1"/>
          </p:cNvSpPr>
          <p:nvPr>
            <p:ph type="sldNum" sz="quarter" idx="12"/>
          </p:nvPr>
        </p:nvSpPr>
        <p:spPr/>
        <p:txBody>
          <a:bodyPr/>
          <a:lstStyle/>
          <a:p>
            <a:fld id="{36F95B20-1283-42FD-8D2D-8D1A213E9CA1}" type="slidenum">
              <a:rPr lang="zh-CN" altLang="en-US" smtClean="0"/>
              <a:t>‹#›</a:t>
            </a:fld>
            <a:endParaRPr lang="zh-CN" altLang="en-US"/>
          </a:p>
        </p:txBody>
      </p:sp>
    </p:spTree>
    <p:extLst>
      <p:ext uri="{BB962C8B-B14F-4D97-AF65-F5344CB8AC3E}">
        <p14:creationId xmlns:p14="http://schemas.microsoft.com/office/powerpoint/2010/main" val="4181086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534CB8-4A71-3DC8-7B49-9EB726AA0F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3844518-6F3C-E592-5293-72712C05A69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18A911-79E6-6416-8932-1A1DA583118D}"/>
              </a:ext>
            </a:extLst>
          </p:cNvPr>
          <p:cNvSpPr>
            <a:spLocks noGrp="1"/>
          </p:cNvSpPr>
          <p:nvPr>
            <p:ph type="dt" sz="half" idx="10"/>
          </p:nvPr>
        </p:nvSpPr>
        <p:spPr/>
        <p:txBody>
          <a:bodyPr/>
          <a:lstStyle/>
          <a:p>
            <a:fld id="{3ADF9B3D-CB09-4132-8235-336AF72735AE}"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335A0607-2F89-C48E-1DDC-748A9D8259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B01A5F-45BE-679A-1A92-307E302B3BDA}"/>
              </a:ext>
            </a:extLst>
          </p:cNvPr>
          <p:cNvSpPr>
            <a:spLocks noGrp="1"/>
          </p:cNvSpPr>
          <p:nvPr>
            <p:ph type="sldNum" sz="quarter" idx="12"/>
          </p:nvPr>
        </p:nvSpPr>
        <p:spPr/>
        <p:txBody>
          <a:bodyPr/>
          <a:lstStyle/>
          <a:p>
            <a:fld id="{36F95B20-1283-42FD-8D2D-8D1A213E9CA1}" type="slidenum">
              <a:rPr lang="zh-CN" altLang="en-US" smtClean="0"/>
              <a:t>‹#›</a:t>
            </a:fld>
            <a:endParaRPr lang="zh-CN" altLang="en-US"/>
          </a:p>
        </p:txBody>
      </p:sp>
    </p:spTree>
    <p:extLst>
      <p:ext uri="{BB962C8B-B14F-4D97-AF65-F5344CB8AC3E}">
        <p14:creationId xmlns:p14="http://schemas.microsoft.com/office/powerpoint/2010/main" val="530836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62051" y="192089"/>
            <a:ext cx="10883900" cy="1431925"/>
          </a:xfrm>
        </p:spPr>
        <p:txBody>
          <a:bodyPr/>
          <a:lstStyle/>
          <a:p>
            <a:r>
              <a:rPr lang="zh-CN" altLang="en-US"/>
              <a:t>单击此处编辑母版标题样式</a:t>
            </a:r>
          </a:p>
        </p:txBody>
      </p:sp>
      <p:sp>
        <p:nvSpPr>
          <p:cNvPr id="3" name="文本占位符 2"/>
          <p:cNvSpPr>
            <a:spLocks noGrp="1"/>
          </p:cNvSpPr>
          <p:nvPr>
            <p:ph type="body" sz="half" idx="1"/>
          </p:nvPr>
        </p:nvSpPr>
        <p:spPr>
          <a:xfrm>
            <a:off x="1217084" y="1905000"/>
            <a:ext cx="5304367" cy="4191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24651" y="1905000"/>
            <a:ext cx="5306483" cy="4191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0D262A7-AC0E-737D-6F2E-297A93D9D0CB}"/>
              </a:ext>
            </a:extLst>
          </p:cNvPr>
          <p:cNvSpPr>
            <a:spLocks noGrp="1"/>
          </p:cNvSpPr>
          <p:nvPr>
            <p:ph type="dt" sz="half" idx="10"/>
          </p:nvPr>
        </p:nvSpPr>
        <p:spPr/>
        <p:txBody>
          <a:bodyPr/>
          <a:lstStyle>
            <a:lvl1pPr>
              <a:defRPr/>
            </a:lvl1pPr>
          </a:lstStyle>
          <a:p>
            <a:pPr>
              <a:defRPr/>
            </a:pPr>
            <a:fld id="{46626D2F-AD2B-4711-B60A-255EF58251F8}" type="datetime1">
              <a:rPr lang="zh-CN" altLang="en-US"/>
              <a:pPr>
                <a:defRPr/>
              </a:pPr>
              <a:t>2023/5/22</a:t>
            </a:fld>
            <a:endParaRPr lang="en-US" altLang="zh-CN"/>
          </a:p>
        </p:txBody>
      </p:sp>
      <p:sp>
        <p:nvSpPr>
          <p:cNvPr id="6" name="页脚占位符 5">
            <a:extLst>
              <a:ext uri="{FF2B5EF4-FFF2-40B4-BE49-F238E27FC236}">
                <a16:creationId xmlns:a16="http://schemas.microsoft.com/office/drawing/2014/main" id="{4D954714-C8A4-2E55-7DCA-A5CFB2FAD6A8}"/>
              </a:ext>
            </a:extLst>
          </p:cNvPr>
          <p:cNvSpPr>
            <a:spLocks noGrp="1"/>
          </p:cNvSpPr>
          <p:nvPr>
            <p:ph type="ftr" sz="quarter" idx="11"/>
          </p:nvPr>
        </p:nvSpPr>
        <p:spPr/>
        <p:txBody>
          <a:bodyPr/>
          <a:lstStyle>
            <a:lvl1pPr>
              <a:defRPr/>
            </a:lvl1pPr>
          </a:lstStyle>
          <a:p>
            <a:pPr>
              <a:defRPr/>
            </a:pPr>
            <a:r>
              <a:rPr lang="zh-CN" altLang="en-US"/>
              <a:t>北京大学物理学院王稼军编</a:t>
            </a:r>
            <a:endParaRPr lang="zh-CN" altLang="en-US">
              <a:solidFill>
                <a:schemeClr val="tx1"/>
              </a:solidFill>
              <a:ea typeface="+mn-ea"/>
            </a:endParaRPr>
          </a:p>
        </p:txBody>
      </p:sp>
      <p:sp>
        <p:nvSpPr>
          <p:cNvPr id="7" name="灯片编号占位符 6">
            <a:extLst>
              <a:ext uri="{FF2B5EF4-FFF2-40B4-BE49-F238E27FC236}">
                <a16:creationId xmlns:a16="http://schemas.microsoft.com/office/drawing/2014/main" id="{105FC4DA-F238-5C90-B0F8-2E74DFAD0C5F}"/>
              </a:ext>
            </a:extLst>
          </p:cNvPr>
          <p:cNvSpPr>
            <a:spLocks noGrp="1"/>
          </p:cNvSpPr>
          <p:nvPr>
            <p:ph type="sldNum" sz="quarter" idx="12"/>
          </p:nvPr>
        </p:nvSpPr>
        <p:spPr/>
        <p:txBody>
          <a:bodyPr/>
          <a:lstStyle>
            <a:lvl1pPr>
              <a:defRPr/>
            </a:lvl1pPr>
          </a:lstStyle>
          <a:p>
            <a:fld id="{6A8EE61E-4320-482C-ADA2-291B776E7A5A}" type="slidenum">
              <a:rPr lang="en-US" altLang="zh-CN"/>
              <a:pPr/>
              <a:t>‹#›</a:t>
            </a:fld>
            <a:endParaRPr lang="en-US" altLang="zh-CN"/>
          </a:p>
        </p:txBody>
      </p:sp>
    </p:spTree>
    <p:extLst>
      <p:ext uri="{BB962C8B-B14F-4D97-AF65-F5344CB8AC3E}">
        <p14:creationId xmlns:p14="http://schemas.microsoft.com/office/powerpoint/2010/main" val="367442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91088-80EB-C6FE-71EE-CC0EB330A2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430C07-AA90-890E-30FC-B6DA06488B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F9C081-A287-FDEE-7CB4-69D4A73D6B9E}"/>
              </a:ext>
            </a:extLst>
          </p:cNvPr>
          <p:cNvSpPr>
            <a:spLocks noGrp="1"/>
          </p:cNvSpPr>
          <p:nvPr>
            <p:ph type="dt" sz="half" idx="10"/>
          </p:nvPr>
        </p:nvSpPr>
        <p:spPr/>
        <p:txBody>
          <a:bodyPr/>
          <a:lstStyle/>
          <a:p>
            <a:fld id="{3ADF9B3D-CB09-4132-8235-336AF72735AE}"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342CEA7C-E75A-0701-8422-188239C74A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11D6CB-0FDD-0CF5-C3B8-E15F81F24059}"/>
              </a:ext>
            </a:extLst>
          </p:cNvPr>
          <p:cNvSpPr>
            <a:spLocks noGrp="1"/>
          </p:cNvSpPr>
          <p:nvPr>
            <p:ph type="sldNum" sz="quarter" idx="12"/>
          </p:nvPr>
        </p:nvSpPr>
        <p:spPr/>
        <p:txBody>
          <a:bodyPr/>
          <a:lstStyle/>
          <a:p>
            <a:fld id="{36F95B20-1283-42FD-8D2D-8D1A213E9CA1}" type="slidenum">
              <a:rPr lang="zh-CN" altLang="en-US" smtClean="0"/>
              <a:t>‹#›</a:t>
            </a:fld>
            <a:endParaRPr lang="zh-CN" altLang="en-US"/>
          </a:p>
        </p:txBody>
      </p:sp>
    </p:spTree>
    <p:extLst>
      <p:ext uri="{BB962C8B-B14F-4D97-AF65-F5344CB8AC3E}">
        <p14:creationId xmlns:p14="http://schemas.microsoft.com/office/powerpoint/2010/main" val="3022033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5A429-CC4D-F072-138F-043D09B9E6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3AF716-E160-3A2C-D07E-900863351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B2A00E4-1F05-F418-C0E8-92D7D748176B}"/>
              </a:ext>
            </a:extLst>
          </p:cNvPr>
          <p:cNvSpPr>
            <a:spLocks noGrp="1"/>
          </p:cNvSpPr>
          <p:nvPr>
            <p:ph type="dt" sz="half" idx="10"/>
          </p:nvPr>
        </p:nvSpPr>
        <p:spPr/>
        <p:txBody>
          <a:bodyPr/>
          <a:lstStyle/>
          <a:p>
            <a:fld id="{3ADF9B3D-CB09-4132-8235-336AF72735AE}"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98B990C8-246F-5905-D0CC-4D72EC4399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F26596-AC0B-26C9-BBD1-15AA6C0D0AC5}"/>
              </a:ext>
            </a:extLst>
          </p:cNvPr>
          <p:cNvSpPr>
            <a:spLocks noGrp="1"/>
          </p:cNvSpPr>
          <p:nvPr>
            <p:ph type="sldNum" sz="quarter" idx="12"/>
          </p:nvPr>
        </p:nvSpPr>
        <p:spPr/>
        <p:txBody>
          <a:bodyPr/>
          <a:lstStyle/>
          <a:p>
            <a:fld id="{36F95B20-1283-42FD-8D2D-8D1A213E9CA1}" type="slidenum">
              <a:rPr lang="zh-CN" altLang="en-US" smtClean="0"/>
              <a:t>‹#›</a:t>
            </a:fld>
            <a:endParaRPr lang="zh-CN" altLang="en-US"/>
          </a:p>
        </p:txBody>
      </p:sp>
    </p:spTree>
    <p:extLst>
      <p:ext uri="{BB962C8B-B14F-4D97-AF65-F5344CB8AC3E}">
        <p14:creationId xmlns:p14="http://schemas.microsoft.com/office/powerpoint/2010/main" val="232580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87025-A124-0ECD-E04F-C16D630EB3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546949-C7CB-31E5-2E0E-7D01356B179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1DD1EBC-40CE-A407-0747-BD21B94836C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A8669EB-8D01-26B7-9C47-737413301317}"/>
              </a:ext>
            </a:extLst>
          </p:cNvPr>
          <p:cNvSpPr>
            <a:spLocks noGrp="1"/>
          </p:cNvSpPr>
          <p:nvPr>
            <p:ph type="dt" sz="half" idx="10"/>
          </p:nvPr>
        </p:nvSpPr>
        <p:spPr/>
        <p:txBody>
          <a:bodyPr/>
          <a:lstStyle/>
          <a:p>
            <a:fld id="{3ADF9B3D-CB09-4132-8235-336AF72735AE}" type="datetimeFigureOut">
              <a:rPr lang="zh-CN" altLang="en-US" smtClean="0"/>
              <a:t>2023/5/22</a:t>
            </a:fld>
            <a:endParaRPr lang="zh-CN" altLang="en-US"/>
          </a:p>
        </p:txBody>
      </p:sp>
      <p:sp>
        <p:nvSpPr>
          <p:cNvPr id="6" name="页脚占位符 5">
            <a:extLst>
              <a:ext uri="{FF2B5EF4-FFF2-40B4-BE49-F238E27FC236}">
                <a16:creationId xmlns:a16="http://schemas.microsoft.com/office/drawing/2014/main" id="{D55B7A3B-26F2-9AFA-6AD1-D832004B12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01DF7B-1D16-58DD-6DE7-BCCC1F265111}"/>
              </a:ext>
            </a:extLst>
          </p:cNvPr>
          <p:cNvSpPr>
            <a:spLocks noGrp="1"/>
          </p:cNvSpPr>
          <p:nvPr>
            <p:ph type="sldNum" sz="quarter" idx="12"/>
          </p:nvPr>
        </p:nvSpPr>
        <p:spPr/>
        <p:txBody>
          <a:bodyPr/>
          <a:lstStyle/>
          <a:p>
            <a:fld id="{36F95B20-1283-42FD-8D2D-8D1A213E9CA1}" type="slidenum">
              <a:rPr lang="zh-CN" altLang="en-US" smtClean="0"/>
              <a:t>‹#›</a:t>
            </a:fld>
            <a:endParaRPr lang="zh-CN" altLang="en-US"/>
          </a:p>
        </p:txBody>
      </p:sp>
    </p:spTree>
    <p:extLst>
      <p:ext uri="{BB962C8B-B14F-4D97-AF65-F5344CB8AC3E}">
        <p14:creationId xmlns:p14="http://schemas.microsoft.com/office/powerpoint/2010/main" val="226635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01F10-451D-4E02-2631-81126DE2DD2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7C3CE36-E381-59E7-B6D3-921AEAAB7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004BB7-8245-9764-AEB2-DA8D969FF2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80D4B0B-3CEC-FF89-94FE-80468BF7BC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54A3F25-9CE4-3697-9E0C-EB3AFFDC43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B55A48B-E04E-23F3-7869-7C04654F08FF}"/>
              </a:ext>
            </a:extLst>
          </p:cNvPr>
          <p:cNvSpPr>
            <a:spLocks noGrp="1"/>
          </p:cNvSpPr>
          <p:nvPr>
            <p:ph type="dt" sz="half" idx="10"/>
          </p:nvPr>
        </p:nvSpPr>
        <p:spPr/>
        <p:txBody>
          <a:bodyPr/>
          <a:lstStyle/>
          <a:p>
            <a:fld id="{3ADF9B3D-CB09-4132-8235-336AF72735AE}" type="datetimeFigureOut">
              <a:rPr lang="zh-CN" altLang="en-US" smtClean="0"/>
              <a:t>2023/5/22</a:t>
            </a:fld>
            <a:endParaRPr lang="zh-CN" altLang="en-US"/>
          </a:p>
        </p:txBody>
      </p:sp>
      <p:sp>
        <p:nvSpPr>
          <p:cNvPr id="8" name="页脚占位符 7">
            <a:extLst>
              <a:ext uri="{FF2B5EF4-FFF2-40B4-BE49-F238E27FC236}">
                <a16:creationId xmlns:a16="http://schemas.microsoft.com/office/drawing/2014/main" id="{FDDEE015-FF89-C767-08BD-7244CF4E36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1D8C61C-B39E-2917-33AF-1297E1DB261E}"/>
              </a:ext>
            </a:extLst>
          </p:cNvPr>
          <p:cNvSpPr>
            <a:spLocks noGrp="1"/>
          </p:cNvSpPr>
          <p:nvPr>
            <p:ph type="sldNum" sz="quarter" idx="12"/>
          </p:nvPr>
        </p:nvSpPr>
        <p:spPr/>
        <p:txBody>
          <a:bodyPr/>
          <a:lstStyle/>
          <a:p>
            <a:fld id="{36F95B20-1283-42FD-8D2D-8D1A213E9CA1}" type="slidenum">
              <a:rPr lang="zh-CN" altLang="en-US" smtClean="0"/>
              <a:t>‹#›</a:t>
            </a:fld>
            <a:endParaRPr lang="zh-CN" altLang="en-US"/>
          </a:p>
        </p:txBody>
      </p:sp>
    </p:spTree>
    <p:extLst>
      <p:ext uri="{BB962C8B-B14F-4D97-AF65-F5344CB8AC3E}">
        <p14:creationId xmlns:p14="http://schemas.microsoft.com/office/powerpoint/2010/main" val="181745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77B77-325E-8D65-08EF-F29D4C4ACF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4912517-7044-897F-800A-A739655F18A8}"/>
              </a:ext>
            </a:extLst>
          </p:cNvPr>
          <p:cNvSpPr>
            <a:spLocks noGrp="1"/>
          </p:cNvSpPr>
          <p:nvPr>
            <p:ph type="dt" sz="half" idx="10"/>
          </p:nvPr>
        </p:nvSpPr>
        <p:spPr/>
        <p:txBody>
          <a:bodyPr/>
          <a:lstStyle/>
          <a:p>
            <a:fld id="{3ADF9B3D-CB09-4132-8235-336AF72735AE}" type="datetimeFigureOut">
              <a:rPr lang="zh-CN" altLang="en-US" smtClean="0"/>
              <a:t>2023/5/22</a:t>
            </a:fld>
            <a:endParaRPr lang="zh-CN" altLang="en-US"/>
          </a:p>
        </p:txBody>
      </p:sp>
      <p:sp>
        <p:nvSpPr>
          <p:cNvPr id="4" name="页脚占位符 3">
            <a:extLst>
              <a:ext uri="{FF2B5EF4-FFF2-40B4-BE49-F238E27FC236}">
                <a16:creationId xmlns:a16="http://schemas.microsoft.com/office/drawing/2014/main" id="{729FABCB-9EF7-DF33-BAFD-BE1560CE94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57825A8-F783-BA92-8F6A-18375980EAAB}"/>
              </a:ext>
            </a:extLst>
          </p:cNvPr>
          <p:cNvSpPr>
            <a:spLocks noGrp="1"/>
          </p:cNvSpPr>
          <p:nvPr>
            <p:ph type="sldNum" sz="quarter" idx="12"/>
          </p:nvPr>
        </p:nvSpPr>
        <p:spPr/>
        <p:txBody>
          <a:bodyPr/>
          <a:lstStyle/>
          <a:p>
            <a:fld id="{36F95B20-1283-42FD-8D2D-8D1A213E9CA1}" type="slidenum">
              <a:rPr lang="zh-CN" altLang="en-US" smtClean="0"/>
              <a:t>‹#›</a:t>
            </a:fld>
            <a:endParaRPr lang="zh-CN" altLang="en-US"/>
          </a:p>
        </p:txBody>
      </p:sp>
    </p:spTree>
    <p:extLst>
      <p:ext uri="{BB962C8B-B14F-4D97-AF65-F5344CB8AC3E}">
        <p14:creationId xmlns:p14="http://schemas.microsoft.com/office/powerpoint/2010/main" val="425200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6616740-28F2-1FA4-ED30-08B65EE12DF8}"/>
              </a:ext>
            </a:extLst>
          </p:cNvPr>
          <p:cNvSpPr>
            <a:spLocks noGrp="1"/>
          </p:cNvSpPr>
          <p:nvPr>
            <p:ph type="dt" sz="half" idx="10"/>
          </p:nvPr>
        </p:nvSpPr>
        <p:spPr/>
        <p:txBody>
          <a:bodyPr/>
          <a:lstStyle/>
          <a:p>
            <a:fld id="{3ADF9B3D-CB09-4132-8235-336AF72735AE}" type="datetimeFigureOut">
              <a:rPr lang="zh-CN" altLang="en-US" smtClean="0"/>
              <a:t>2023/5/22</a:t>
            </a:fld>
            <a:endParaRPr lang="zh-CN" altLang="en-US"/>
          </a:p>
        </p:txBody>
      </p:sp>
      <p:sp>
        <p:nvSpPr>
          <p:cNvPr id="3" name="页脚占位符 2">
            <a:extLst>
              <a:ext uri="{FF2B5EF4-FFF2-40B4-BE49-F238E27FC236}">
                <a16:creationId xmlns:a16="http://schemas.microsoft.com/office/drawing/2014/main" id="{764BF032-FC3E-2D8C-B3B1-00C7CB54442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C0ACC7-06B3-4B51-6FA4-AB0185212F65}"/>
              </a:ext>
            </a:extLst>
          </p:cNvPr>
          <p:cNvSpPr>
            <a:spLocks noGrp="1"/>
          </p:cNvSpPr>
          <p:nvPr>
            <p:ph type="sldNum" sz="quarter" idx="12"/>
          </p:nvPr>
        </p:nvSpPr>
        <p:spPr/>
        <p:txBody>
          <a:bodyPr/>
          <a:lstStyle/>
          <a:p>
            <a:fld id="{36F95B20-1283-42FD-8D2D-8D1A213E9CA1}" type="slidenum">
              <a:rPr lang="zh-CN" altLang="en-US" smtClean="0"/>
              <a:t>‹#›</a:t>
            </a:fld>
            <a:endParaRPr lang="zh-CN" altLang="en-US"/>
          </a:p>
        </p:txBody>
      </p:sp>
    </p:spTree>
    <p:extLst>
      <p:ext uri="{BB962C8B-B14F-4D97-AF65-F5344CB8AC3E}">
        <p14:creationId xmlns:p14="http://schemas.microsoft.com/office/powerpoint/2010/main" val="18501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F60914-D561-0128-3F77-D636E81C29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56CC358-5D3B-8739-3295-DAD78BBE22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92A7F58-D011-F29A-1ABC-BB39C56B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25D0DA-C909-CA61-97B9-38972986B038}"/>
              </a:ext>
            </a:extLst>
          </p:cNvPr>
          <p:cNvSpPr>
            <a:spLocks noGrp="1"/>
          </p:cNvSpPr>
          <p:nvPr>
            <p:ph type="dt" sz="half" idx="10"/>
          </p:nvPr>
        </p:nvSpPr>
        <p:spPr/>
        <p:txBody>
          <a:bodyPr/>
          <a:lstStyle/>
          <a:p>
            <a:fld id="{3ADF9B3D-CB09-4132-8235-336AF72735AE}" type="datetimeFigureOut">
              <a:rPr lang="zh-CN" altLang="en-US" smtClean="0"/>
              <a:t>2023/5/22</a:t>
            </a:fld>
            <a:endParaRPr lang="zh-CN" altLang="en-US"/>
          </a:p>
        </p:txBody>
      </p:sp>
      <p:sp>
        <p:nvSpPr>
          <p:cNvPr id="6" name="页脚占位符 5">
            <a:extLst>
              <a:ext uri="{FF2B5EF4-FFF2-40B4-BE49-F238E27FC236}">
                <a16:creationId xmlns:a16="http://schemas.microsoft.com/office/drawing/2014/main" id="{CC9E0B51-11D9-3758-022C-935E402726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BC82BD-24CA-B666-AA51-A69252A3B25D}"/>
              </a:ext>
            </a:extLst>
          </p:cNvPr>
          <p:cNvSpPr>
            <a:spLocks noGrp="1"/>
          </p:cNvSpPr>
          <p:nvPr>
            <p:ph type="sldNum" sz="quarter" idx="12"/>
          </p:nvPr>
        </p:nvSpPr>
        <p:spPr/>
        <p:txBody>
          <a:bodyPr/>
          <a:lstStyle/>
          <a:p>
            <a:fld id="{36F95B20-1283-42FD-8D2D-8D1A213E9CA1}" type="slidenum">
              <a:rPr lang="zh-CN" altLang="en-US" smtClean="0"/>
              <a:t>‹#›</a:t>
            </a:fld>
            <a:endParaRPr lang="zh-CN" altLang="en-US"/>
          </a:p>
        </p:txBody>
      </p:sp>
    </p:spTree>
    <p:extLst>
      <p:ext uri="{BB962C8B-B14F-4D97-AF65-F5344CB8AC3E}">
        <p14:creationId xmlns:p14="http://schemas.microsoft.com/office/powerpoint/2010/main" val="415973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AC117-286E-A326-8564-2B16CB4B8D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8C77DF-1A53-AC2E-A2D3-9B3411CB31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41A9F40-0B07-64F1-04E8-FC32CC830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A72A78-636D-1726-8BA4-CA12CED9ACC3}"/>
              </a:ext>
            </a:extLst>
          </p:cNvPr>
          <p:cNvSpPr>
            <a:spLocks noGrp="1"/>
          </p:cNvSpPr>
          <p:nvPr>
            <p:ph type="dt" sz="half" idx="10"/>
          </p:nvPr>
        </p:nvSpPr>
        <p:spPr/>
        <p:txBody>
          <a:bodyPr/>
          <a:lstStyle/>
          <a:p>
            <a:fld id="{3ADF9B3D-CB09-4132-8235-336AF72735AE}" type="datetimeFigureOut">
              <a:rPr lang="zh-CN" altLang="en-US" smtClean="0"/>
              <a:t>2023/5/22</a:t>
            </a:fld>
            <a:endParaRPr lang="zh-CN" altLang="en-US"/>
          </a:p>
        </p:txBody>
      </p:sp>
      <p:sp>
        <p:nvSpPr>
          <p:cNvPr id="6" name="页脚占位符 5">
            <a:extLst>
              <a:ext uri="{FF2B5EF4-FFF2-40B4-BE49-F238E27FC236}">
                <a16:creationId xmlns:a16="http://schemas.microsoft.com/office/drawing/2014/main" id="{B7B5A269-113C-F6DC-92AD-22F723A586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5495BA-749E-CE93-E17B-A1C8242019BA}"/>
              </a:ext>
            </a:extLst>
          </p:cNvPr>
          <p:cNvSpPr>
            <a:spLocks noGrp="1"/>
          </p:cNvSpPr>
          <p:nvPr>
            <p:ph type="sldNum" sz="quarter" idx="12"/>
          </p:nvPr>
        </p:nvSpPr>
        <p:spPr/>
        <p:txBody>
          <a:bodyPr/>
          <a:lstStyle/>
          <a:p>
            <a:fld id="{36F95B20-1283-42FD-8D2D-8D1A213E9CA1}" type="slidenum">
              <a:rPr lang="zh-CN" altLang="en-US" smtClean="0"/>
              <a:t>‹#›</a:t>
            </a:fld>
            <a:endParaRPr lang="zh-CN" altLang="en-US"/>
          </a:p>
        </p:txBody>
      </p:sp>
    </p:spTree>
    <p:extLst>
      <p:ext uri="{BB962C8B-B14F-4D97-AF65-F5344CB8AC3E}">
        <p14:creationId xmlns:p14="http://schemas.microsoft.com/office/powerpoint/2010/main" val="418437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D71503-540B-2C13-54FB-1B156E133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DF2A9C-C54F-A66A-5E8C-C0CD10408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9A6CAA-6DB8-363C-F2FD-6C657C54D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DF9B3D-CB09-4132-8235-336AF72735AE}" type="datetimeFigureOut">
              <a:rPr lang="zh-CN" altLang="en-US" smtClean="0"/>
              <a:t>2023/5/22</a:t>
            </a:fld>
            <a:endParaRPr lang="zh-CN" altLang="en-US"/>
          </a:p>
        </p:txBody>
      </p:sp>
      <p:sp>
        <p:nvSpPr>
          <p:cNvPr id="5" name="页脚占位符 4">
            <a:extLst>
              <a:ext uri="{FF2B5EF4-FFF2-40B4-BE49-F238E27FC236}">
                <a16:creationId xmlns:a16="http://schemas.microsoft.com/office/drawing/2014/main" id="{AC4D56FC-BAC8-A2D0-380A-303BA114C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4F04A5B-BD2A-46CD-E5EC-3E5B0853F1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95B20-1283-42FD-8D2D-8D1A213E9CA1}" type="slidenum">
              <a:rPr lang="zh-CN" altLang="en-US" smtClean="0"/>
              <a:t>‹#›</a:t>
            </a:fld>
            <a:endParaRPr lang="zh-CN" altLang="en-US"/>
          </a:p>
        </p:txBody>
      </p:sp>
    </p:spTree>
    <p:extLst>
      <p:ext uri="{BB962C8B-B14F-4D97-AF65-F5344CB8AC3E}">
        <p14:creationId xmlns:p14="http://schemas.microsoft.com/office/powerpoint/2010/main" val="380465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4.wmf"/><Relationship Id="rId7" Type="http://schemas.openxmlformats.org/officeDocument/2006/relationships/image" Target="../media/image36.wmf"/><Relationship Id="rId12" Type="http://schemas.openxmlformats.org/officeDocument/2006/relationships/image" Target="../media/image39.w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11" Type="http://schemas.openxmlformats.org/officeDocument/2006/relationships/oleObject" Target="../embeddings/oleObject21.bin"/><Relationship Id="rId5" Type="http://schemas.openxmlformats.org/officeDocument/2006/relationships/image" Target="../media/image35.wmf"/><Relationship Id="rId10" Type="http://schemas.openxmlformats.org/officeDocument/2006/relationships/image" Target="../media/image38.png"/><Relationship Id="rId4" Type="http://schemas.openxmlformats.org/officeDocument/2006/relationships/oleObject" Target="../embeddings/oleObject18.bin"/><Relationship Id="rId9" Type="http://schemas.openxmlformats.org/officeDocument/2006/relationships/image" Target="../media/image37.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41.wmf"/><Relationship Id="rId10" Type="http://schemas.openxmlformats.org/officeDocument/2006/relationships/image" Target="../media/image38.png"/><Relationship Id="rId4" Type="http://schemas.openxmlformats.org/officeDocument/2006/relationships/oleObject" Target="../embeddings/oleObject23.bin"/><Relationship Id="rId9" Type="http://schemas.openxmlformats.org/officeDocument/2006/relationships/image" Target="../media/image4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45.png"/><Relationship Id="rId7" Type="http://schemas.openxmlformats.org/officeDocument/2006/relationships/image" Target="../media/image47.wmf"/><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oleObject" Target="../embeddings/oleObject27.bin"/><Relationship Id="rId11" Type="http://schemas.openxmlformats.org/officeDocument/2006/relationships/image" Target="../media/image49.wmf"/><Relationship Id="rId5" Type="http://schemas.openxmlformats.org/officeDocument/2006/relationships/image" Target="../media/image46.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48.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2.wmf"/><Relationship Id="rId12" Type="http://schemas.openxmlformats.org/officeDocument/2006/relationships/oleObject" Target="../embeddings/oleObject35.bin"/><Relationship Id="rId2" Type="http://schemas.openxmlformats.org/officeDocument/2006/relationships/oleObject" Target="../embeddings/oleObject30.bin"/><Relationship Id="rId1" Type="http://schemas.openxmlformats.org/officeDocument/2006/relationships/slideLayout" Target="../slideLayouts/slideLayout2.xml"/><Relationship Id="rId6" Type="http://schemas.openxmlformats.org/officeDocument/2006/relationships/oleObject" Target="../embeddings/oleObject32.bin"/><Relationship Id="rId11" Type="http://schemas.openxmlformats.org/officeDocument/2006/relationships/image" Target="../media/image54.wmf"/><Relationship Id="rId5" Type="http://schemas.openxmlformats.org/officeDocument/2006/relationships/image" Target="../media/image51.wmf"/><Relationship Id="rId15" Type="http://schemas.openxmlformats.org/officeDocument/2006/relationships/image" Target="../media/image57.png"/><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53.wmf"/><Relationship Id="rId14" Type="http://schemas.openxmlformats.org/officeDocument/2006/relationships/image" Target="../media/image56.png"/></Relationships>
</file>

<file path=ppt/slides/_rels/slide16.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36.bin"/><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wmf"/><Relationship Id="rId4" Type="http://schemas.openxmlformats.org/officeDocument/2006/relationships/oleObject" Target="../embeddings/oleObject3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66.wmf"/><Relationship Id="rId3" Type="http://schemas.openxmlformats.org/officeDocument/2006/relationships/image" Target="../media/image61.png"/><Relationship Id="rId7" Type="http://schemas.openxmlformats.org/officeDocument/2006/relationships/image" Target="../media/image63.wmf"/><Relationship Id="rId12" Type="http://schemas.openxmlformats.org/officeDocument/2006/relationships/oleObject" Target="../embeddings/oleObject42.bin"/><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oleObject" Target="../embeddings/oleObject39.bin"/><Relationship Id="rId11" Type="http://schemas.openxmlformats.org/officeDocument/2006/relationships/image" Target="../media/image65.wmf"/><Relationship Id="rId5" Type="http://schemas.openxmlformats.org/officeDocument/2006/relationships/image" Target="../media/image62.wmf"/><Relationship Id="rId15" Type="http://schemas.openxmlformats.org/officeDocument/2006/relationships/image" Target="../media/image67.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64.wmf"/><Relationship Id="rId14" Type="http://schemas.openxmlformats.org/officeDocument/2006/relationships/oleObject" Target="../embeddings/oleObject43.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image" Target="../media/image68.wmf"/><Relationship Id="rId7" Type="http://schemas.openxmlformats.org/officeDocument/2006/relationships/image" Target="../media/image70.wmf"/><Relationship Id="rId2" Type="http://schemas.openxmlformats.org/officeDocument/2006/relationships/oleObject" Target="../embeddings/oleObject44.bin"/><Relationship Id="rId1" Type="http://schemas.openxmlformats.org/officeDocument/2006/relationships/slideLayout" Target="../slideLayouts/slideLayout2.xml"/><Relationship Id="rId6" Type="http://schemas.openxmlformats.org/officeDocument/2006/relationships/oleObject" Target="../embeddings/oleObject46.bin"/><Relationship Id="rId5" Type="http://schemas.openxmlformats.org/officeDocument/2006/relationships/image" Target="../media/image69.wmf"/><Relationship Id="rId10" Type="http://schemas.openxmlformats.org/officeDocument/2006/relationships/image" Target="../media/image61.png"/><Relationship Id="rId4" Type="http://schemas.openxmlformats.org/officeDocument/2006/relationships/oleObject" Target="../embeddings/oleObject45.bin"/><Relationship Id="rId9" Type="http://schemas.openxmlformats.org/officeDocument/2006/relationships/image" Target="../media/image7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2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24.xml.rels><?xml version="1.0" encoding="UTF-8" standalone="yes"?>
<Relationships xmlns="http://schemas.openxmlformats.org/package/2006/relationships"><Relationship Id="rId3" Type="http://schemas.openxmlformats.org/officeDocument/2006/relationships/image" Target="../media/image81.wmf"/><Relationship Id="rId7" Type="http://schemas.openxmlformats.org/officeDocument/2006/relationships/image" Target="../media/image83.wmf"/><Relationship Id="rId2" Type="http://schemas.openxmlformats.org/officeDocument/2006/relationships/oleObject" Target="../embeddings/oleObject48.bin"/><Relationship Id="rId1" Type="http://schemas.openxmlformats.org/officeDocument/2006/relationships/slideLayout" Target="../slideLayouts/slideLayout2.xml"/><Relationship Id="rId6" Type="http://schemas.openxmlformats.org/officeDocument/2006/relationships/oleObject" Target="../embeddings/oleObject50.bin"/><Relationship Id="rId5" Type="http://schemas.openxmlformats.org/officeDocument/2006/relationships/image" Target="../media/image82.wmf"/><Relationship Id="rId4" Type="http://schemas.openxmlformats.org/officeDocument/2006/relationships/oleObject" Target="../embeddings/oleObject49.bin"/></Relationships>
</file>

<file path=ppt/slides/_rels/slide2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79.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2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2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2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33.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39.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40.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121.png"/><Relationship Id="rId4" Type="http://schemas.openxmlformats.org/officeDocument/2006/relationships/image" Target="../media/image120.png"/></Relationships>
</file>

<file path=ppt/slides/_rels/slide4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42.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 Id="rId5" Type="http://schemas.openxmlformats.org/officeDocument/2006/relationships/image" Target="../media/image126.png"/><Relationship Id="rId4" Type="http://schemas.openxmlformats.org/officeDocument/2006/relationships/image" Target="../media/image125.png"/></Relationships>
</file>

<file path=ppt/slides/_rels/slide4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image" Target="../media/image129.png"/><Relationship Id="rId7" Type="http://schemas.openxmlformats.org/officeDocument/2006/relationships/image" Target="../media/image131.wmf"/><Relationship Id="rId2" Type="http://schemas.openxmlformats.org/officeDocument/2006/relationships/oleObject" Target="../embeddings/oleObject51.bin"/><Relationship Id="rId1" Type="http://schemas.openxmlformats.org/officeDocument/2006/relationships/slideLayout" Target="../slideLayouts/slideLayout2.xml"/><Relationship Id="rId6" Type="http://schemas.openxmlformats.org/officeDocument/2006/relationships/oleObject" Target="../embeddings/oleObject53.bin"/><Relationship Id="rId5" Type="http://schemas.openxmlformats.org/officeDocument/2006/relationships/image" Target="../media/image130.wmf"/><Relationship Id="rId4" Type="http://schemas.openxmlformats.org/officeDocument/2006/relationships/oleObject" Target="../embeddings/oleObject52.bin"/><Relationship Id="rId9" Type="http://schemas.openxmlformats.org/officeDocument/2006/relationships/image" Target="../media/image132.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image" Target="../media/image133.png"/><Relationship Id="rId7" Type="http://schemas.openxmlformats.org/officeDocument/2006/relationships/image" Target="../media/image135.wmf"/><Relationship Id="rId2" Type="http://schemas.openxmlformats.org/officeDocument/2006/relationships/oleObject" Target="../embeddings/oleObject55.bin"/><Relationship Id="rId1" Type="http://schemas.openxmlformats.org/officeDocument/2006/relationships/slideLayout" Target="../slideLayouts/slideLayout2.xml"/><Relationship Id="rId6" Type="http://schemas.openxmlformats.org/officeDocument/2006/relationships/oleObject" Target="../embeddings/oleObject57.bin"/><Relationship Id="rId5" Type="http://schemas.openxmlformats.org/officeDocument/2006/relationships/image" Target="../media/image134.wmf"/><Relationship Id="rId4" Type="http://schemas.openxmlformats.org/officeDocument/2006/relationships/oleObject" Target="../embeddings/oleObject56.bin"/><Relationship Id="rId9" Type="http://schemas.openxmlformats.org/officeDocument/2006/relationships/image" Target="../media/image136.png"/></Relationships>
</file>

<file path=ppt/slides/_rels/slide46.x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image" Target="../media/image138.wmf"/><Relationship Id="rId7" Type="http://schemas.openxmlformats.org/officeDocument/2006/relationships/image" Target="../media/image140.wmf"/><Relationship Id="rId2" Type="http://schemas.openxmlformats.org/officeDocument/2006/relationships/oleObject" Target="../embeddings/oleObject60.bin"/><Relationship Id="rId1" Type="http://schemas.openxmlformats.org/officeDocument/2006/relationships/slideLayout" Target="../slideLayouts/slideLayout2.xml"/><Relationship Id="rId6" Type="http://schemas.openxmlformats.org/officeDocument/2006/relationships/oleObject" Target="../embeddings/oleObject62.bin"/><Relationship Id="rId11" Type="http://schemas.openxmlformats.org/officeDocument/2006/relationships/image" Target="../media/image142.wmf"/><Relationship Id="rId5" Type="http://schemas.openxmlformats.org/officeDocument/2006/relationships/image" Target="../media/image139.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141.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image" Target="../media/image148.wmf"/><Relationship Id="rId3" Type="http://schemas.openxmlformats.org/officeDocument/2006/relationships/image" Target="../media/image143.wmf"/><Relationship Id="rId7" Type="http://schemas.openxmlformats.org/officeDocument/2006/relationships/image" Target="../media/image145.png"/><Relationship Id="rId12" Type="http://schemas.openxmlformats.org/officeDocument/2006/relationships/oleObject" Target="../embeddings/oleObject70.bin"/><Relationship Id="rId2" Type="http://schemas.openxmlformats.org/officeDocument/2006/relationships/oleObject" Target="../embeddings/oleObject65.bin"/><Relationship Id="rId1" Type="http://schemas.openxmlformats.org/officeDocument/2006/relationships/slideLayout" Target="../slideLayouts/slideLayout2.xml"/><Relationship Id="rId6" Type="http://schemas.openxmlformats.org/officeDocument/2006/relationships/oleObject" Target="../embeddings/oleObject67.bin"/><Relationship Id="rId11" Type="http://schemas.openxmlformats.org/officeDocument/2006/relationships/image" Target="../media/image147.wmf"/><Relationship Id="rId5" Type="http://schemas.openxmlformats.org/officeDocument/2006/relationships/image" Target="../media/image144.w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146.wmf"/></Relationships>
</file>

<file path=ppt/slides/_rels/slide49.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oleObject" Target="../embeddings/oleObject76.bin"/><Relationship Id="rId3" Type="http://schemas.openxmlformats.org/officeDocument/2006/relationships/image" Target="../media/image149.png"/><Relationship Id="rId7" Type="http://schemas.openxmlformats.org/officeDocument/2006/relationships/oleObject" Target="../embeddings/oleObject73.bin"/><Relationship Id="rId12" Type="http://schemas.openxmlformats.org/officeDocument/2006/relationships/image" Target="../media/image154.wmf"/><Relationship Id="rId2" Type="http://schemas.openxmlformats.org/officeDocument/2006/relationships/oleObject" Target="../embeddings/oleObject71.bin"/><Relationship Id="rId1" Type="http://schemas.openxmlformats.org/officeDocument/2006/relationships/slideLayout" Target="../slideLayouts/slideLayout2.xml"/><Relationship Id="rId6" Type="http://schemas.openxmlformats.org/officeDocument/2006/relationships/image" Target="../media/image151.w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153.wmf"/><Relationship Id="rId4" Type="http://schemas.openxmlformats.org/officeDocument/2006/relationships/image" Target="../media/image150.png"/><Relationship Id="rId9" Type="http://schemas.openxmlformats.org/officeDocument/2006/relationships/oleObject" Target="../embeddings/oleObject74.bin"/><Relationship Id="rId14" Type="http://schemas.openxmlformats.org/officeDocument/2006/relationships/image" Target="../media/image155.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9.wmf"/><Relationship Id="rId12" Type="http://schemas.openxmlformats.org/officeDocument/2006/relationships/oleObject" Target="../embeddings/oleObject13.bin"/><Relationship Id="rId2" Type="http://schemas.openxmlformats.org/officeDocument/2006/relationships/oleObject" Target="../embeddings/oleObject8.bin"/><Relationship Id="rId1" Type="http://schemas.openxmlformats.org/officeDocument/2006/relationships/slideLayout" Target="../slideLayouts/slideLayout12.xml"/><Relationship Id="rId6" Type="http://schemas.openxmlformats.org/officeDocument/2006/relationships/oleObject" Target="../embeddings/oleObject10.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0.wmf"/></Relationships>
</file>

<file path=ppt/slides/_rels/slide50.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oleObject" Target="../embeddings/oleObject77.bin"/><Relationship Id="rId1" Type="http://schemas.openxmlformats.org/officeDocument/2006/relationships/slideLayout" Target="../slideLayouts/slideLayout2.xml"/><Relationship Id="rId4" Type="http://schemas.openxmlformats.org/officeDocument/2006/relationships/image" Target="../media/image157.png"/></Relationships>
</file>

<file path=ppt/slides/_rels/slide51.xml.rels><?xml version="1.0" encoding="UTF-8" standalone="yes"?>
<Relationships xmlns="http://schemas.openxmlformats.org/package/2006/relationships"><Relationship Id="rId3" Type="http://schemas.openxmlformats.org/officeDocument/2006/relationships/image" Target="../media/image158.png"/><Relationship Id="rId7" Type="http://schemas.openxmlformats.org/officeDocument/2006/relationships/image" Target="../media/image160.png"/><Relationship Id="rId2" Type="http://schemas.openxmlformats.org/officeDocument/2006/relationships/oleObject" Target="../embeddings/oleObject78.bin"/><Relationship Id="rId1" Type="http://schemas.openxmlformats.org/officeDocument/2006/relationships/slideLayout" Target="../slideLayouts/slideLayout2.xml"/><Relationship Id="rId6" Type="http://schemas.openxmlformats.org/officeDocument/2006/relationships/image" Target="../media/image157.png"/><Relationship Id="rId5" Type="http://schemas.openxmlformats.org/officeDocument/2006/relationships/image" Target="../media/image159.wmf"/><Relationship Id="rId4" Type="http://schemas.openxmlformats.org/officeDocument/2006/relationships/oleObject" Target="../embeddings/oleObject79.bin"/></Relationships>
</file>

<file path=ppt/slides/_rels/slide52.xml.rels><?xml version="1.0" encoding="UTF-8" standalone="yes"?>
<Relationships xmlns="http://schemas.openxmlformats.org/package/2006/relationships"><Relationship Id="rId8" Type="http://schemas.openxmlformats.org/officeDocument/2006/relationships/image" Target="../media/image164.png"/><Relationship Id="rId3" Type="http://schemas.openxmlformats.org/officeDocument/2006/relationships/image" Target="../media/image161.wmf"/><Relationship Id="rId7" Type="http://schemas.openxmlformats.org/officeDocument/2006/relationships/image" Target="../media/image163.wmf"/><Relationship Id="rId2" Type="http://schemas.openxmlformats.org/officeDocument/2006/relationships/oleObject" Target="../embeddings/oleObject80.bin"/><Relationship Id="rId1" Type="http://schemas.openxmlformats.org/officeDocument/2006/relationships/slideLayout" Target="../slideLayouts/slideLayout2.xml"/><Relationship Id="rId6" Type="http://schemas.openxmlformats.org/officeDocument/2006/relationships/oleObject" Target="../embeddings/oleObject82.bin"/><Relationship Id="rId5" Type="http://schemas.openxmlformats.org/officeDocument/2006/relationships/image" Target="../media/image162.wmf"/><Relationship Id="rId10" Type="http://schemas.openxmlformats.org/officeDocument/2006/relationships/image" Target="../media/image165.wmf"/><Relationship Id="rId4" Type="http://schemas.openxmlformats.org/officeDocument/2006/relationships/oleObject" Target="../embeddings/oleObject81.bin"/><Relationship Id="rId9" Type="http://schemas.openxmlformats.org/officeDocument/2006/relationships/oleObject" Target="../embeddings/oleObject83.bin"/></Relationships>
</file>

<file path=ppt/slides/_rels/slide5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oleObject" Target="../embeddings/oleObject84.bin"/><Relationship Id="rId1" Type="http://schemas.openxmlformats.org/officeDocument/2006/relationships/slideLayout" Target="../slideLayouts/slideLayout2.xml"/><Relationship Id="rId6" Type="http://schemas.openxmlformats.org/officeDocument/2006/relationships/image" Target="../media/image168.wmf"/><Relationship Id="rId5" Type="http://schemas.openxmlformats.org/officeDocument/2006/relationships/oleObject" Target="../embeddings/oleObject85.bin"/><Relationship Id="rId4" Type="http://schemas.openxmlformats.org/officeDocument/2006/relationships/image" Target="../media/image167.png"/></Relationships>
</file>

<file path=ppt/slides/_rels/slide5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88.bin"/><Relationship Id="rId13" Type="http://schemas.openxmlformats.org/officeDocument/2006/relationships/image" Target="../media/image177.wmf"/><Relationship Id="rId3" Type="http://schemas.openxmlformats.org/officeDocument/2006/relationships/image" Target="../media/image172.png"/><Relationship Id="rId7" Type="http://schemas.openxmlformats.org/officeDocument/2006/relationships/image" Target="../media/image174.wmf"/><Relationship Id="rId12" Type="http://schemas.openxmlformats.org/officeDocument/2006/relationships/oleObject" Target="../embeddings/oleObject90.bin"/><Relationship Id="rId2" Type="http://schemas.openxmlformats.org/officeDocument/2006/relationships/image" Target="../media/image171.png"/><Relationship Id="rId1" Type="http://schemas.openxmlformats.org/officeDocument/2006/relationships/slideLayout" Target="../slideLayouts/slideLayout2.xml"/><Relationship Id="rId6" Type="http://schemas.openxmlformats.org/officeDocument/2006/relationships/oleObject" Target="../embeddings/oleObject87.bin"/><Relationship Id="rId11" Type="http://schemas.openxmlformats.org/officeDocument/2006/relationships/image" Target="../media/image176.wmf"/><Relationship Id="rId5" Type="http://schemas.openxmlformats.org/officeDocument/2006/relationships/image" Target="../media/image173.wmf"/><Relationship Id="rId10" Type="http://schemas.openxmlformats.org/officeDocument/2006/relationships/oleObject" Target="../embeddings/oleObject89.bin"/><Relationship Id="rId4" Type="http://schemas.openxmlformats.org/officeDocument/2006/relationships/oleObject" Target="../embeddings/oleObject86.bin"/><Relationship Id="rId9" Type="http://schemas.openxmlformats.org/officeDocument/2006/relationships/image" Target="../media/image175.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183.wmf"/><Relationship Id="rId3" Type="http://schemas.openxmlformats.org/officeDocument/2006/relationships/image" Target="../media/image178.wmf"/><Relationship Id="rId7" Type="http://schemas.openxmlformats.org/officeDocument/2006/relationships/image" Target="../media/image180.wmf"/><Relationship Id="rId12" Type="http://schemas.openxmlformats.org/officeDocument/2006/relationships/oleObject" Target="../embeddings/oleObject96.bin"/><Relationship Id="rId2" Type="http://schemas.openxmlformats.org/officeDocument/2006/relationships/oleObject" Target="../embeddings/oleObject91.bin"/><Relationship Id="rId1" Type="http://schemas.openxmlformats.org/officeDocument/2006/relationships/slideLayout" Target="../slideLayouts/slideLayout2.xml"/><Relationship Id="rId6" Type="http://schemas.openxmlformats.org/officeDocument/2006/relationships/oleObject" Target="../embeddings/oleObject93.bin"/><Relationship Id="rId11" Type="http://schemas.openxmlformats.org/officeDocument/2006/relationships/image" Target="../media/image182.wmf"/><Relationship Id="rId5" Type="http://schemas.openxmlformats.org/officeDocument/2006/relationships/image" Target="../media/image179.wmf"/><Relationship Id="rId15" Type="http://schemas.openxmlformats.org/officeDocument/2006/relationships/image" Target="../media/image184.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181.wmf"/><Relationship Id="rId14" Type="http://schemas.openxmlformats.org/officeDocument/2006/relationships/oleObject" Target="../embeddings/oleObject97.bin"/></Relationships>
</file>

<file path=ppt/slides/_rels/slide57.xml.rels><?xml version="1.0" encoding="UTF-8" standalone="yes"?>
<Relationships xmlns="http://schemas.openxmlformats.org/package/2006/relationships"><Relationship Id="rId3" Type="http://schemas.openxmlformats.org/officeDocument/2006/relationships/image" Target="../media/image185.wmf"/><Relationship Id="rId7" Type="http://schemas.openxmlformats.org/officeDocument/2006/relationships/image" Target="../media/image187.wmf"/><Relationship Id="rId2" Type="http://schemas.openxmlformats.org/officeDocument/2006/relationships/oleObject" Target="../embeddings/oleObject98.bin"/><Relationship Id="rId1" Type="http://schemas.openxmlformats.org/officeDocument/2006/relationships/slideLayout" Target="../slideLayouts/slideLayout2.xml"/><Relationship Id="rId6" Type="http://schemas.openxmlformats.org/officeDocument/2006/relationships/oleObject" Target="../embeddings/oleObject100.bin"/><Relationship Id="rId5" Type="http://schemas.openxmlformats.org/officeDocument/2006/relationships/image" Target="../media/image186.wmf"/><Relationship Id="rId4" Type="http://schemas.openxmlformats.org/officeDocument/2006/relationships/oleObject" Target="../embeddings/oleObject99.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03.bin"/><Relationship Id="rId13" Type="http://schemas.openxmlformats.org/officeDocument/2006/relationships/image" Target="../media/image193.wmf"/><Relationship Id="rId18" Type="http://schemas.openxmlformats.org/officeDocument/2006/relationships/oleObject" Target="../embeddings/oleObject108.bin"/><Relationship Id="rId3" Type="http://schemas.openxmlformats.org/officeDocument/2006/relationships/image" Target="../media/image188.png"/><Relationship Id="rId7" Type="http://schemas.openxmlformats.org/officeDocument/2006/relationships/image" Target="../media/image190.wmf"/><Relationship Id="rId12" Type="http://schemas.openxmlformats.org/officeDocument/2006/relationships/oleObject" Target="../embeddings/oleObject105.bin"/><Relationship Id="rId17" Type="http://schemas.openxmlformats.org/officeDocument/2006/relationships/image" Target="../media/image195.wmf"/><Relationship Id="rId2" Type="http://schemas.openxmlformats.org/officeDocument/2006/relationships/notesSlide" Target="../notesSlides/notesSlide1.xml"/><Relationship Id="rId16" Type="http://schemas.openxmlformats.org/officeDocument/2006/relationships/oleObject" Target="../embeddings/oleObject107.bin"/><Relationship Id="rId1" Type="http://schemas.openxmlformats.org/officeDocument/2006/relationships/slideLayout" Target="../slideLayouts/slideLayout2.xml"/><Relationship Id="rId6" Type="http://schemas.openxmlformats.org/officeDocument/2006/relationships/oleObject" Target="../embeddings/oleObject102.bin"/><Relationship Id="rId11" Type="http://schemas.openxmlformats.org/officeDocument/2006/relationships/image" Target="../media/image192.wmf"/><Relationship Id="rId5" Type="http://schemas.openxmlformats.org/officeDocument/2006/relationships/image" Target="../media/image189.wmf"/><Relationship Id="rId15" Type="http://schemas.openxmlformats.org/officeDocument/2006/relationships/image" Target="../media/image194.wmf"/><Relationship Id="rId10" Type="http://schemas.openxmlformats.org/officeDocument/2006/relationships/oleObject" Target="../embeddings/oleObject104.bin"/><Relationship Id="rId19" Type="http://schemas.openxmlformats.org/officeDocument/2006/relationships/image" Target="../media/image196.wmf"/><Relationship Id="rId4" Type="http://schemas.openxmlformats.org/officeDocument/2006/relationships/oleObject" Target="../embeddings/oleObject101.bin"/><Relationship Id="rId9" Type="http://schemas.openxmlformats.org/officeDocument/2006/relationships/image" Target="../media/image191.wmf"/><Relationship Id="rId14" Type="http://schemas.openxmlformats.org/officeDocument/2006/relationships/oleObject" Target="../embeddings/oleObject106.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image" Target="../media/image202.wmf"/><Relationship Id="rId3" Type="http://schemas.openxmlformats.org/officeDocument/2006/relationships/image" Target="../media/image197.wmf"/><Relationship Id="rId7" Type="http://schemas.openxmlformats.org/officeDocument/2006/relationships/image" Target="../media/image199.wmf"/><Relationship Id="rId12" Type="http://schemas.openxmlformats.org/officeDocument/2006/relationships/oleObject" Target="../embeddings/oleObject114.bin"/><Relationship Id="rId2" Type="http://schemas.openxmlformats.org/officeDocument/2006/relationships/oleObject" Target="../embeddings/oleObject109.bin"/><Relationship Id="rId1" Type="http://schemas.openxmlformats.org/officeDocument/2006/relationships/slideLayout" Target="../slideLayouts/slideLayout2.xml"/><Relationship Id="rId6" Type="http://schemas.openxmlformats.org/officeDocument/2006/relationships/oleObject" Target="../embeddings/oleObject111.bin"/><Relationship Id="rId11" Type="http://schemas.openxmlformats.org/officeDocument/2006/relationships/image" Target="../media/image201.wmf"/><Relationship Id="rId5" Type="http://schemas.openxmlformats.org/officeDocument/2006/relationships/image" Target="../media/image198.wmf"/><Relationship Id="rId15" Type="http://schemas.openxmlformats.org/officeDocument/2006/relationships/image" Target="../media/image203.wmf"/><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200.wmf"/><Relationship Id="rId14" Type="http://schemas.openxmlformats.org/officeDocument/2006/relationships/oleObject" Target="../embeddings/oleObject115.bin"/></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wmf"/><Relationship Id="rId7" Type="http://schemas.openxmlformats.org/officeDocument/2006/relationships/image" Target="../media/image14.png"/><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wmf"/><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oleObject" Target="../embeddings/oleObject116.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w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wmf"/><Relationship Id="rId4" Type="http://schemas.openxmlformats.org/officeDocument/2006/relationships/oleObject" Target="../embeddings/oleObject2.bin"/><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3191C-F0FF-74C0-6F1A-31F7E8BDE807}"/>
              </a:ext>
            </a:extLst>
          </p:cNvPr>
          <p:cNvSpPr>
            <a:spLocks noGrp="1"/>
          </p:cNvSpPr>
          <p:nvPr>
            <p:ph type="ctrTitle"/>
          </p:nvPr>
        </p:nvSpPr>
        <p:spPr/>
        <p:txBody>
          <a:bodyPr/>
          <a:lstStyle/>
          <a:p>
            <a:r>
              <a:rPr lang="zh-CN" altLang="en-US" dirty="0">
                <a:latin typeface="宋体" panose="02010600030101010101" pitchFamily="2" charset="-122"/>
                <a:ea typeface="宋体" panose="02010600030101010101" pitchFamily="2" charset="-122"/>
              </a:rPr>
              <a:t>第五章</a:t>
            </a:r>
            <a:r>
              <a:rPr lang="en-US" altLang="zh-CN" dirty="0">
                <a:latin typeface="宋体" panose="02010600030101010101" pitchFamily="2" charset="-122"/>
                <a:ea typeface="宋体" panose="02010600030101010101" pitchFamily="2" charset="-122"/>
              </a:rPr>
              <a:t>II</a:t>
            </a:r>
            <a:r>
              <a:rPr lang="zh-CN" altLang="en-US" dirty="0">
                <a:latin typeface="宋体" panose="02010600030101010101" pitchFamily="2" charset="-122"/>
                <a:ea typeface="宋体" panose="02010600030101010101" pitchFamily="2" charset="-122"/>
              </a:rPr>
              <a:t> 交流电</a:t>
            </a:r>
          </a:p>
        </p:txBody>
      </p:sp>
      <p:sp>
        <p:nvSpPr>
          <p:cNvPr id="3" name="副标题 2">
            <a:extLst>
              <a:ext uri="{FF2B5EF4-FFF2-40B4-BE49-F238E27FC236}">
                <a16:creationId xmlns:a16="http://schemas.microsoft.com/office/drawing/2014/main" id="{59D19267-EEC0-A2A2-AE92-DCF1ED37ADE5}"/>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055541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总结</a:t>
            </a: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电容：高频短路、直流开路，电压落后电流</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电感：阻高频、通低频，电压超前电流</a:t>
            </a:r>
            <a:endParaRPr lang="en-US" altLang="zh-CN" dirty="0">
              <a:latin typeface="宋体" panose="02010600030101010101" pitchFamily="2" charset="-122"/>
              <a:ea typeface="宋体" panose="02010600030101010101" pitchFamily="2" charset="-122"/>
            </a:endParaRPr>
          </a:p>
        </p:txBody>
      </p:sp>
      <p:pic>
        <p:nvPicPr>
          <p:cNvPr id="4" name="Picture 5" descr="msotw9_temp0">
            <a:extLst>
              <a:ext uri="{FF2B5EF4-FFF2-40B4-BE49-F238E27FC236}">
                <a16:creationId xmlns:a16="http://schemas.microsoft.com/office/drawing/2014/main" id="{D3EB60EA-E60B-4BA9-0E81-C2538D590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359" y="1249363"/>
            <a:ext cx="9407282" cy="361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6393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矢量图解法</a:t>
            </a: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在处理三角函数相加（振动）问题时，我们有一种常见的处理方法；旋转矢量法，现在既然交流电也是这种三角函数的形式，我们不妨也引入矢量图解以便计算。</a:t>
            </a:r>
          </a:p>
        </p:txBody>
      </p:sp>
      <p:pic>
        <p:nvPicPr>
          <p:cNvPr id="4" name="Picture 5">
            <a:extLst>
              <a:ext uri="{FF2B5EF4-FFF2-40B4-BE49-F238E27FC236}">
                <a16:creationId xmlns:a16="http://schemas.microsoft.com/office/drawing/2014/main" id="{75985857-7B5F-12EB-2084-4FD29FA7E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423" y="3571875"/>
            <a:ext cx="4967028"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6C5D4ADF-A658-6317-09B4-C12198C20263}"/>
              </a:ext>
            </a:extLst>
          </p:cNvPr>
          <p:cNvPicPr>
            <a:picLocks noChangeAspect="1"/>
          </p:cNvPicPr>
          <p:nvPr/>
        </p:nvPicPr>
        <p:blipFill>
          <a:blip r:embed="rId3"/>
          <a:stretch>
            <a:fillRect/>
          </a:stretch>
        </p:blipFill>
        <p:spPr>
          <a:xfrm>
            <a:off x="1649630" y="3249914"/>
            <a:ext cx="2301439" cy="358171"/>
          </a:xfrm>
          <a:prstGeom prst="rect">
            <a:avLst/>
          </a:prstGeom>
        </p:spPr>
      </p:pic>
      <p:pic>
        <p:nvPicPr>
          <p:cNvPr id="8" name="图片 7">
            <a:extLst>
              <a:ext uri="{FF2B5EF4-FFF2-40B4-BE49-F238E27FC236}">
                <a16:creationId xmlns:a16="http://schemas.microsoft.com/office/drawing/2014/main" id="{1A0E5E2B-1140-C416-D8D8-2DBC071A2D2E}"/>
              </a:ext>
            </a:extLst>
          </p:cNvPr>
          <p:cNvPicPr>
            <a:picLocks noChangeAspect="1"/>
          </p:cNvPicPr>
          <p:nvPr/>
        </p:nvPicPr>
        <p:blipFill>
          <a:blip r:embed="rId4"/>
          <a:stretch>
            <a:fillRect/>
          </a:stretch>
        </p:blipFill>
        <p:spPr>
          <a:xfrm>
            <a:off x="2217222" y="3753622"/>
            <a:ext cx="4557155" cy="495343"/>
          </a:xfrm>
          <a:prstGeom prst="rect">
            <a:avLst/>
          </a:prstGeom>
        </p:spPr>
      </p:pic>
      <p:pic>
        <p:nvPicPr>
          <p:cNvPr id="10" name="图片 9">
            <a:extLst>
              <a:ext uri="{FF2B5EF4-FFF2-40B4-BE49-F238E27FC236}">
                <a16:creationId xmlns:a16="http://schemas.microsoft.com/office/drawing/2014/main" id="{BD3DFE80-FFA5-B9FE-C3AE-891101AF1C57}"/>
              </a:ext>
            </a:extLst>
          </p:cNvPr>
          <p:cNvPicPr>
            <a:picLocks noChangeAspect="1"/>
          </p:cNvPicPr>
          <p:nvPr/>
        </p:nvPicPr>
        <p:blipFill>
          <a:blip r:embed="rId5"/>
          <a:stretch>
            <a:fillRect/>
          </a:stretch>
        </p:blipFill>
        <p:spPr>
          <a:xfrm>
            <a:off x="1649630" y="4557712"/>
            <a:ext cx="4884843" cy="1493649"/>
          </a:xfrm>
          <a:prstGeom prst="rect">
            <a:avLst/>
          </a:prstGeom>
        </p:spPr>
      </p:pic>
    </p:spTree>
    <p:extLst>
      <p:ext uri="{BB962C8B-B14F-4D97-AF65-F5344CB8AC3E}">
        <p14:creationId xmlns:p14="http://schemas.microsoft.com/office/powerpoint/2010/main" val="202252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3" name="Rectangle 2">
            <a:extLst>
              <a:ext uri="{FF2B5EF4-FFF2-40B4-BE49-F238E27FC236}">
                <a16:creationId xmlns:a16="http://schemas.microsoft.com/office/drawing/2014/main" id="{539793A2-4522-B375-6016-2D96DBEC2674}"/>
              </a:ext>
            </a:extLst>
          </p:cNvPr>
          <p:cNvSpPr>
            <a:spLocks noGrp="1" noChangeArrowheads="1"/>
          </p:cNvSpPr>
          <p:nvPr>
            <p:ph type="title"/>
          </p:nvPr>
        </p:nvSpPr>
        <p:spPr>
          <a:xfrm>
            <a:off x="2351088" y="260350"/>
            <a:ext cx="2908300" cy="762000"/>
          </a:xfrm>
        </p:spPr>
        <p:txBody>
          <a:bodyPr/>
          <a:lstStyle/>
          <a:p>
            <a:pPr marL="1117600" indent="-1117600"/>
            <a:r>
              <a:rPr lang="zh-CN" altLang="en-US" b="1">
                <a:latin typeface="Times New Roman" panose="02020603050405020304" pitchFamily="18" charset="0"/>
                <a:ea typeface="黑体" panose="02010609060101010101" pitchFamily="49" charset="-122"/>
                <a:cs typeface="Times New Roman" panose="02020603050405020304" pitchFamily="18" charset="0"/>
              </a:rPr>
              <a:t>串联电路</a:t>
            </a:r>
          </a:p>
        </p:txBody>
      </p:sp>
      <p:sp>
        <p:nvSpPr>
          <p:cNvPr id="26634" name="Rectangle 3">
            <a:extLst>
              <a:ext uri="{FF2B5EF4-FFF2-40B4-BE49-F238E27FC236}">
                <a16:creationId xmlns:a16="http://schemas.microsoft.com/office/drawing/2014/main" id="{04CF3A57-5644-827C-86B4-4B8B2FE88446}"/>
              </a:ext>
            </a:extLst>
          </p:cNvPr>
          <p:cNvSpPr>
            <a:spLocks noGrp="1" noChangeArrowheads="1"/>
          </p:cNvSpPr>
          <p:nvPr>
            <p:ph type="body" idx="1"/>
          </p:nvPr>
        </p:nvSpPr>
        <p:spPr>
          <a:xfrm>
            <a:off x="2135188" y="1052513"/>
            <a:ext cx="8412162" cy="1223962"/>
          </a:xfrm>
        </p:spPr>
        <p:txBody>
          <a:bodyPr/>
          <a:lstStyle/>
          <a:p>
            <a:pPr marL="609600" indent="-609600"/>
            <a:r>
              <a:rPr lang="en-US" altLang="zh-CN" b="1" i="1">
                <a:latin typeface="Times New Roman" panose="02020603050405020304" pitchFamily="18" charset="0"/>
                <a:ea typeface="黑体" panose="02010609060101010101" pitchFamily="49" charset="-122"/>
                <a:cs typeface="Times New Roman" panose="02020603050405020304" pitchFamily="18" charset="0"/>
              </a:rPr>
              <a:t>R</a:t>
            </a:r>
            <a:r>
              <a:rPr lang="zh-CN" altLang="en-US" b="1">
                <a:latin typeface="Times New Roman" panose="02020603050405020304" pitchFamily="18" charset="0"/>
                <a:ea typeface="黑体" panose="02010609060101010101" pitchFamily="49" charset="-122"/>
                <a:cs typeface="Times New Roman" panose="02020603050405020304" pitchFamily="18" charset="0"/>
              </a:rPr>
              <a:t>、</a:t>
            </a:r>
            <a:r>
              <a:rPr lang="en-US" altLang="zh-CN" b="1" i="1">
                <a:latin typeface="Times New Roman" panose="02020603050405020304" pitchFamily="18" charset="0"/>
                <a:ea typeface="黑体" panose="02010609060101010101" pitchFamily="49" charset="-122"/>
                <a:cs typeface="Times New Roman" panose="02020603050405020304" pitchFamily="18" charset="0"/>
              </a:rPr>
              <a:t>C</a:t>
            </a:r>
            <a:r>
              <a:rPr lang="en-US" altLang="zh-CN" b="1">
                <a:latin typeface="Times New Roman" panose="02020603050405020304" pitchFamily="18" charset="0"/>
                <a:ea typeface="黑体" panose="02010609060101010101" pitchFamily="49" charset="-122"/>
                <a:cs typeface="Times New Roman" panose="02020603050405020304" pitchFamily="18" charset="0"/>
              </a:rPr>
              <a:t> </a:t>
            </a:r>
            <a:r>
              <a:rPr lang="zh-CN" altLang="en-US" b="1">
                <a:latin typeface="Times New Roman" panose="02020603050405020304" pitchFamily="18" charset="0"/>
                <a:ea typeface="黑体" panose="02010609060101010101" pitchFamily="49" charset="-122"/>
                <a:cs typeface="Times New Roman" panose="02020603050405020304" pitchFamily="18" charset="0"/>
              </a:rPr>
              <a:t>串联</a:t>
            </a:r>
          </a:p>
          <a:p>
            <a:pPr marL="609600" indent="-609600"/>
            <a:r>
              <a:rPr lang="zh-CN" altLang="en-US" b="1">
                <a:latin typeface="Times New Roman" panose="02020603050405020304" pitchFamily="18" charset="0"/>
                <a:ea typeface="黑体" panose="02010609060101010101" pitchFamily="49" charset="-122"/>
                <a:cs typeface="Times New Roman" panose="02020603050405020304" pitchFamily="18" charset="0"/>
              </a:rPr>
              <a:t>电流：                *电压：</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26635" name="Rectangle 5">
            <a:extLst>
              <a:ext uri="{FF2B5EF4-FFF2-40B4-BE49-F238E27FC236}">
                <a16:creationId xmlns:a16="http://schemas.microsoft.com/office/drawing/2014/main" id="{83195A8D-2FB7-EE53-94A7-8BA716C75699}"/>
              </a:ext>
            </a:extLst>
          </p:cNvPr>
          <p:cNvSpPr>
            <a:spLocks noChangeArrowheads="1"/>
          </p:cNvSpPr>
          <p:nvPr/>
        </p:nvSpPr>
        <p:spPr bwMode="auto">
          <a:xfrm>
            <a:off x="1524001" y="30505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77828" name="Object 4">
            <a:extLst>
              <a:ext uri="{FF2B5EF4-FFF2-40B4-BE49-F238E27FC236}">
                <a16:creationId xmlns:a16="http://schemas.microsoft.com/office/drawing/2014/main" id="{CB0EAFE6-8404-4DBD-8174-2FA34B259D04}"/>
              </a:ext>
            </a:extLst>
          </p:cNvPr>
          <p:cNvGraphicFramePr>
            <a:graphicFrameLocks noChangeAspect="1"/>
          </p:cNvGraphicFramePr>
          <p:nvPr/>
        </p:nvGraphicFramePr>
        <p:xfrm>
          <a:off x="2566989" y="2276475"/>
          <a:ext cx="2808287" cy="573088"/>
        </p:xfrm>
        <a:graphic>
          <a:graphicData uri="http://schemas.openxmlformats.org/presentationml/2006/ole">
            <mc:AlternateContent xmlns:mc="http://schemas.openxmlformats.org/markup-compatibility/2006">
              <mc:Choice xmlns:v="urn:schemas-microsoft-com:vml" Requires="v">
                <p:oleObj name="公式" r:id="rId2" imgW="1104900" imgH="228600" progId="Equation.3">
                  <p:embed/>
                </p:oleObj>
              </mc:Choice>
              <mc:Fallback>
                <p:oleObj name="公式" r:id="rId2" imgW="1104900" imgH="228600" progId="Equation.3">
                  <p:embed/>
                  <p:pic>
                    <p:nvPicPr>
                      <p:cNvPr id="77828" name="Object 4">
                        <a:extLst>
                          <a:ext uri="{FF2B5EF4-FFF2-40B4-BE49-F238E27FC236}">
                            <a16:creationId xmlns:a16="http://schemas.microsoft.com/office/drawing/2014/main" id="{CB0EAFE6-8404-4DBD-8174-2FA34B259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9" y="2276475"/>
                        <a:ext cx="2808287"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0" name="Rectangle 6">
            <a:extLst>
              <a:ext uri="{FF2B5EF4-FFF2-40B4-BE49-F238E27FC236}">
                <a16:creationId xmlns:a16="http://schemas.microsoft.com/office/drawing/2014/main" id="{DAAC1E34-475C-9E21-F6B6-DA6F09EF75E8}"/>
              </a:ext>
            </a:extLst>
          </p:cNvPr>
          <p:cNvSpPr>
            <a:spLocks noChangeArrowheads="1"/>
          </p:cNvSpPr>
          <p:nvPr/>
        </p:nvSpPr>
        <p:spPr bwMode="auto">
          <a:xfrm>
            <a:off x="2640013" y="2924175"/>
            <a:ext cx="2735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r>
              <a:rPr lang="en-US" altLang="zh-CN" b="1"/>
              <a:t>↓      ↓      ↓</a:t>
            </a:r>
            <a:r>
              <a:rPr lang="en-US" altLang="zh-CN"/>
              <a:t> </a:t>
            </a:r>
          </a:p>
        </p:txBody>
      </p:sp>
      <p:sp>
        <p:nvSpPr>
          <p:cNvPr id="26637" name="Rectangle 8">
            <a:extLst>
              <a:ext uri="{FF2B5EF4-FFF2-40B4-BE49-F238E27FC236}">
                <a16:creationId xmlns:a16="http://schemas.microsoft.com/office/drawing/2014/main" id="{D6611688-B3A8-1E20-DFB4-607DF1BEE6DC}"/>
              </a:ext>
            </a:extLst>
          </p:cNvPr>
          <p:cNvSpPr>
            <a:spLocks noChangeArrowheads="1"/>
          </p:cNvSpPr>
          <p:nvPr/>
        </p:nvSpPr>
        <p:spPr bwMode="auto">
          <a:xfrm>
            <a:off x="1524001" y="30505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77831" name="Object 7">
            <a:extLst>
              <a:ext uri="{FF2B5EF4-FFF2-40B4-BE49-F238E27FC236}">
                <a16:creationId xmlns:a16="http://schemas.microsoft.com/office/drawing/2014/main" id="{EFE96B82-F332-BF14-45A2-EAD9C61384E2}"/>
              </a:ext>
            </a:extLst>
          </p:cNvPr>
          <p:cNvGraphicFramePr>
            <a:graphicFrameLocks noChangeAspect="1"/>
          </p:cNvGraphicFramePr>
          <p:nvPr/>
        </p:nvGraphicFramePr>
        <p:xfrm>
          <a:off x="5735638" y="2205038"/>
          <a:ext cx="3097212" cy="588962"/>
        </p:xfrm>
        <a:graphic>
          <a:graphicData uri="http://schemas.openxmlformats.org/presentationml/2006/ole">
            <mc:AlternateContent xmlns:mc="http://schemas.openxmlformats.org/markup-compatibility/2006">
              <mc:Choice xmlns:v="urn:schemas-microsoft-com:vml" Requires="v">
                <p:oleObj name="公式" r:id="rId4" imgW="1181100" imgH="228600" progId="Equation.3">
                  <p:embed/>
                </p:oleObj>
              </mc:Choice>
              <mc:Fallback>
                <p:oleObj name="公式" r:id="rId4" imgW="1181100" imgH="228600" progId="Equation.3">
                  <p:embed/>
                  <p:pic>
                    <p:nvPicPr>
                      <p:cNvPr id="77831" name="Object 7">
                        <a:extLst>
                          <a:ext uri="{FF2B5EF4-FFF2-40B4-BE49-F238E27FC236}">
                            <a16:creationId xmlns:a16="http://schemas.microsoft.com/office/drawing/2014/main" id="{EFE96B82-F332-BF14-45A2-EAD9C61384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5638" y="2205038"/>
                        <a:ext cx="3097212"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3" name="Rectangle 9">
            <a:extLst>
              <a:ext uri="{FF2B5EF4-FFF2-40B4-BE49-F238E27FC236}">
                <a16:creationId xmlns:a16="http://schemas.microsoft.com/office/drawing/2014/main" id="{F14102BD-D740-01AD-18CF-1D2845DFF2AA}"/>
              </a:ext>
            </a:extLst>
          </p:cNvPr>
          <p:cNvSpPr>
            <a:spLocks noChangeArrowheads="1"/>
          </p:cNvSpPr>
          <p:nvPr/>
        </p:nvSpPr>
        <p:spPr bwMode="auto">
          <a:xfrm>
            <a:off x="6024564" y="2921944"/>
            <a:ext cx="21307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r>
              <a:rPr lang="en-US" altLang="zh-CN" b="1"/>
              <a:t>↓      ↓       ↓</a:t>
            </a:r>
            <a:r>
              <a:rPr lang="en-US" altLang="zh-CN"/>
              <a:t> </a:t>
            </a:r>
          </a:p>
        </p:txBody>
      </p:sp>
      <p:sp>
        <p:nvSpPr>
          <p:cNvPr id="26639" name="Rectangle 11">
            <a:extLst>
              <a:ext uri="{FF2B5EF4-FFF2-40B4-BE49-F238E27FC236}">
                <a16:creationId xmlns:a16="http://schemas.microsoft.com/office/drawing/2014/main" id="{A6CD7FAB-2EB7-344C-868E-98ECCEDB004A}"/>
              </a:ext>
            </a:extLst>
          </p:cNvPr>
          <p:cNvSpPr>
            <a:spLocks noChangeArrowheads="1"/>
          </p:cNvSpPr>
          <p:nvPr/>
        </p:nvSpPr>
        <p:spPr bwMode="auto">
          <a:xfrm>
            <a:off x="1524001" y="30171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77834" name="Object 10">
            <a:extLst>
              <a:ext uri="{FF2B5EF4-FFF2-40B4-BE49-F238E27FC236}">
                <a16:creationId xmlns:a16="http://schemas.microsoft.com/office/drawing/2014/main" id="{B9B2771F-A98B-8E02-F6C9-13B75E9D7675}"/>
              </a:ext>
            </a:extLst>
          </p:cNvPr>
          <p:cNvGraphicFramePr>
            <a:graphicFrameLocks noChangeAspect="1"/>
          </p:cNvGraphicFramePr>
          <p:nvPr/>
        </p:nvGraphicFramePr>
        <p:xfrm>
          <a:off x="2855914" y="3357564"/>
          <a:ext cx="2160587" cy="733425"/>
        </p:xfrm>
        <a:graphic>
          <a:graphicData uri="http://schemas.openxmlformats.org/presentationml/2006/ole">
            <mc:AlternateContent xmlns:mc="http://schemas.openxmlformats.org/markup-compatibility/2006">
              <mc:Choice xmlns:v="urn:schemas-microsoft-com:vml" Requires="v">
                <p:oleObj name="公式" r:id="rId6" imgW="736280" imgH="266584" progId="Equation.3">
                  <p:embed/>
                </p:oleObj>
              </mc:Choice>
              <mc:Fallback>
                <p:oleObj name="公式" r:id="rId6" imgW="736280" imgH="266584" progId="Equation.3">
                  <p:embed/>
                  <p:pic>
                    <p:nvPicPr>
                      <p:cNvPr id="77834" name="Object 10">
                        <a:extLst>
                          <a:ext uri="{FF2B5EF4-FFF2-40B4-BE49-F238E27FC236}">
                            <a16:creationId xmlns:a16="http://schemas.microsoft.com/office/drawing/2014/main" id="{B9B2771F-A98B-8E02-F6C9-13B75E9D76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5914" y="3357564"/>
                        <a:ext cx="2160587"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6" name="Object 12">
            <a:extLst>
              <a:ext uri="{FF2B5EF4-FFF2-40B4-BE49-F238E27FC236}">
                <a16:creationId xmlns:a16="http://schemas.microsoft.com/office/drawing/2014/main" id="{4C027A0D-426D-3B71-9C2D-83922E8632DE}"/>
              </a:ext>
            </a:extLst>
          </p:cNvPr>
          <p:cNvGraphicFramePr>
            <a:graphicFrameLocks noChangeAspect="1"/>
          </p:cNvGraphicFramePr>
          <p:nvPr/>
        </p:nvGraphicFramePr>
        <p:xfrm>
          <a:off x="6024564" y="3357563"/>
          <a:ext cx="2376487" cy="730250"/>
        </p:xfrm>
        <a:graphic>
          <a:graphicData uri="http://schemas.openxmlformats.org/presentationml/2006/ole">
            <mc:AlternateContent xmlns:mc="http://schemas.openxmlformats.org/markup-compatibility/2006">
              <mc:Choice xmlns:v="urn:schemas-microsoft-com:vml" Requires="v">
                <p:oleObj name="公式" r:id="rId8" imgW="812447" imgH="266584" progId="Equation.3">
                  <p:embed/>
                </p:oleObj>
              </mc:Choice>
              <mc:Fallback>
                <p:oleObj name="公式" r:id="rId8" imgW="812447" imgH="266584" progId="Equation.3">
                  <p:embed/>
                  <p:pic>
                    <p:nvPicPr>
                      <p:cNvPr id="77836" name="Object 12">
                        <a:extLst>
                          <a:ext uri="{FF2B5EF4-FFF2-40B4-BE49-F238E27FC236}">
                            <a16:creationId xmlns:a16="http://schemas.microsoft.com/office/drawing/2014/main" id="{4C027A0D-426D-3B71-9C2D-83922E8632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4564" y="3357563"/>
                        <a:ext cx="2376487"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8" name="Rectangle 14">
            <a:extLst>
              <a:ext uri="{FF2B5EF4-FFF2-40B4-BE49-F238E27FC236}">
                <a16:creationId xmlns:a16="http://schemas.microsoft.com/office/drawing/2014/main" id="{7DD21E9D-BC68-9089-D7A0-21E0948C226A}"/>
              </a:ext>
            </a:extLst>
          </p:cNvPr>
          <p:cNvSpPr>
            <a:spLocks noChangeArrowheads="1"/>
          </p:cNvSpPr>
          <p:nvPr/>
        </p:nvSpPr>
        <p:spPr bwMode="auto">
          <a:xfrm>
            <a:off x="1919289" y="4076700"/>
            <a:ext cx="3887787"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folHlink"/>
              </a:buClr>
              <a:buSzPct val="75000"/>
              <a:buFont typeface="Wingdings" panose="05000000000000000000" pitchFamily="2" charset="2"/>
              <a:buChar char="n"/>
            </a:pPr>
            <a:r>
              <a:rPr lang="zh-CN" altLang="en-US" b="1">
                <a:latin typeface="华文中宋" panose="02010600040101010101" pitchFamily="2" charset="-122"/>
                <a:ea typeface="华文中宋" panose="02010600040101010101" pitchFamily="2" charset="-122"/>
              </a:rPr>
              <a:t>矢量长度：可以对应峰值，也可以对应有效值</a:t>
            </a:r>
            <a:r>
              <a:rPr lang="en-US" altLang="zh-CN" b="1">
                <a:latin typeface="华文中宋" panose="02010600040101010101" pitchFamily="2" charset="-122"/>
                <a:ea typeface="华文中宋" panose="02010600040101010101" pitchFamily="2" charset="-122"/>
              </a:rPr>
              <a:t>,</a:t>
            </a:r>
            <a:r>
              <a:rPr lang="zh-CN" altLang="en-US" b="1">
                <a:latin typeface="华文中宋" panose="02010600040101010101" pitchFamily="2" charset="-122"/>
                <a:ea typeface="华文中宋" panose="02010600040101010101" pitchFamily="2" charset="-122"/>
              </a:rPr>
              <a:t>有效值与峰值的关系为</a:t>
            </a:r>
          </a:p>
        </p:txBody>
      </p:sp>
      <p:pic>
        <p:nvPicPr>
          <p:cNvPr id="77839" name="Picture 15" descr="msotw9_temp0">
            <a:extLst>
              <a:ext uri="{FF2B5EF4-FFF2-40B4-BE49-F238E27FC236}">
                <a16:creationId xmlns:a16="http://schemas.microsoft.com/office/drawing/2014/main" id="{45F828A6-6015-6C09-3462-7C370F798D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83338" y="4035318"/>
            <a:ext cx="5551487" cy="2870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2" name="Rectangle 17">
            <a:extLst>
              <a:ext uri="{FF2B5EF4-FFF2-40B4-BE49-F238E27FC236}">
                <a16:creationId xmlns:a16="http://schemas.microsoft.com/office/drawing/2014/main" id="{D77B861F-D91E-1BC5-158A-2DA6F1F8C69F}"/>
              </a:ext>
            </a:extLst>
          </p:cNvPr>
          <p:cNvSpPr>
            <a:spLocks noChangeArrowheads="1"/>
          </p:cNvSpPr>
          <p:nvPr/>
        </p:nvSpPr>
        <p:spPr bwMode="auto">
          <a:xfrm>
            <a:off x="1524001" y="28981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77840" name="Object 16">
            <a:extLst>
              <a:ext uri="{FF2B5EF4-FFF2-40B4-BE49-F238E27FC236}">
                <a16:creationId xmlns:a16="http://schemas.microsoft.com/office/drawing/2014/main" id="{0AFC447D-85DA-27EB-6EFB-2065EA699292}"/>
              </a:ext>
            </a:extLst>
          </p:cNvPr>
          <p:cNvGraphicFramePr>
            <a:graphicFrameLocks noChangeAspect="1"/>
          </p:cNvGraphicFramePr>
          <p:nvPr/>
        </p:nvGraphicFramePr>
        <p:xfrm>
          <a:off x="2927351" y="5229226"/>
          <a:ext cx="2447925" cy="790575"/>
        </p:xfrm>
        <a:graphic>
          <a:graphicData uri="http://schemas.openxmlformats.org/presentationml/2006/ole">
            <mc:AlternateContent xmlns:mc="http://schemas.openxmlformats.org/markup-compatibility/2006">
              <mc:Choice xmlns:v="urn:schemas-microsoft-com:vml" Requires="v">
                <p:oleObj name="公式" r:id="rId11" imgW="1333500" imgH="431800" progId="Equation.3">
                  <p:embed/>
                </p:oleObj>
              </mc:Choice>
              <mc:Fallback>
                <p:oleObj name="公式" r:id="rId11" imgW="1333500" imgH="431800" progId="Equation.3">
                  <p:embed/>
                  <p:pic>
                    <p:nvPicPr>
                      <p:cNvPr id="77840" name="Object 16">
                        <a:extLst>
                          <a:ext uri="{FF2B5EF4-FFF2-40B4-BE49-F238E27FC236}">
                            <a16:creationId xmlns:a16="http://schemas.microsoft.com/office/drawing/2014/main" id="{0AFC447D-85DA-27EB-6EFB-2065EA69929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7351" y="5229226"/>
                        <a:ext cx="2447925" cy="790575"/>
                      </a:xfrm>
                      <a:prstGeom prst="rect">
                        <a:avLst/>
                      </a:prstGeom>
                      <a:solidFill>
                        <a:srgbClr val="CCFFCC"/>
                      </a:solidFill>
                    </p:spPr>
                  </p:pic>
                </p:oleObj>
              </mc:Fallback>
            </mc:AlternateContent>
          </a:graphicData>
        </a:graphic>
      </p:graphicFrame>
      <p:sp>
        <p:nvSpPr>
          <p:cNvPr id="77842" name="Text Box 18">
            <a:extLst>
              <a:ext uri="{FF2B5EF4-FFF2-40B4-BE49-F238E27FC236}">
                <a16:creationId xmlns:a16="http://schemas.microsoft.com/office/drawing/2014/main" id="{D7A46B8A-EE1B-DE58-31C5-4AF0FF46619A}"/>
              </a:ext>
            </a:extLst>
          </p:cNvPr>
          <p:cNvSpPr txBox="1">
            <a:spLocks noChangeArrowheads="1"/>
          </p:cNvSpPr>
          <p:nvPr/>
        </p:nvSpPr>
        <p:spPr bwMode="auto">
          <a:xfrm>
            <a:off x="8904289" y="3284538"/>
            <a:ext cx="1368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solidFill>
                  <a:schemeClr val="tx2"/>
                </a:solidFill>
                <a:ea typeface="华文中宋" panose="02010600040101010101" pitchFamily="2" charset="-122"/>
              </a:rPr>
              <a:t>画图：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8" name="Rectangle 5">
            <a:extLst>
              <a:ext uri="{FF2B5EF4-FFF2-40B4-BE49-F238E27FC236}">
                <a16:creationId xmlns:a16="http://schemas.microsoft.com/office/drawing/2014/main" id="{230C277E-DCF4-2C78-38FD-CAE54B9AC590}"/>
              </a:ext>
            </a:extLst>
          </p:cNvPr>
          <p:cNvSpPr>
            <a:spLocks noChangeArrowheads="1"/>
          </p:cNvSpPr>
          <p:nvPr/>
        </p:nvSpPr>
        <p:spPr bwMode="auto">
          <a:xfrm>
            <a:off x="1524001" y="2912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7650" name="Object 4">
            <a:extLst>
              <a:ext uri="{FF2B5EF4-FFF2-40B4-BE49-F238E27FC236}">
                <a16:creationId xmlns:a16="http://schemas.microsoft.com/office/drawing/2014/main" id="{C0B40E16-DDE8-DC63-1CDB-227CBC93F61A}"/>
              </a:ext>
            </a:extLst>
          </p:cNvPr>
          <p:cNvGraphicFramePr>
            <a:graphicFrameLocks noChangeAspect="1"/>
          </p:cNvGraphicFramePr>
          <p:nvPr>
            <p:extLst>
              <p:ext uri="{D42A27DB-BD31-4B8C-83A1-F6EECF244321}">
                <p14:modId xmlns:p14="http://schemas.microsoft.com/office/powerpoint/2010/main" val="4130252700"/>
              </p:ext>
            </p:extLst>
          </p:nvPr>
        </p:nvGraphicFramePr>
        <p:xfrm>
          <a:off x="177800" y="2479032"/>
          <a:ext cx="7416800" cy="1104900"/>
        </p:xfrm>
        <a:graphic>
          <a:graphicData uri="http://schemas.openxmlformats.org/presentationml/2006/ole">
            <mc:AlternateContent xmlns:mc="http://schemas.openxmlformats.org/markup-compatibility/2006">
              <mc:Choice xmlns:v="urn:schemas-microsoft-com:vml" Requires="v">
                <p:oleObj name="公式" r:id="rId2" imgW="2908300" imgH="431800" progId="Equation.3">
                  <p:embed/>
                </p:oleObj>
              </mc:Choice>
              <mc:Fallback>
                <p:oleObj name="公式" r:id="rId2" imgW="2908300" imgH="431800" progId="Equation.3">
                  <p:embed/>
                  <p:pic>
                    <p:nvPicPr>
                      <p:cNvPr id="27650" name="Object 4">
                        <a:extLst>
                          <a:ext uri="{FF2B5EF4-FFF2-40B4-BE49-F238E27FC236}">
                            <a16:creationId xmlns:a16="http://schemas.microsoft.com/office/drawing/2014/main" id="{C0B40E16-DDE8-DC63-1CDB-227CBC93F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 y="2479032"/>
                        <a:ext cx="7416800" cy="1104900"/>
                      </a:xfrm>
                      <a:prstGeom prst="rect">
                        <a:avLst/>
                      </a:prstGeom>
                      <a:solidFill>
                        <a:srgbClr val="FFFF99"/>
                      </a:solidFill>
                    </p:spPr>
                  </p:pic>
                </p:oleObj>
              </mc:Fallback>
            </mc:AlternateContent>
          </a:graphicData>
        </a:graphic>
      </p:graphicFrame>
      <p:sp>
        <p:nvSpPr>
          <p:cNvPr id="27659" name="Rectangle 7">
            <a:extLst>
              <a:ext uri="{FF2B5EF4-FFF2-40B4-BE49-F238E27FC236}">
                <a16:creationId xmlns:a16="http://schemas.microsoft.com/office/drawing/2014/main" id="{74A9ADE0-F4AE-87EB-3E50-2310C1828105}"/>
              </a:ext>
            </a:extLst>
          </p:cNvPr>
          <p:cNvSpPr>
            <a:spLocks noChangeArrowheads="1"/>
          </p:cNvSpPr>
          <p:nvPr/>
        </p:nvSpPr>
        <p:spPr bwMode="auto">
          <a:xfrm>
            <a:off x="1524001" y="28695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7651" name="Object 6">
            <a:extLst>
              <a:ext uri="{FF2B5EF4-FFF2-40B4-BE49-F238E27FC236}">
                <a16:creationId xmlns:a16="http://schemas.microsoft.com/office/drawing/2014/main" id="{BB5A18E9-5443-A1BF-974B-1E75287BF40E}"/>
              </a:ext>
            </a:extLst>
          </p:cNvPr>
          <p:cNvGraphicFramePr>
            <a:graphicFrameLocks noChangeAspect="1"/>
          </p:cNvGraphicFramePr>
          <p:nvPr>
            <p:extLst>
              <p:ext uri="{D42A27DB-BD31-4B8C-83A1-F6EECF244321}">
                <p14:modId xmlns:p14="http://schemas.microsoft.com/office/powerpoint/2010/main" val="692544802"/>
              </p:ext>
            </p:extLst>
          </p:nvPr>
        </p:nvGraphicFramePr>
        <p:xfrm>
          <a:off x="177800" y="3592215"/>
          <a:ext cx="7416800" cy="1266825"/>
        </p:xfrm>
        <a:graphic>
          <a:graphicData uri="http://schemas.openxmlformats.org/presentationml/2006/ole">
            <mc:AlternateContent xmlns:mc="http://schemas.openxmlformats.org/markup-compatibility/2006">
              <mc:Choice xmlns:v="urn:schemas-microsoft-com:vml" Requires="v">
                <p:oleObj name="公式" r:id="rId4" imgW="2971800" imgH="508000" progId="Equation.3">
                  <p:embed/>
                </p:oleObj>
              </mc:Choice>
              <mc:Fallback>
                <p:oleObj name="公式" r:id="rId4" imgW="2971800" imgH="508000" progId="Equation.3">
                  <p:embed/>
                  <p:pic>
                    <p:nvPicPr>
                      <p:cNvPr id="27651" name="Object 6">
                        <a:extLst>
                          <a:ext uri="{FF2B5EF4-FFF2-40B4-BE49-F238E27FC236}">
                            <a16:creationId xmlns:a16="http://schemas.microsoft.com/office/drawing/2014/main" id="{BB5A18E9-5443-A1BF-974B-1E75287BF4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 y="3592215"/>
                        <a:ext cx="7416800" cy="1266825"/>
                      </a:xfrm>
                      <a:prstGeom prst="rect">
                        <a:avLst/>
                      </a:prstGeom>
                      <a:solidFill>
                        <a:srgbClr val="CCFFCC"/>
                      </a:solidFill>
                    </p:spPr>
                  </p:pic>
                </p:oleObj>
              </mc:Fallback>
            </mc:AlternateContent>
          </a:graphicData>
        </a:graphic>
      </p:graphicFrame>
      <p:sp>
        <p:nvSpPr>
          <p:cNvPr id="27660" name="Rectangle 9">
            <a:extLst>
              <a:ext uri="{FF2B5EF4-FFF2-40B4-BE49-F238E27FC236}">
                <a16:creationId xmlns:a16="http://schemas.microsoft.com/office/drawing/2014/main" id="{365C6FF7-BA65-816E-0144-B2B04371176B}"/>
              </a:ext>
            </a:extLst>
          </p:cNvPr>
          <p:cNvSpPr>
            <a:spLocks noChangeArrowheads="1"/>
          </p:cNvSpPr>
          <p:nvPr/>
        </p:nvSpPr>
        <p:spPr bwMode="auto">
          <a:xfrm>
            <a:off x="1524001" y="28695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7652" name="Object 8">
            <a:extLst>
              <a:ext uri="{FF2B5EF4-FFF2-40B4-BE49-F238E27FC236}">
                <a16:creationId xmlns:a16="http://schemas.microsoft.com/office/drawing/2014/main" id="{B3E3E5A2-2680-7BE7-5F3F-4A99EF0DE725}"/>
              </a:ext>
            </a:extLst>
          </p:cNvPr>
          <p:cNvGraphicFramePr>
            <a:graphicFrameLocks noChangeAspect="1"/>
          </p:cNvGraphicFramePr>
          <p:nvPr>
            <p:extLst>
              <p:ext uri="{D42A27DB-BD31-4B8C-83A1-F6EECF244321}">
                <p14:modId xmlns:p14="http://schemas.microsoft.com/office/powerpoint/2010/main" val="1069111660"/>
              </p:ext>
            </p:extLst>
          </p:nvPr>
        </p:nvGraphicFramePr>
        <p:xfrm>
          <a:off x="177800" y="4956423"/>
          <a:ext cx="3240087" cy="1106488"/>
        </p:xfrm>
        <a:graphic>
          <a:graphicData uri="http://schemas.openxmlformats.org/presentationml/2006/ole">
            <mc:AlternateContent xmlns:mc="http://schemas.openxmlformats.org/markup-compatibility/2006">
              <mc:Choice xmlns:v="urn:schemas-microsoft-com:vml" Requires="v">
                <p:oleObj name="公式" r:id="rId6" imgW="1485900" imgH="508000" progId="Equation.3">
                  <p:embed/>
                </p:oleObj>
              </mc:Choice>
              <mc:Fallback>
                <p:oleObj name="公式" r:id="rId6" imgW="1485900" imgH="508000" progId="Equation.3">
                  <p:embed/>
                  <p:pic>
                    <p:nvPicPr>
                      <p:cNvPr id="27652" name="Object 8">
                        <a:extLst>
                          <a:ext uri="{FF2B5EF4-FFF2-40B4-BE49-F238E27FC236}">
                            <a16:creationId xmlns:a16="http://schemas.microsoft.com/office/drawing/2014/main" id="{B3E3E5A2-2680-7BE7-5F3F-4A99EF0DE7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800" y="4956423"/>
                        <a:ext cx="3240087" cy="1106488"/>
                      </a:xfrm>
                      <a:prstGeom prst="rect">
                        <a:avLst/>
                      </a:prstGeom>
                      <a:solidFill>
                        <a:srgbClr val="FFFF99"/>
                      </a:solidFill>
                    </p:spPr>
                  </p:pic>
                </p:oleObj>
              </mc:Fallback>
            </mc:AlternateContent>
          </a:graphicData>
        </a:graphic>
      </p:graphicFrame>
      <p:sp>
        <p:nvSpPr>
          <p:cNvPr id="27661" name="Rectangle 11">
            <a:extLst>
              <a:ext uri="{FF2B5EF4-FFF2-40B4-BE49-F238E27FC236}">
                <a16:creationId xmlns:a16="http://schemas.microsoft.com/office/drawing/2014/main" id="{0CE78F37-C1A8-A674-13F3-9FCE1A90CFEE}"/>
              </a:ext>
            </a:extLst>
          </p:cNvPr>
          <p:cNvSpPr>
            <a:spLocks noChangeArrowheads="1"/>
          </p:cNvSpPr>
          <p:nvPr/>
        </p:nvSpPr>
        <p:spPr bwMode="auto">
          <a:xfrm>
            <a:off x="1524001" y="29457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7653" name="Object 10">
            <a:extLst>
              <a:ext uri="{FF2B5EF4-FFF2-40B4-BE49-F238E27FC236}">
                <a16:creationId xmlns:a16="http://schemas.microsoft.com/office/drawing/2014/main" id="{5B797A8D-C371-899B-A377-0810F9F1EE25}"/>
              </a:ext>
            </a:extLst>
          </p:cNvPr>
          <p:cNvGraphicFramePr>
            <a:graphicFrameLocks noChangeAspect="1"/>
          </p:cNvGraphicFramePr>
          <p:nvPr>
            <p:extLst>
              <p:ext uri="{D42A27DB-BD31-4B8C-83A1-F6EECF244321}">
                <p14:modId xmlns:p14="http://schemas.microsoft.com/office/powerpoint/2010/main" val="1684583379"/>
              </p:ext>
            </p:extLst>
          </p:nvPr>
        </p:nvGraphicFramePr>
        <p:xfrm>
          <a:off x="3586162" y="5016476"/>
          <a:ext cx="3455988" cy="920750"/>
        </p:xfrm>
        <a:graphic>
          <a:graphicData uri="http://schemas.openxmlformats.org/presentationml/2006/ole">
            <mc:AlternateContent xmlns:mc="http://schemas.openxmlformats.org/markup-compatibility/2006">
              <mc:Choice xmlns:v="urn:schemas-microsoft-com:vml" Requires="v">
                <p:oleObj name="公式" r:id="rId8" imgW="1612900" imgH="431800" progId="Equation.3">
                  <p:embed/>
                </p:oleObj>
              </mc:Choice>
              <mc:Fallback>
                <p:oleObj name="公式" r:id="rId8" imgW="1612900" imgH="431800" progId="Equation.3">
                  <p:embed/>
                  <p:pic>
                    <p:nvPicPr>
                      <p:cNvPr id="27653" name="Object 10">
                        <a:extLst>
                          <a:ext uri="{FF2B5EF4-FFF2-40B4-BE49-F238E27FC236}">
                            <a16:creationId xmlns:a16="http://schemas.microsoft.com/office/drawing/2014/main" id="{5B797A8D-C371-899B-A377-0810F9F1EE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6162" y="5016476"/>
                        <a:ext cx="3455988" cy="920750"/>
                      </a:xfrm>
                      <a:prstGeom prst="rect">
                        <a:avLst/>
                      </a:prstGeom>
                      <a:solidFill>
                        <a:srgbClr val="FFFF99"/>
                      </a:solidFill>
                    </p:spPr>
                  </p:pic>
                </p:oleObj>
              </mc:Fallback>
            </mc:AlternateContent>
          </a:graphicData>
        </a:graphic>
      </p:graphicFrame>
      <p:sp>
        <p:nvSpPr>
          <p:cNvPr id="78860" name="Rectangle 12">
            <a:extLst>
              <a:ext uri="{FF2B5EF4-FFF2-40B4-BE49-F238E27FC236}">
                <a16:creationId xmlns:a16="http://schemas.microsoft.com/office/drawing/2014/main" id="{8C997E95-D06A-BE4A-3103-8EABBC229640}"/>
              </a:ext>
            </a:extLst>
          </p:cNvPr>
          <p:cNvSpPr>
            <a:spLocks noChangeArrowheads="1"/>
          </p:cNvSpPr>
          <p:nvPr/>
        </p:nvSpPr>
        <p:spPr bwMode="auto">
          <a:xfrm>
            <a:off x="911225" y="6160294"/>
            <a:ext cx="75612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folHlink"/>
              </a:buClr>
              <a:buSzPct val="75000"/>
              <a:buFont typeface="Wingdings" panose="05000000000000000000" pitchFamily="2" charset="2"/>
              <a:buChar char="n"/>
            </a:pPr>
            <a:r>
              <a:rPr lang="zh-CN" altLang="en-US" sz="2800" b="1" dirty="0">
                <a:latin typeface="华文中宋" panose="02010600040101010101" pitchFamily="2" charset="-122"/>
                <a:ea typeface="华文中宋" panose="02010600040101010101" pitchFamily="2" charset="-122"/>
              </a:rPr>
              <a:t>分电压有效值的分配与各元件的阻抗成正比</a:t>
            </a:r>
            <a:r>
              <a:rPr lang="zh-CN" altLang="en-US" sz="3200" dirty="0">
                <a:latin typeface="华文中宋" panose="02010600040101010101" pitchFamily="2" charset="-122"/>
                <a:ea typeface="华文中宋" panose="02010600040101010101" pitchFamily="2" charset="-122"/>
              </a:rPr>
              <a:t> </a:t>
            </a:r>
          </a:p>
        </p:txBody>
      </p:sp>
      <p:sp>
        <p:nvSpPr>
          <p:cNvPr id="27663" name="Rectangle 14">
            <a:extLst>
              <a:ext uri="{FF2B5EF4-FFF2-40B4-BE49-F238E27FC236}">
                <a16:creationId xmlns:a16="http://schemas.microsoft.com/office/drawing/2014/main" id="{21CD074C-6E98-C3AE-B353-8A62DA93ED7B}"/>
              </a:ext>
            </a:extLst>
          </p:cNvPr>
          <p:cNvSpPr>
            <a:spLocks noChangeArrowheads="1"/>
          </p:cNvSpPr>
          <p:nvPr/>
        </p:nvSpPr>
        <p:spPr bwMode="auto">
          <a:xfrm>
            <a:off x="1524001" y="30314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pic>
        <p:nvPicPr>
          <p:cNvPr id="27665" name="Picture 17" descr="msotw9_temp0">
            <a:extLst>
              <a:ext uri="{FF2B5EF4-FFF2-40B4-BE49-F238E27FC236}">
                <a16:creationId xmlns:a16="http://schemas.microsoft.com/office/drawing/2014/main" id="{3E75B105-59E7-C449-9740-864D6F39D21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5021" y="2433639"/>
            <a:ext cx="4692485" cy="24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6" name="Rectangle 3">
            <a:extLst>
              <a:ext uri="{FF2B5EF4-FFF2-40B4-BE49-F238E27FC236}">
                <a16:creationId xmlns:a16="http://schemas.microsoft.com/office/drawing/2014/main" id="{06687D55-E26F-619F-4391-DC610EB3BD12}"/>
              </a:ext>
            </a:extLst>
          </p:cNvPr>
          <p:cNvSpPr>
            <a:spLocks noGrp="1" noChangeArrowheads="1"/>
          </p:cNvSpPr>
          <p:nvPr>
            <p:ph type="body" idx="1"/>
          </p:nvPr>
        </p:nvSpPr>
        <p:spPr>
          <a:xfrm>
            <a:off x="911225" y="1785939"/>
            <a:ext cx="8110538" cy="647700"/>
          </a:xfrm>
        </p:spPr>
        <p:txBody>
          <a:bodyPr/>
          <a:lstStyle/>
          <a:p>
            <a:pPr eaLnBrk="1" hangingPunct="1"/>
            <a:r>
              <a:rPr lang="zh-CN" altLang="en-US" b="1" dirty="0">
                <a:latin typeface="Times New Roman" panose="02020603050405020304" pitchFamily="18" charset="0"/>
                <a:ea typeface="黑体" panose="02010609060101010101" pitchFamily="49" charset="-122"/>
                <a:cs typeface="Times New Roman" panose="02020603050405020304" pitchFamily="18" charset="0"/>
              </a:rPr>
              <a:t>依据</a:t>
            </a:r>
            <a:r>
              <a:rPr lang="en-US" altLang="zh-CN" b="1"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b="1"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i="1" dirty="0">
                <a:latin typeface="Times New Roman" panose="02020603050405020304" pitchFamily="18" charset="0"/>
                <a:ea typeface="黑体" panose="02010609060101010101" pitchFamily="49" charset="-122"/>
                <a:cs typeface="Times New Roman" panose="02020603050405020304" pitchFamily="18" charset="0"/>
              </a:rPr>
              <a:t>L</a:t>
            </a:r>
            <a:r>
              <a:rPr lang="zh-CN" altLang="en-US" b="1"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i="1"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上电压与电流的相位关系计算</a:t>
            </a:r>
          </a:p>
        </p:txBody>
      </p:sp>
      <p:sp>
        <p:nvSpPr>
          <p:cNvPr id="3" name="标题 2">
            <a:extLst>
              <a:ext uri="{FF2B5EF4-FFF2-40B4-BE49-F238E27FC236}">
                <a16:creationId xmlns:a16="http://schemas.microsoft.com/office/drawing/2014/main" id="{6D8244AF-125F-CA9F-0B35-17E1131E34E4}"/>
              </a:ext>
            </a:extLst>
          </p:cNvPr>
          <p:cNvSpPr>
            <a:spLocks noGrp="1"/>
          </p:cNvSpPr>
          <p:nvPr>
            <p:ph type="title"/>
          </p:nvPr>
        </p:nvSpPr>
        <p:spPr/>
        <p:txBody>
          <a:bodyPr/>
          <a:lstStyle/>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2">
            <a:extLst>
              <a:ext uri="{FF2B5EF4-FFF2-40B4-BE49-F238E27FC236}">
                <a16:creationId xmlns:a16="http://schemas.microsoft.com/office/drawing/2014/main" id="{43BFE558-300A-34AB-D505-D6F86F89C580}"/>
              </a:ext>
            </a:extLst>
          </p:cNvPr>
          <p:cNvSpPr>
            <a:spLocks noGrp="1" noChangeArrowheads="1"/>
          </p:cNvSpPr>
          <p:nvPr>
            <p:ph type="title"/>
          </p:nvPr>
        </p:nvSpPr>
        <p:spPr>
          <a:xfrm>
            <a:off x="1919288" y="765175"/>
            <a:ext cx="6076950" cy="762000"/>
          </a:xfrm>
        </p:spPr>
        <p:txBody>
          <a:bodyPr/>
          <a:lstStyle/>
          <a:p>
            <a:pPr eaLnBrk="1" hangingPunct="1"/>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b="1"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i="1" dirty="0">
                <a:latin typeface="Times New Roman" panose="02020603050405020304" pitchFamily="18" charset="0"/>
                <a:ea typeface="黑体" panose="02010609060101010101" pitchFamily="49" charset="-122"/>
                <a:cs typeface="Times New Roman" panose="02020603050405020304" pitchFamily="18" charset="0"/>
              </a:rPr>
              <a:t>L</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串联</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8681" name="Picture 5">
            <a:extLst>
              <a:ext uri="{FF2B5EF4-FFF2-40B4-BE49-F238E27FC236}">
                <a16:creationId xmlns:a16="http://schemas.microsoft.com/office/drawing/2014/main" id="{6E224682-F906-60C8-31C1-59EE6BF16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187" y="0"/>
            <a:ext cx="2657475" cy="424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7">
            <a:extLst>
              <a:ext uri="{FF2B5EF4-FFF2-40B4-BE49-F238E27FC236}">
                <a16:creationId xmlns:a16="http://schemas.microsoft.com/office/drawing/2014/main" id="{4AD3C635-2D7E-6E6C-C53B-FB5F926D73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9050" y="4114801"/>
            <a:ext cx="3956050" cy="262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Rectangle 9">
            <a:extLst>
              <a:ext uri="{FF2B5EF4-FFF2-40B4-BE49-F238E27FC236}">
                <a16:creationId xmlns:a16="http://schemas.microsoft.com/office/drawing/2014/main" id="{35BE1252-A864-C9BC-1ABD-BD8AB28EDBF6}"/>
              </a:ext>
            </a:extLst>
          </p:cNvPr>
          <p:cNvSpPr>
            <a:spLocks noChangeArrowheads="1"/>
          </p:cNvSpPr>
          <p:nvPr/>
        </p:nvSpPr>
        <p:spPr bwMode="auto">
          <a:xfrm>
            <a:off x="1524001" y="2912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8674" name="Object 8">
            <a:extLst>
              <a:ext uri="{FF2B5EF4-FFF2-40B4-BE49-F238E27FC236}">
                <a16:creationId xmlns:a16="http://schemas.microsoft.com/office/drawing/2014/main" id="{D58C6B60-4F07-D9DC-3C4A-7DF36B2EB493}"/>
              </a:ext>
            </a:extLst>
          </p:cNvPr>
          <p:cNvGraphicFramePr>
            <a:graphicFrameLocks noChangeAspect="1"/>
          </p:cNvGraphicFramePr>
          <p:nvPr/>
        </p:nvGraphicFramePr>
        <p:xfrm>
          <a:off x="1703388" y="1916114"/>
          <a:ext cx="6769100" cy="1012825"/>
        </p:xfrm>
        <a:graphic>
          <a:graphicData uri="http://schemas.openxmlformats.org/presentationml/2006/ole">
            <mc:AlternateContent xmlns:mc="http://schemas.openxmlformats.org/markup-compatibility/2006">
              <mc:Choice xmlns:v="urn:schemas-microsoft-com:vml" Requires="v">
                <p:oleObj name="公式" r:id="rId4" imgW="2895600" imgH="431800" progId="Equation.3">
                  <p:embed/>
                </p:oleObj>
              </mc:Choice>
              <mc:Fallback>
                <p:oleObj name="公式" r:id="rId4" imgW="2895600" imgH="431800" progId="Equation.3">
                  <p:embed/>
                  <p:pic>
                    <p:nvPicPr>
                      <p:cNvPr id="28674" name="Object 8">
                        <a:extLst>
                          <a:ext uri="{FF2B5EF4-FFF2-40B4-BE49-F238E27FC236}">
                            <a16:creationId xmlns:a16="http://schemas.microsoft.com/office/drawing/2014/main" id="{D58C6B60-4F07-D9DC-3C4A-7DF36B2EB4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388" y="1916114"/>
                        <a:ext cx="6769100" cy="1012825"/>
                      </a:xfrm>
                      <a:prstGeom prst="rect">
                        <a:avLst/>
                      </a:prstGeom>
                      <a:solidFill>
                        <a:srgbClr val="FFFF99"/>
                      </a:solidFill>
                    </p:spPr>
                  </p:pic>
                </p:oleObj>
              </mc:Fallback>
            </mc:AlternateContent>
          </a:graphicData>
        </a:graphic>
      </p:graphicFrame>
      <p:sp>
        <p:nvSpPr>
          <p:cNvPr id="28684" name="Rectangle 11">
            <a:extLst>
              <a:ext uri="{FF2B5EF4-FFF2-40B4-BE49-F238E27FC236}">
                <a16:creationId xmlns:a16="http://schemas.microsoft.com/office/drawing/2014/main" id="{117E0FB8-683B-A436-4645-B5ECE9791919}"/>
              </a:ext>
            </a:extLst>
          </p:cNvPr>
          <p:cNvSpPr>
            <a:spLocks noChangeArrowheads="1"/>
          </p:cNvSpPr>
          <p:nvPr/>
        </p:nvSpPr>
        <p:spPr bwMode="auto">
          <a:xfrm>
            <a:off x="1524001" y="30171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8675" name="Object 10">
            <a:extLst>
              <a:ext uri="{FF2B5EF4-FFF2-40B4-BE49-F238E27FC236}">
                <a16:creationId xmlns:a16="http://schemas.microsoft.com/office/drawing/2014/main" id="{79FB440D-0FC0-4A45-E0D2-C3284E643F5A}"/>
              </a:ext>
            </a:extLst>
          </p:cNvPr>
          <p:cNvGraphicFramePr>
            <a:graphicFrameLocks noChangeAspect="1"/>
          </p:cNvGraphicFramePr>
          <p:nvPr/>
        </p:nvGraphicFramePr>
        <p:xfrm>
          <a:off x="1992313" y="3068638"/>
          <a:ext cx="6553200" cy="647700"/>
        </p:xfrm>
        <a:graphic>
          <a:graphicData uri="http://schemas.openxmlformats.org/presentationml/2006/ole">
            <mc:AlternateContent xmlns:mc="http://schemas.openxmlformats.org/markup-compatibility/2006">
              <mc:Choice xmlns:v="urn:schemas-microsoft-com:vml" Requires="v">
                <p:oleObj name="公式" r:id="rId6" imgW="2832100" imgH="279400" progId="Equation.3">
                  <p:embed/>
                </p:oleObj>
              </mc:Choice>
              <mc:Fallback>
                <p:oleObj name="公式" r:id="rId6" imgW="2832100" imgH="279400" progId="Equation.3">
                  <p:embed/>
                  <p:pic>
                    <p:nvPicPr>
                      <p:cNvPr id="28675" name="Object 10">
                        <a:extLst>
                          <a:ext uri="{FF2B5EF4-FFF2-40B4-BE49-F238E27FC236}">
                            <a16:creationId xmlns:a16="http://schemas.microsoft.com/office/drawing/2014/main" id="{79FB440D-0FC0-4A45-E0D2-C3284E643F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2313" y="3068638"/>
                        <a:ext cx="6553200" cy="647700"/>
                      </a:xfrm>
                      <a:prstGeom prst="rect">
                        <a:avLst/>
                      </a:prstGeom>
                      <a:solidFill>
                        <a:srgbClr val="CCFFCC"/>
                      </a:solidFill>
                    </p:spPr>
                  </p:pic>
                </p:oleObj>
              </mc:Fallback>
            </mc:AlternateContent>
          </a:graphicData>
        </a:graphic>
      </p:graphicFrame>
      <p:sp>
        <p:nvSpPr>
          <p:cNvPr id="28685" name="Rectangle 13">
            <a:extLst>
              <a:ext uri="{FF2B5EF4-FFF2-40B4-BE49-F238E27FC236}">
                <a16:creationId xmlns:a16="http://schemas.microsoft.com/office/drawing/2014/main" id="{4A44AB4A-8A42-DDF0-D63C-AB14BB6CC58E}"/>
              </a:ext>
            </a:extLst>
          </p:cNvPr>
          <p:cNvSpPr>
            <a:spLocks noChangeArrowheads="1"/>
          </p:cNvSpPr>
          <p:nvPr/>
        </p:nvSpPr>
        <p:spPr bwMode="auto">
          <a:xfrm>
            <a:off x="1524001" y="29457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8676" name="Object 12">
            <a:extLst>
              <a:ext uri="{FF2B5EF4-FFF2-40B4-BE49-F238E27FC236}">
                <a16:creationId xmlns:a16="http://schemas.microsoft.com/office/drawing/2014/main" id="{3E509DDC-FA74-9FE3-FE03-2563FEE7B8F5}"/>
              </a:ext>
            </a:extLst>
          </p:cNvPr>
          <p:cNvGraphicFramePr>
            <a:graphicFrameLocks noChangeAspect="1"/>
          </p:cNvGraphicFramePr>
          <p:nvPr/>
        </p:nvGraphicFramePr>
        <p:xfrm>
          <a:off x="2711451" y="3860801"/>
          <a:ext cx="3457575" cy="974725"/>
        </p:xfrm>
        <a:graphic>
          <a:graphicData uri="http://schemas.openxmlformats.org/presentationml/2006/ole">
            <mc:AlternateContent xmlns:mc="http://schemas.openxmlformats.org/markup-compatibility/2006">
              <mc:Choice xmlns:v="urn:schemas-microsoft-com:vml" Requires="v">
                <p:oleObj name="公式" r:id="rId8" imgW="1384300" imgH="393700" progId="Equation.3">
                  <p:embed/>
                </p:oleObj>
              </mc:Choice>
              <mc:Fallback>
                <p:oleObj name="公式" r:id="rId8" imgW="1384300" imgH="393700" progId="Equation.3">
                  <p:embed/>
                  <p:pic>
                    <p:nvPicPr>
                      <p:cNvPr id="28676" name="Object 12">
                        <a:extLst>
                          <a:ext uri="{FF2B5EF4-FFF2-40B4-BE49-F238E27FC236}">
                            <a16:creationId xmlns:a16="http://schemas.microsoft.com/office/drawing/2014/main" id="{3E509DDC-FA74-9FE3-FE03-2563FEE7B8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1451" y="3860801"/>
                        <a:ext cx="3457575" cy="974725"/>
                      </a:xfrm>
                      <a:prstGeom prst="rect">
                        <a:avLst/>
                      </a:prstGeom>
                      <a:solidFill>
                        <a:srgbClr val="FFFF99"/>
                      </a:solidFill>
                    </p:spPr>
                  </p:pic>
                </p:oleObj>
              </mc:Fallback>
            </mc:AlternateContent>
          </a:graphicData>
        </a:graphic>
      </p:graphicFrame>
      <p:sp>
        <p:nvSpPr>
          <p:cNvPr id="28686" name="Rectangle 15">
            <a:extLst>
              <a:ext uri="{FF2B5EF4-FFF2-40B4-BE49-F238E27FC236}">
                <a16:creationId xmlns:a16="http://schemas.microsoft.com/office/drawing/2014/main" id="{44B362E0-E35C-2BD6-185F-1269E19D0C55}"/>
              </a:ext>
            </a:extLst>
          </p:cNvPr>
          <p:cNvSpPr>
            <a:spLocks noChangeArrowheads="1"/>
          </p:cNvSpPr>
          <p:nvPr/>
        </p:nvSpPr>
        <p:spPr bwMode="auto">
          <a:xfrm>
            <a:off x="1524001" y="29362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8677" name="Object 14">
            <a:extLst>
              <a:ext uri="{FF2B5EF4-FFF2-40B4-BE49-F238E27FC236}">
                <a16:creationId xmlns:a16="http://schemas.microsoft.com/office/drawing/2014/main" id="{0E265B7A-E5BA-41AA-6627-0D6DCF57C6FA}"/>
              </a:ext>
            </a:extLst>
          </p:cNvPr>
          <p:cNvGraphicFramePr>
            <a:graphicFrameLocks noChangeAspect="1"/>
          </p:cNvGraphicFramePr>
          <p:nvPr/>
        </p:nvGraphicFramePr>
        <p:xfrm>
          <a:off x="2855914" y="5013326"/>
          <a:ext cx="3455987" cy="995363"/>
        </p:xfrm>
        <a:graphic>
          <a:graphicData uri="http://schemas.openxmlformats.org/presentationml/2006/ole">
            <mc:AlternateContent xmlns:mc="http://schemas.openxmlformats.org/markup-compatibility/2006">
              <mc:Choice xmlns:v="urn:schemas-microsoft-com:vml" Requires="v">
                <p:oleObj name="公式" r:id="rId10" imgW="1548728" imgH="444307" progId="Equation.3">
                  <p:embed/>
                </p:oleObj>
              </mc:Choice>
              <mc:Fallback>
                <p:oleObj name="公式" r:id="rId10" imgW="1548728" imgH="444307" progId="Equation.3">
                  <p:embed/>
                  <p:pic>
                    <p:nvPicPr>
                      <p:cNvPr id="28677" name="Object 14">
                        <a:extLst>
                          <a:ext uri="{FF2B5EF4-FFF2-40B4-BE49-F238E27FC236}">
                            <a16:creationId xmlns:a16="http://schemas.microsoft.com/office/drawing/2014/main" id="{0E265B7A-E5BA-41AA-6627-0D6DCF57C6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5914" y="5013326"/>
                        <a:ext cx="3455987" cy="995363"/>
                      </a:xfrm>
                      <a:prstGeom prst="rect">
                        <a:avLst/>
                      </a:prstGeom>
                      <a:solidFill>
                        <a:srgbClr val="CCFFCC"/>
                      </a:solidFill>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7" name="Rectangle 3">
            <a:extLst>
              <a:ext uri="{FF2B5EF4-FFF2-40B4-BE49-F238E27FC236}">
                <a16:creationId xmlns:a16="http://schemas.microsoft.com/office/drawing/2014/main" id="{C1205C76-5D9F-E9AF-4EFD-55096535C2E2}"/>
              </a:ext>
            </a:extLst>
          </p:cNvPr>
          <p:cNvSpPr>
            <a:spLocks noGrp="1" noChangeArrowheads="1"/>
          </p:cNvSpPr>
          <p:nvPr>
            <p:ph type="body" idx="1"/>
          </p:nvPr>
        </p:nvSpPr>
        <p:spPr>
          <a:xfrm>
            <a:off x="2301876" y="863600"/>
            <a:ext cx="7921625" cy="1079500"/>
          </a:xfrm>
        </p:spPr>
        <p:txBody>
          <a:bodyPr/>
          <a:lstStyle/>
          <a:p>
            <a:pPr eaLnBrk="1" hangingPunct="1">
              <a:lnSpc>
                <a:spcPct val="90000"/>
              </a:lnSpc>
            </a:pPr>
            <a:r>
              <a:rPr lang="en-US" altLang="zh-CN" b="1"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b="1"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i="1"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并联</a:t>
            </a:r>
          </a:p>
          <a:p>
            <a:pPr eaLnBrk="1" hangingPunct="1">
              <a:lnSpc>
                <a:spcPct val="9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      电流                                      电压</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29708" name="Rectangle 2">
            <a:extLst>
              <a:ext uri="{FF2B5EF4-FFF2-40B4-BE49-F238E27FC236}">
                <a16:creationId xmlns:a16="http://schemas.microsoft.com/office/drawing/2014/main" id="{A6B77D46-B460-8873-FBD4-F879C34DF20A}"/>
              </a:ext>
            </a:extLst>
          </p:cNvPr>
          <p:cNvSpPr>
            <a:spLocks noGrp="1" noChangeArrowheads="1"/>
          </p:cNvSpPr>
          <p:nvPr>
            <p:ph type="title"/>
          </p:nvPr>
        </p:nvSpPr>
        <p:spPr>
          <a:xfrm>
            <a:off x="1616366" y="140493"/>
            <a:ext cx="2763837" cy="762000"/>
          </a:xfrm>
        </p:spPr>
        <p:txBody>
          <a:bodyPr/>
          <a:lstStyle/>
          <a:p>
            <a:pPr marL="1117600" indent="-1117600"/>
            <a:r>
              <a:rPr lang="zh-CN" altLang="en-US" b="1" dirty="0">
                <a:latin typeface="Times New Roman" panose="02020603050405020304" pitchFamily="18" charset="0"/>
                <a:ea typeface="黑体" panose="02010609060101010101" pitchFamily="49" charset="-122"/>
                <a:cs typeface="Times New Roman" panose="02020603050405020304" pitchFamily="18" charset="0"/>
              </a:rPr>
              <a:t>并联电路</a:t>
            </a:r>
          </a:p>
        </p:txBody>
      </p:sp>
      <p:sp>
        <p:nvSpPr>
          <p:cNvPr id="29709" name="Rectangle 5">
            <a:extLst>
              <a:ext uri="{FF2B5EF4-FFF2-40B4-BE49-F238E27FC236}">
                <a16:creationId xmlns:a16="http://schemas.microsoft.com/office/drawing/2014/main" id="{77D086C8-5955-3467-6D81-6B12245EFE23}"/>
              </a:ext>
            </a:extLst>
          </p:cNvPr>
          <p:cNvSpPr>
            <a:spLocks noChangeArrowheads="1"/>
          </p:cNvSpPr>
          <p:nvPr/>
        </p:nvSpPr>
        <p:spPr bwMode="auto">
          <a:xfrm>
            <a:off x="1524001" y="30505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9698" name="Object 4">
            <a:extLst>
              <a:ext uri="{FF2B5EF4-FFF2-40B4-BE49-F238E27FC236}">
                <a16:creationId xmlns:a16="http://schemas.microsoft.com/office/drawing/2014/main" id="{62556D21-58B3-A0F5-3F3F-13EF4DD581CC}"/>
              </a:ext>
            </a:extLst>
          </p:cNvPr>
          <p:cNvGraphicFramePr>
            <a:graphicFrameLocks noChangeAspect="1"/>
          </p:cNvGraphicFramePr>
          <p:nvPr/>
        </p:nvGraphicFramePr>
        <p:xfrm>
          <a:off x="2424113" y="1773238"/>
          <a:ext cx="2735262" cy="576262"/>
        </p:xfrm>
        <a:graphic>
          <a:graphicData uri="http://schemas.openxmlformats.org/presentationml/2006/ole">
            <mc:AlternateContent xmlns:mc="http://schemas.openxmlformats.org/markup-compatibility/2006">
              <mc:Choice xmlns:v="urn:schemas-microsoft-com:vml" Requires="v">
                <p:oleObj name="公式" r:id="rId2" imgW="1066800" imgH="228600" progId="Equation.3">
                  <p:embed/>
                </p:oleObj>
              </mc:Choice>
              <mc:Fallback>
                <p:oleObj name="公式" r:id="rId2" imgW="1066800" imgH="228600" progId="Equation.3">
                  <p:embed/>
                  <p:pic>
                    <p:nvPicPr>
                      <p:cNvPr id="29698" name="Object 4">
                        <a:extLst>
                          <a:ext uri="{FF2B5EF4-FFF2-40B4-BE49-F238E27FC236}">
                            <a16:creationId xmlns:a16="http://schemas.microsoft.com/office/drawing/2014/main" id="{62556D21-58B3-A0F5-3F3F-13EF4DD58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1773238"/>
                        <a:ext cx="2735262" cy="576262"/>
                      </a:xfrm>
                      <a:prstGeom prst="rect">
                        <a:avLst/>
                      </a:prstGeom>
                      <a:solidFill>
                        <a:srgbClr val="CCFFCC"/>
                      </a:solidFill>
                    </p:spPr>
                  </p:pic>
                </p:oleObj>
              </mc:Fallback>
            </mc:AlternateContent>
          </a:graphicData>
        </a:graphic>
      </p:graphicFrame>
      <p:sp>
        <p:nvSpPr>
          <p:cNvPr id="29710" name="Rectangle 7">
            <a:extLst>
              <a:ext uri="{FF2B5EF4-FFF2-40B4-BE49-F238E27FC236}">
                <a16:creationId xmlns:a16="http://schemas.microsoft.com/office/drawing/2014/main" id="{B4800303-0AC2-C73B-00BE-E7F84C28CCEA}"/>
              </a:ext>
            </a:extLst>
          </p:cNvPr>
          <p:cNvSpPr>
            <a:spLocks noChangeArrowheads="1"/>
          </p:cNvSpPr>
          <p:nvPr/>
        </p:nvSpPr>
        <p:spPr bwMode="auto">
          <a:xfrm>
            <a:off x="1524001" y="30505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9699" name="Object 6">
            <a:extLst>
              <a:ext uri="{FF2B5EF4-FFF2-40B4-BE49-F238E27FC236}">
                <a16:creationId xmlns:a16="http://schemas.microsoft.com/office/drawing/2014/main" id="{A36D3541-DCFC-A5FD-548F-70C0A0A40C20}"/>
              </a:ext>
            </a:extLst>
          </p:cNvPr>
          <p:cNvGraphicFramePr>
            <a:graphicFrameLocks noChangeAspect="1"/>
          </p:cNvGraphicFramePr>
          <p:nvPr/>
        </p:nvGraphicFramePr>
        <p:xfrm>
          <a:off x="6167438" y="1773238"/>
          <a:ext cx="2881312" cy="544512"/>
        </p:xfrm>
        <a:graphic>
          <a:graphicData uri="http://schemas.openxmlformats.org/presentationml/2006/ole">
            <mc:AlternateContent xmlns:mc="http://schemas.openxmlformats.org/markup-compatibility/2006">
              <mc:Choice xmlns:v="urn:schemas-microsoft-com:vml" Requires="v">
                <p:oleObj name="公式" r:id="rId4" imgW="1193800" imgH="228600" progId="Equation.3">
                  <p:embed/>
                </p:oleObj>
              </mc:Choice>
              <mc:Fallback>
                <p:oleObj name="公式" r:id="rId4" imgW="1193800" imgH="228600" progId="Equation.3">
                  <p:embed/>
                  <p:pic>
                    <p:nvPicPr>
                      <p:cNvPr id="29699" name="Object 6">
                        <a:extLst>
                          <a:ext uri="{FF2B5EF4-FFF2-40B4-BE49-F238E27FC236}">
                            <a16:creationId xmlns:a16="http://schemas.microsoft.com/office/drawing/2014/main" id="{A36D3541-DCFC-A5FD-548F-70C0A0A40C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7438" y="1773238"/>
                        <a:ext cx="2881312" cy="544512"/>
                      </a:xfrm>
                      <a:prstGeom prst="rect">
                        <a:avLst/>
                      </a:prstGeom>
                      <a:solidFill>
                        <a:srgbClr val="CCFFCC"/>
                      </a:solidFill>
                    </p:spPr>
                  </p:pic>
                </p:oleObj>
              </mc:Fallback>
            </mc:AlternateContent>
          </a:graphicData>
        </a:graphic>
      </p:graphicFrame>
      <p:sp>
        <p:nvSpPr>
          <p:cNvPr id="29711" name="Rectangle 8">
            <a:extLst>
              <a:ext uri="{FF2B5EF4-FFF2-40B4-BE49-F238E27FC236}">
                <a16:creationId xmlns:a16="http://schemas.microsoft.com/office/drawing/2014/main" id="{ABF97028-1C2C-E84D-0F58-F4F72A5F036C}"/>
              </a:ext>
            </a:extLst>
          </p:cNvPr>
          <p:cNvSpPr>
            <a:spLocks noChangeArrowheads="1"/>
          </p:cNvSpPr>
          <p:nvPr/>
        </p:nvSpPr>
        <p:spPr bwMode="auto">
          <a:xfrm>
            <a:off x="2640013" y="2349500"/>
            <a:ext cx="252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r>
              <a:rPr lang="en-US" altLang="zh-CN" b="1"/>
              <a:t>↓    ↓      ↓</a:t>
            </a:r>
            <a:r>
              <a:rPr lang="en-US" altLang="zh-CN"/>
              <a:t> </a:t>
            </a:r>
          </a:p>
        </p:txBody>
      </p:sp>
      <p:sp>
        <p:nvSpPr>
          <p:cNvPr id="29712" name="Rectangle 9">
            <a:extLst>
              <a:ext uri="{FF2B5EF4-FFF2-40B4-BE49-F238E27FC236}">
                <a16:creationId xmlns:a16="http://schemas.microsoft.com/office/drawing/2014/main" id="{19F4C9E2-8B1E-89DD-D055-7F65692A4786}"/>
              </a:ext>
            </a:extLst>
          </p:cNvPr>
          <p:cNvSpPr>
            <a:spLocks noChangeArrowheads="1"/>
          </p:cNvSpPr>
          <p:nvPr/>
        </p:nvSpPr>
        <p:spPr bwMode="auto">
          <a:xfrm>
            <a:off x="6383338" y="2276475"/>
            <a:ext cx="252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r>
              <a:rPr lang="en-US" altLang="zh-CN" b="1"/>
              <a:t>↓    ↓      ↓</a:t>
            </a:r>
            <a:r>
              <a:rPr lang="en-US" altLang="zh-CN"/>
              <a:t> </a:t>
            </a:r>
          </a:p>
        </p:txBody>
      </p:sp>
      <p:sp>
        <p:nvSpPr>
          <p:cNvPr id="29713" name="Rectangle 11">
            <a:extLst>
              <a:ext uri="{FF2B5EF4-FFF2-40B4-BE49-F238E27FC236}">
                <a16:creationId xmlns:a16="http://schemas.microsoft.com/office/drawing/2014/main" id="{A6F23CC2-0E8F-17ED-5BEC-4F858EB07AC4}"/>
              </a:ext>
            </a:extLst>
          </p:cNvPr>
          <p:cNvSpPr>
            <a:spLocks noChangeArrowheads="1"/>
          </p:cNvSpPr>
          <p:nvPr/>
        </p:nvSpPr>
        <p:spPr bwMode="auto">
          <a:xfrm>
            <a:off x="1524001" y="30267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9700" name="Object 10">
            <a:extLst>
              <a:ext uri="{FF2B5EF4-FFF2-40B4-BE49-F238E27FC236}">
                <a16:creationId xmlns:a16="http://schemas.microsoft.com/office/drawing/2014/main" id="{D9AB703F-8E12-5C7E-EDBF-59210F65BA0C}"/>
              </a:ext>
            </a:extLst>
          </p:cNvPr>
          <p:cNvGraphicFramePr>
            <a:graphicFrameLocks noChangeAspect="1"/>
          </p:cNvGraphicFramePr>
          <p:nvPr/>
        </p:nvGraphicFramePr>
        <p:xfrm>
          <a:off x="2711450" y="2708275"/>
          <a:ext cx="1944688" cy="673100"/>
        </p:xfrm>
        <a:graphic>
          <a:graphicData uri="http://schemas.openxmlformats.org/presentationml/2006/ole">
            <mc:AlternateContent xmlns:mc="http://schemas.openxmlformats.org/markup-compatibility/2006">
              <mc:Choice xmlns:v="urn:schemas-microsoft-com:vml" Requires="v">
                <p:oleObj name="公式" r:id="rId6" imgW="685800" imgH="254000" progId="Equation.3">
                  <p:embed/>
                </p:oleObj>
              </mc:Choice>
              <mc:Fallback>
                <p:oleObj name="公式" r:id="rId6" imgW="685800" imgH="254000" progId="Equation.3">
                  <p:embed/>
                  <p:pic>
                    <p:nvPicPr>
                      <p:cNvPr id="29700" name="Object 10">
                        <a:extLst>
                          <a:ext uri="{FF2B5EF4-FFF2-40B4-BE49-F238E27FC236}">
                            <a16:creationId xmlns:a16="http://schemas.microsoft.com/office/drawing/2014/main" id="{D9AB703F-8E12-5C7E-EDBF-59210F65BA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1450" y="2708275"/>
                        <a:ext cx="1944688" cy="673100"/>
                      </a:xfrm>
                      <a:prstGeom prst="rect">
                        <a:avLst/>
                      </a:prstGeom>
                      <a:solidFill>
                        <a:srgbClr val="CCFFCC"/>
                      </a:solidFill>
                    </p:spPr>
                  </p:pic>
                </p:oleObj>
              </mc:Fallback>
            </mc:AlternateContent>
          </a:graphicData>
        </a:graphic>
      </p:graphicFrame>
      <p:graphicFrame>
        <p:nvGraphicFramePr>
          <p:cNvPr id="29701" name="Object 12">
            <a:extLst>
              <a:ext uri="{FF2B5EF4-FFF2-40B4-BE49-F238E27FC236}">
                <a16:creationId xmlns:a16="http://schemas.microsoft.com/office/drawing/2014/main" id="{2C107C08-82AB-CBEA-735C-9274BB7709CF}"/>
              </a:ext>
            </a:extLst>
          </p:cNvPr>
          <p:cNvGraphicFramePr>
            <a:graphicFrameLocks noChangeAspect="1"/>
          </p:cNvGraphicFramePr>
          <p:nvPr/>
        </p:nvGraphicFramePr>
        <p:xfrm>
          <a:off x="6527800" y="2636838"/>
          <a:ext cx="2160588" cy="628650"/>
        </p:xfrm>
        <a:graphic>
          <a:graphicData uri="http://schemas.openxmlformats.org/presentationml/2006/ole">
            <mc:AlternateContent xmlns:mc="http://schemas.openxmlformats.org/markup-compatibility/2006">
              <mc:Choice xmlns:v="urn:schemas-microsoft-com:vml" Requires="v">
                <p:oleObj name="公式" r:id="rId8" imgW="825500" imgH="254000" progId="Equation.3">
                  <p:embed/>
                </p:oleObj>
              </mc:Choice>
              <mc:Fallback>
                <p:oleObj name="公式" r:id="rId8" imgW="825500" imgH="254000" progId="Equation.3">
                  <p:embed/>
                  <p:pic>
                    <p:nvPicPr>
                      <p:cNvPr id="29701" name="Object 12">
                        <a:extLst>
                          <a:ext uri="{FF2B5EF4-FFF2-40B4-BE49-F238E27FC236}">
                            <a16:creationId xmlns:a16="http://schemas.microsoft.com/office/drawing/2014/main" id="{2C107C08-82AB-CBEA-735C-9274BB7709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27800" y="2636838"/>
                        <a:ext cx="2160588" cy="628650"/>
                      </a:xfrm>
                      <a:prstGeom prst="rect">
                        <a:avLst/>
                      </a:prstGeom>
                      <a:solidFill>
                        <a:srgbClr val="CCFFCC"/>
                      </a:solidFill>
                    </p:spPr>
                  </p:pic>
                </p:oleObj>
              </mc:Fallback>
            </mc:AlternateContent>
          </a:graphicData>
        </a:graphic>
      </p:graphicFrame>
      <p:graphicFrame>
        <p:nvGraphicFramePr>
          <p:cNvPr id="29702" name="Object 14">
            <a:extLst>
              <a:ext uri="{FF2B5EF4-FFF2-40B4-BE49-F238E27FC236}">
                <a16:creationId xmlns:a16="http://schemas.microsoft.com/office/drawing/2014/main" id="{14359820-3FF0-DCE7-2CD1-A8E2080D39BE}"/>
              </a:ext>
            </a:extLst>
          </p:cNvPr>
          <p:cNvGraphicFramePr>
            <a:graphicFrameLocks noChangeAspect="1"/>
          </p:cNvGraphicFramePr>
          <p:nvPr/>
        </p:nvGraphicFramePr>
        <p:xfrm>
          <a:off x="1992314" y="3284538"/>
          <a:ext cx="3311525" cy="1765300"/>
        </p:xfrm>
        <a:graphic>
          <a:graphicData uri="http://schemas.openxmlformats.org/presentationml/2006/ole">
            <mc:AlternateContent xmlns:mc="http://schemas.openxmlformats.org/markup-compatibility/2006">
              <mc:Choice xmlns:v="urn:schemas-microsoft-com:vml" Requires="v">
                <p:oleObj name="公式" r:id="rId10" imgW="1638300" imgH="876300" progId="Equation.3">
                  <p:embed/>
                </p:oleObj>
              </mc:Choice>
              <mc:Fallback>
                <p:oleObj name="公式" r:id="rId10" imgW="1638300" imgH="876300" progId="Equation.3">
                  <p:embed/>
                  <p:pic>
                    <p:nvPicPr>
                      <p:cNvPr id="29702" name="Object 14">
                        <a:extLst>
                          <a:ext uri="{FF2B5EF4-FFF2-40B4-BE49-F238E27FC236}">
                            <a16:creationId xmlns:a16="http://schemas.microsoft.com/office/drawing/2014/main" id="{14359820-3FF0-DCE7-2CD1-A8E2080D39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92314" y="3284538"/>
                        <a:ext cx="3311525" cy="1765300"/>
                      </a:xfrm>
                      <a:prstGeom prst="rect">
                        <a:avLst/>
                      </a:prstGeom>
                      <a:solidFill>
                        <a:srgbClr val="FFFF99"/>
                      </a:solidFill>
                    </p:spPr>
                  </p:pic>
                </p:oleObj>
              </mc:Fallback>
            </mc:AlternateContent>
          </a:graphicData>
        </a:graphic>
      </p:graphicFrame>
      <p:sp>
        <p:nvSpPr>
          <p:cNvPr id="29714" name="Rectangle 17">
            <a:extLst>
              <a:ext uri="{FF2B5EF4-FFF2-40B4-BE49-F238E27FC236}">
                <a16:creationId xmlns:a16="http://schemas.microsoft.com/office/drawing/2014/main" id="{D5029321-D1B4-9185-2CD5-685C873847E1}"/>
              </a:ext>
            </a:extLst>
          </p:cNvPr>
          <p:cNvSpPr>
            <a:spLocks noChangeArrowheads="1"/>
          </p:cNvSpPr>
          <p:nvPr/>
        </p:nvSpPr>
        <p:spPr bwMode="auto">
          <a:xfrm>
            <a:off x="1524001" y="2912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9703" name="Object 16">
            <a:extLst>
              <a:ext uri="{FF2B5EF4-FFF2-40B4-BE49-F238E27FC236}">
                <a16:creationId xmlns:a16="http://schemas.microsoft.com/office/drawing/2014/main" id="{60BA050B-BC5C-F19B-C981-03E8DD5D8E9C}"/>
              </a:ext>
            </a:extLst>
          </p:cNvPr>
          <p:cNvGraphicFramePr>
            <a:graphicFrameLocks noChangeAspect="1"/>
          </p:cNvGraphicFramePr>
          <p:nvPr/>
        </p:nvGraphicFramePr>
        <p:xfrm>
          <a:off x="1992313" y="5084763"/>
          <a:ext cx="3816350" cy="855662"/>
        </p:xfrm>
        <a:graphic>
          <a:graphicData uri="http://schemas.openxmlformats.org/presentationml/2006/ole">
            <mc:AlternateContent xmlns:mc="http://schemas.openxmlformats.org/markup-compatibility/2006">
              <mc:Choice xmlns:v="urn:schemas-microsoft-com:vml" Requires="v">
                <p:oleObj name="公式" r:id="rId12" imgW="1968500" imgH="444500" progId="Equation.3">
                  <p:embed/>
                </p:oleObj>
              </mc:Choice>
              <mc:Fallback>
                <p:oleObj name="公式" r:id="rId12" imgW="1968500" imgH="444500" progId="Equation.3">
                  <p:embed/>
                  <p:pic>
                    <p:nvPicPr>
                      <p:cNvPr id="29703" name="Object 16">
                        <a:extLst>
                          <a:ext uri="{FF2B5EF4-FFF2-40B4-BE49-F238E27FC236}">
                            <a16:creationId xmlns:a16="http://schemas.microsoft.com/office/drawing/2014/main" id="{60BA050B-BC5C-F19B-C981-03E8DD5D8E9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92313" y="5084763"/>
                        <a:ext cx="3816350" cy="855662"/>
                      </a:xfrm>
                      <a:prstGeom prst="rect">
                        <a:avLst/>
                      </a:prstGeom>
                      <a:solidFill>
                        <a:srgbClr val="FFFF99"/>
                      </a:solidFill>
                    </p:spPr>
                  </p:pic>
                </p:oleObj>
              </mc:Fallback>
            </mc:AlternateContent>
          </a:graphicData>
        </a:graphic>
      </p:graphicFrame>
      <p:pic>
        <p:nvPicPr>
          <p:cNvPr id="29715" name="Picture 19">
            <a:extLst>
              <a:ext uri="{FF2B5EF4-FFF2-40B4-BE49-F238E27FC236}">
                <a16:creationId xmlns:a16="http://schemas.microsoft.com/office/drawing/2014/main" id="{A27F675A-77EB-E41E-9965-C132E1E6B4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43589" y="3244114"/>
            <a:ext cx="3384549" cy="3613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6" name="Picture 21">
            <a:extLst>
              <a:ext uri="{FF2B5EF4-FFF2-40B4-BE49-F238E27FC236}">
                <a16:creationId xmlns:a16="http://schemas.microsoft.com/office/drawing/2014/main" id="{AF05D287-F955-EECD-F009-28166D8B909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03316" y="3488384"/>
            <a:ext cx="3129366"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7" name="Rectangle 24">
            <a:extLst>
              <a:ext uri="{FF2B5EF4-FFF2-40B4-BE49-F238E27FC236}">
                <a16:creationId xmlns:a16="http://schemas.microsoft.com/office/drawing/2014/main" id="{F3E70459-A329-A6C9-301D-3A9B1BA282D6}"/>
              </a:ext>
            </a:extLst>
          </p:cNvPr>
          <p:cNvSpPr>
            <a:spLocks noChangeArrowheads="1"/>
          </p:cNvSpPr>
          <p:nvPr/>
        </p:nvSpPr>
        <p:spPr bwMode="auto">
          <a:xfrm>
            <a:off x="1524001" y="30410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0522454F-4382-6FA3-2B42-B997206D3CC8}"/>
              </a:ext>
            </a:extLst>
          </p:cNvPr>
          <p:cNvSpPr>
            <a:spLocks noGrp="1" noChangeArrowheads="1"/>
          </p:cNvSpPr>
          <p:nvPr>
            <p:ph type="body" idx="1"/>
          </p:nvPr>
        </p:nvSpPr>
        <p:spPr>
          <a:xfrm>
            <a:off x="2208213" y="2205039"/>
            <a:ext cx="8208962" cy="1152525"/>
          </a:xfrm>
        </p:spPr>
        <p:txBody>
          <a:bodyPr/>
          <a:lstStyle/>
          <a:p>
            <a:pPr eaLnBrk="1" hangingPunct="1"/>
            <a:r>
              <a:rPr lang="zh-CN" altLang="en-US" b="1" dirty="0">
                <a:latin typeface="Times New Roman" panose="02020603050405020304" pitchFamily="18" charset="0"/>
                <a:ea typeface="黑体" panose="02010609060101010101" pitchFamily="49" charset="-122"/>
                <a:cs typeface="Times New Roman" panose="02020603050405020304" pitchFamily="18" charset="0"/>
              </a:rPr>
              <a:t>分电流有效值的分配与各元件的阻抗成反比</a:t>
            </a:r>
          </a:p>
        </p:txBody>
      </p:sp>
      <p:graphicFrame>
        <p:nvGraphicFramePr>
          <p:cNvPr id="30722" name="Object 4">
            <a:extLst>
              <a:ext uri="{FF2B5EF4-FFF2-40B4-BE49-F238E27FC236}">
                <a16:creationId xmlns:a16="http://schemas.microsoft.com/office/drawing/2014/main" id="{A80A122E-A65E-3BD5-DBF8-6FDB4A896B04}"/>
              </a:ext>
            </a:extLst>
          </p:cNvPr>
          <p:cNvGraphicFramePr>
            <a:graphicFrameLocks noChangeAspect="1"/>
          </p:cNvGraphicFramePr>
          <p:nvPr/>
        </p:nvGraphicFramePr>
        <p:xfrm>
          <a:off x="2279650" y="404813"/>
          <a:ext cx="7272338" cy="1574800"/>
        </p:xfrm>
        <a:graphic>
          <a:graphicData uri="http://schemas.openxmlformats.org/presentationml/2006/ole">
            <mc:AlternateContent xmlns:mc="http://schemas.openxmlformats.org/markup-compatibility/2006">
              <mc:Choice xmlns:v="urn:schemas-microsoft-com:vml" Requires="v">
                <p:oleObj name="公式" r:id="rId2" imgW="2857500" imgH="622300" progId="Equation.3">
                  <p:embed/>
                </p:oleObj>
              </mc:Choice>
              <mc:Fallback>
                <p:oleObj name="公式" r:id="rId2" imgW="2857500" imgH="622300" progId="Equation.3">
                  <p:embed/>
                  <p:pic>
                    <p:nvPicPr>
                      <p:cNvPr id="30722" name="Object 4">
                        <a:extLst>
                          <a:ext uri="{FF2B5EF4-FFF2-40B4-BE49-F238E27FC236}">
                            <a16:creationId xmlns:a16="http://schemas.microsoft.com/office/drawing/2014/main" id="{A80A122E-A65E-3BD5-DBF8-6FDB4A896B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404813"/>
                        <a:ext cx="7272338" cy="1574800"/>
                      </a:xfrm>
                      <a:prstGeom prst="rect">
                        <a:avLst/>
                      </a:prstGeom>
                      <a:solidFill>
                        <a:srgbClr val="FFFF99"/>
                      </a:solidFill>
                    </p:spPr>
                  </p:pic>
                </p:oleObj>
              </mc:Fallback>
            </mc:AlternateContent>
          </a:graphicData>
        </a:graphic>
      </p:graphicFrame>
      <p:sp>
        <p:nvSpPr>
          <p:cNvPr id="30727" name="Rectangle 7">
            <a:extLst>
              <a:ext uri="{FF2B5EF4-FFF2-40B4-BE49-F238E27FC236}">
                <a16:creationId xmlns:a16="http://schemas.microsoft.com/office/drawing/2014/main" id="{399CD688-6D77-73BB-02B3-CE64ADBEBCF5}"/>
              </a:ext>
            </a:extLst>
          </p:cNvPr>
          <p:cNvSpPr>
            <a:spLocks noChangeArrowheads="1"/>
          </p:cNvSpPr>
          <p:nvPr/>
        </p:nvSpPr>
        <p:spPr bwMode="auto">
          <a:xfrm>
            <a:off x="1524001" y="30410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28" name="Rectangle 9">
            <a:extLst>
              <a:ext uri="{FF2B5EF4-FFF2-40B4-BE49-F238E27FC236}">
                <a16:creationId xmlns:a16="http://schemas.microsoft.com/office/drawing/2014/main" id="{15A0A835-4431-8BDF-9EC8-E76E7864DBAA}"/>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1928" name="Object 8">
            <a:extLst>
              <a:ext uri="{FF2B5EF4-FFF2-40B4-BE49-F238E27FC236}">
                <a16:creationId xmlns:a16="http://schemas.microsoft.com/office/drawing/2014/main" id="{51605C64-6D1E-EE48-31B8-564B5CCD5925}"/>
              </a:ext>
            </a:extLst>
          </p:cNvPr>
          <p:cNvGraphicFramePr>
            <a:graphicFrameLocks noChangeAspect="1"/>
          </p:cNvGraphicFramePr>
          <p:nvPr/>
        </p:nvGraphicFramePr>
        <p:xfrm>
          <a:off x="3287713" y="5300664"/>
          <a:ext cx="2303462" cy="623887"/>
        </p:xfrm>
        <a:graphic>
          <a:graphicData uri="http://schemas.openxmlformats.org/presentationml/2006/ole">
            <mc:AlternateContent xmlns:mc="http://schemas.openxmlformats.org/markup-compatibility/2006">
              <mc:Choice xmlns:v="urn:schemas-microsoft-com:vml" Requires="v">
                <p:oleObj name="公式" r:id="rId4" imgW="838200" imgH="228600" progId="Equation.3">
                  <p:embed/>
                </p:oleObj>
              </mc:Choice>
              <mc:Fallback>
                <p:oleObj name="公式" r:id="rId4" imgW="838200" imgH="228600" progId="Equation.3">
                  <p:embed/>
                  <p:pic>
                    <p:nvPicPr>
                      <p:cNvPr id="81928" name="Object 8">
                        <a:extLst>
                          <a:ext uri="{FF2B5EF4-FFF2-40B4-BE49-F238E27FC236}">
                            <a16:creationId xmlns:a16="http://schemas.microsoft.com/office/drawing/2014/main" id="{51605C64-6D1E-EE48-31B8-564B5CCD59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7713" y="5300664"/>
                        <a:ext cx="2303462" cy="623887"/>
                      </a:xfrm>
                      <a:prstGeom prst="rect">
                        <a:avLst/>
                      </a:prstGeom>
                      <a:solidFill>
                        <a:srgbClr val="CCFFCC"/>
                      </a:solidFill>
                    </p:spPr>
                  </p:pic>
                </p:oleObj>
              </mc:Fallback>
            </mc:AlternateContent>
          </a:graphicData>
        </a:graphic>
      </p:graphicFrame>
      <p:pic>
        <p:nvPicPr>
          <p:cNvPr id="81931" name="Picture 11">
            <a:extLst>
              <a:ext uri="{FF2B5EF4-FFF2-40B4-BE49-F238E27FC236}">
                <a16:creationId xmlns:a16="http://schemas.microsoft.com/office/drawing/2014/main" id="{9C77D8B4-8AA9-DF27-6133-9746C45AF4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1" y="3213101"/>
            <a:ext cx="2957513"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8" name="Rectangle 18">
            <a:extLst>
              <a:ext uri="{FF2B5EF4-FFF2-40B4-BE49-F238E27FC236}">
                <a16:creationId xmlns:a16="http://schemas.microsoft.com/office/drawing/2014/main" id="{764D9473-A6BA-5EA4-4A49-11129DA43F6C}"/>
              </a:ext>
            </a:extLst>
          </p:cNvPr>
          <p:cNvSpPr>
            <a:spLocks noChangeArrowheads="1"/>
          </p:cNvSpPr>
          <p:nvPr/>
        </p:nvSpPr>
        <p:spPr bwMode="auto">
          <a:xfrm>
            <a:off x="2135188" y="3644901"/>
            <a:ext cx="5040312"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20000"/>
              </a:spcBef>
              <a:buClr>
                <a:schemeClr val="folHlink"/>
              </a:buClr>
              <a:buSzPct val="75000"/>
              <a:buFont typeface="Wingdings" panose="05000000000000000000" pitchFamily="2" charset="2"/>
              <a:buChar char="n"/>
            </a:pPr>
            <a:r>
              <a:rPr lang="zh-CN" altLang="en-US" sz="3200" b="1" dirty="0">
                <a:solidFill>
                  <a:schemeClr val="folHlink"/>
                </a:solidFill>
                <a:latin typeface="Times New Roman" panose="02020603050405020304" pitchFamily="18" charset="0"/>
                <a:ea typeface="华文中宋" panose="02010600040101010101" pitchFamily="2" charset="-122"/>
              </a:rPr>
              <a:t>例</a:t>
            </a:r>
            <a:r>
              <a:rPr lang="en-US" altLang="zh-CN" sz="3200" b="1" dirty="0">
                <a:solidFill>
                  <a:schemeClr val="folHlink"/>
                </a:solidFill>
                <a:latin typeface="Times New Roman" panose="02020603050405020304" pitchFamily="18" charset="0"/>
                <a:ea typeface="华文中宋" panose="02010600040101010101" pitchFamily="2" charset="-122"/>
              </a:rPr>
              <a:t>:</a:t>
            </a:r>
            <a:r>
              <a:rPr lang="zh-CN" altLang="en-US" sz="3200" b="1" dirty="0">
                <a:latin typeface="华文中宋" panose="02010600040101010101" pitchFamily="2" charset="-122"/>
                <a:ea typeface="华文中宋" panose="02010600040101010101" pitchFamily="2" charset="-122"/>
              </a:rPr>
              <a:t>求图示各段电路中电压、电流对应的矢量之间的相位差</a:t>
            </a:r>
            <a:r>
              <a:rPr lang="zh-CN" altLang="en-US" sz="3200" dirty="0">
                <a:latin typeface="华文中宋" panose="02010600040101010101" pitchFamily="2" charset="-122"/>
                <a:ea typeface="华文中宋" panose="02010600040101010101" pitchFamily="2" charset="-122"/>
              </a:rPr>
              <a:t>  </a:t>
            </a:r>
            <a:r>
              <a:rPr lang="zh-CN" altLang="en-US" sz="3200" b="1" dirty="0">
                <a:latin typeface="华文中宋" panose="02010600040101010101" pitchFamily="2" charset="-122"/>
                <a:ea typeface="华文中宋" panose="02010600040101010101" pitchFamily="2" charset="-122"/>
              </a:rPr>
              <a:t>已知</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6" name="Picture 26">
            <a:extLst>
              <a:ext uri="{FF2B5EF4-FFF2-40B4-BE49-F238E27FC236}">
                <a16:creationId xmlns:a16="http://schemas.microsoft.com/office/drawing/2014/main" id="{5B3AC9E1-A855-6FE8-D08B-CB5F9A0BB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2032" y="-23992"/>
            <a:ext cx="3311525" cy="3467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Rectangle 3">
            <a:extLst>
              <a:ext uri="{FF2B5EF4-FFF2-40B4-BE49-F238E27FC236}">
                <a16:creationId xmlns:a16="http://schemas.microsoft.com/office/drawing/2014/main" id="{7A1621D1-D333-697D-4137-57701F134E2B}"/>
              </a:ext>
            </a:extLst>
          </p:cNvPr>
          <p:cNvSpPr>
            <a:spLocks noGrp="1" noChangeArrowheads="1"/>
          </p:cNvSpPr>
          <p:nvPr>
            <p:ph type="body" idx="1"/>
          </p:nvPr>
        </p:nvSpPr>
        <p:spPr>
          <a:xfrm>
            <a:off x="177803" y="129035"/>
            <a:ext cx="7704137" cy="2736850"/>
          </a:xfrm>
        </p:spPr>
        <p:txBody>
          <a:bodyPr/>
          <a:lstStyle/>
          <a:p>
            <a:pPr eaLnBrk="1" hangingPunct="1"/>
            <a:r>
              <a:rPr lang="zh-CN" altLang="zh-CN" b="1" dirty="0">
                <a:latin typeface="Times New Roman" panose="02020603050405020304" pitchFamily="18" charset="0"/>
                <a:ea typeface="黑体" panose="02010609060101010101" pitchFamily="49" charset="-122"/>
                <a:cs typeface="Times New Roman" panose="02020603050405020304" pitchFamily="18" charset="0"/>
              </a:rPr>
              <a:t>画矢量图要严格按比例画</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b="1" dirty="0">
                <a:latin typeface="Times New Roman" panose="02020603050405020304" pitchFamily="18" charset="0"/>
                <a:ea typeface="黑体" panose="02010609060101010101" pitchFamily="49" charset="-122"/>
                <a:cs typeface="Times New Roman" panose="02020603050405020304" pitchFamily="18" charset="0"/>
              </a:rPr>
              <a:t>步骤：</a:t>
            </a:r>
          </a:p>
          <a:p>
            <a:pPr lvl="1" eaLnBrk="1" hangingPunct="1"/>
            <a:r>
              <a:rPr lang="zh-CN" altLang="en-US" b="1" dirty="0">
                <a:latin typeface="Times New Roman" panose="02020603050405020304" pitchFamily="18" charset="0"/>
                <a:ea typeface="黑体" panose="02010609060101010101" pitchFamily="49" charset="-122"/>
                <a:cs typeface="Times New Roman" panose="02020603050405020304" pitchFamily="18" charset="0"/>
              </a:rPr>
              <a:t>*选基准线：一般可选电路中最小单元中的电阻上的电压或电流对应的矢量</a:t>
            </a:r>
          </a:p>
          <a:p>
            <a:pPr lvl="1" eaLnBrk="1" hangingPunct="1"/>
            <a:r>
              <a:rPr lang="zh-CN" altLang="en-US" b="1" dirty="0">
                <a:latin typeface="Times New Roman" panose="02020603050405020304" pitchFamily="18" charset="0"/>
                <a:ea typeface="黑体" panose="02010609060101010101" pitchFamily="49" charset="-122"/>
                <a:cs typeface="Times New Roman" panose="02020603050405020304" pitchFamily="18" charset="0"/>
              </a:rPr>
              <a:t>最小单元是</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并联，可以为基准线</a:t>
            </a:r>
          </a:p>
          <a:p>
            <a:pPr lvl="1" eaLnBrk="1" hangingPunct="1"/>
            <a:r>
              <a:rPr lang="zh-CN" altLang="en-US" b="1" dirty="0">
                <a:latin typeface="Times New Roman" panose="02020603050405020304" pitchFamily="18" charset="0"/>
                <a:ea typeface="黑体" panose="02010609060101010101" pitchFamily="49" charset="-122"/>
                <a:cs typeface="Times New Roman" panose="02020603050405020304" pitchFamily="18" charset="0"/>
              </a:rPr>
              <a:t>*根据条件估计矢量长度，并作图</a:t>
            </a:r>
          </a:p>
        </p:txBody>
      </p:sp>
      <p:pic>
        <p:nvPicPr>
          <p:cNvPr id="82948" name="Picture 4">
            <a:extLst>
              <a:ext uri="{FF2B5EF4-FFF2-40B4-BE49-F238E27FC236}">
                <a16:creationId xmlns:a16="http://schemas.microsoft.com/office/drawing/2014/main" id="{557804B6-C307-76AE-81F9-5A81BAAA46BC}"/>
              </a:ext>
            </a:extLst>
          </p:cNvPr>
          <p:cNvPicPr>
            <a:picLocks noGrp="1" noChangeAspect="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7243769" y="3429000"/>
            <a:ext cx="4874419" cy="3434708"/>
          </a:xfrm>
          <a:noFill/>
        </p:spPr>
      </p:pic>
      <p:sp>
        <p:nvSpPr>
          <p:cNvPr id="82949" name="Rectangle 5">
            <a:extLst>
              <a:ext uri="{FF2B5EF4-FFF2-40B4-BE49-F238E27FC236}">
                <a16:creationId xmlns:a16="http://schemas.microsoft.com/office/drawing/2014/main" id="{417CBEF1-B610-94B5-DFDA-E1E6EF4B7BAF}"/>
              </a:ext>
            </a:extLst>
          </p:cNvPr>
          <p:cNvSpPr>
            <a:spLocks noChangeArrowheads="1"/>
          </p:cNvSpPr>
          <p:nvPr/>
        </p:nvSpPr>
        <p:spPr bwMode="auto">
          <a:xfrm>
            <a:off x="319882" y="2912121"/>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20000"/>
              </a:spcBef>
              <a:buClr>
                <a:schemeClr val="folHlink"/>
              </a:buClr>
              <a:buSzPct val="75000"/>
              <a:buFont typeface="Wingdings" panose="05000000000000000000" pitchFamily="2" charset="2"/>
              <a:buChar char="n"/>
            </a:pPr>
            <a:r>
              <a:rPr lang="zh-CN" altLang="en-US" sz="3200" b="1" dirty="0">
                <a:latin typeface="华文中宋" panose="02010600040101010101" pitchFamily="2" charset="-122"/>
                <a:ea typeface="华文中宋" panose="02010600040101010101" pitchFamily="2" charset="-122"/>
              </a:rPr>
              <a:t>计算</a:t>
            </a:r>
          </a:p>
        </p:txBody>
      </p:sp>
      <p:sp>
        <p:nvSpPr>
          <p:cNvPr id="31760" name="Rectangle 7">
            <a:extLst>
              <a:ext uri="{FF2B5EF4-FFF2-40B4-BE49-F238E27FC236}">
                <a16:creationId xmlns:a16="http://schemas.microsoft.com/office/drawing/2014/main" id="{B43A68D8-7F87-E16D-C444-9A7EE846095F}"/>
              </a:ext>
            </a:extLst>
          </p:cNvPr>
          <p:cNvSpPr>
            <a:spLocks noChangeArrowheads="1"/>
          </p:cNvSpPr>
          <p:nvPr/>
        </p:nvSpPr>
        <p:spPr bwMode="auto">
          <a:xfrm>
            <a:off x="1524001" y="28886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2950" name="Object 6">
            <a:extLst>
              <a:ext uri="{FF2B5EF4-FFF2-40B4-BE49-F238E27FC236}">
                <a16:creationId xmlns:a16="http://schemas.microsoft.com/office/drawing/2014/main" id="{2E1093BC-7182-6C2D-32E5-2B69CB610908}"/>
              </a:ext>
            </a:extLst>
          </p:cNvPr>
          <p:cNvGraphicFramePr>
            <a:graphicFrameLocks noChangeAspect="1"/>
          </p:cNvGraphicFramePr>
          <p:nvPr>
            <p:extLst>
              <p:ext uri="{D42A27DB-BD31-4B8C-83A1-F6EECF244321}">
                <p14:modId xmlns:p14="http://schemas.microsoft.com/office/powerpoint/2010/main" val="1908746819"/>
              </p:ext>
            </p:extLst>
          </p:nvPr>
        </p:nvGraphicFramePr>
        <p:xfrm>
          <a:off x="1884362" y="2921944"/>
          <a:ext cx="3311525" cy="995362"/>
        </p:xfrm>
        <a:graphic>
          <a:graphicData uri="http://schemas.openxmlformats.org/presentationml/2006/ole">
            <mc:AlternateContent xmlns:mc="http://schemas.openxmlformats.org/markup-compatibility/2006">
              <mc:Choice xmlns:v="urn:schemas-microsoft-com:vml" Requires="v">
                <p:oleObj name="公式" r:id="rId4" imgW="1409088" imgH="431613" progId="Equation.3">
                  <p:embed/>
                </p:oleObj>
              </mc:Choice>
              <mc:Fallback>
                <p:oleObj name="公式" r:id="rId4" imgW="1409088" imgH="431613" progId="Equation.3">
                  <p:embed/>
                  <p:pic>
                    <p:nvPicPr>
                      <p:cNvPr id="82950" name="Object 6">
                        <a:extLst>
                          <a:ext uri="{FF2B5EF4-FFF2-40B4-BE49-F238E27FC236}">
                            <a16:creationId xmlns:a16="http://schemas.microsoft.com/office/drawing/2014/main" id="{2E1093BC-7182-6C2D-32E5-2B69CB6109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4362" y="2921944"/>
                        <a:ext cx="3311525" cy="995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61" name="Rectangle 9">
            <a:extLst>
              <a:ext uri="{FF2B5EF4-FFF2-40B4-BE49-F238E27FC236}">
                <a16:creationId xmlns:a16="http://schemas.microsoft.com/office/drawing/2014/main" id="{34D19025-E5A7-E85E-6ACF-C935AEB6A7F8}"/>
              </a:ext>
            </a:extLst>
          </p:cNvPr>
          <p:cNvSpPr>
            <a:spLocks noChangeArrowheads="1"/>
          </p:cNvSpPr>
          <p:nvPr/>
        </p:nvSpPr>
        <p:spPr bwMode="auto">
          <a:xfrm>
            <a:off x="1524001" y="30076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2952" name="Object 8">
            <a:extLst>
              <a:ext uri="{FF2B5EF4-FFF2-40B4-BE49-F238E27FC236}">
                <a16:creationId xmlns:a16="http://schemas.microsoft.com/office/drawing/2014/main" id="{599FA1C8-0D6F-A912-2240-3D44551EB31A}"/>
              </a:ext>
            </a:extLst>
          </p:cNvPr>
          <p:cNvGraphicFramePr>
            <a:graphicFrameLocks noChangeAspect="1"/>
          </p:cNvGraphicFramePr>
          <p:nvPr>
            <p:extLst>
              <p:ext uri="{D42A27DB-BD31-4B8C-83A1-F6EECF244321}">
                <p14:modId xmlns:p14="http://schemas.microsoft.com/office/powerpoint/2010/main" val="1671261127"/>
              </p:ext>
            </p:extLst>
          </p:nvPr>
        </p:nvGraphicFramePr>
        <p:xfrm>
          <a:off x="608809" y="3901901"/>
          <a:ext cx="2592387" cy="588963"/>
        </p:xfrm>
        <a:graphic>
          <a:graphicData uri="http://schemas.openxmlformats.org/presentationml/2006/ole">
            <mc:AlternateContent xmlns:mc="http://schemas.openxmlformats.org/markup-compatibility/2006">
              <mc:Choice xmlns:v="urn:schemas-microsoft-com:vml" Requires="v">
                <p:oleObj name="公式" r:id="rId6" imgW="1295400" imgH="292100" progId="Equation.3">
                  <p:embed/>
                </p:oleObj>
              </mc:Choice>
              <mc:Fallback>
                <p:oleObj name="公式" r:id="rId6" imgW="1295400" imgH="292100" progId="Equation.3">
                  <p:embed/>
                  <p:pic>
                    <p:nvPicPr>
                      <p:cNvPr id="82952" name="Object 8">
                        <a:extLst>
                          <a:ext uri="{FF2B5EF4-FFF2-40B4-BE49-F238E27FC236}">
                            <a16:creationId xmlns:a16="http://schemas.microsoft.com/office/drawing/2014/main" id="{599FA1C8-0D6F-A912-2240-3D44551EB3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809" y="3901901"/>
                        <a:ext cx="2592387"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62" name="Rectangle 11">
            <a:extLst>
              <a:ext uri="{FF2B5EF4-FFF2-40B4-BE49-F238E27FC236}">
                <a16:creationId xmlns:a16="http://schemas.microsoft.com/office/drawing/2014/main" id="{94E86E18-B2EC-ADA6-0FD0-5C72FD9F3FED}"/>
              </a:ext>
            </a:extLst>
          </p:cNvPr>
          <p:cNvSpPr>
            <a:spLocks noChangeArrowheads="1"/>
          </p:cNvSpPr>
          <p:nvPr/>
        </p:nvSpPr>
        <p:spPr bwMode="auto">
          <a:xfrm>
            <a:off x="1524001" y="292194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2954" name="Object 10">
            <a:extLst>
              <a:ext uri="{FF2B5EF4-FFF2-40B4-BE49-F238E27FC236}">
                <a16:creationId xmlns:a16="http://schemas.microsoft.com/office/drawing/2014/main" id="{F45C43BA-A601-B0B4-A779-0BF89632CC27}"/>
              </a:ext>
            </a:extLst>
          </p:cNvPr>
          <p:cNvGraphicFramePr>
            <a:graphicFrameLocks noChangeAspect="1"/>
          </p:cNvGraphicFramePr>
          <p:nvPr>
            <p:extLst>
              <p:ext uri="{D42A27DB-BD31-4B8C-83A1-F6EECF244321}">
                <p14:modId xmlns:p14="http://schemas.microsoft.com/office/powerpoint/2010/main" val="341140179"/>
              </p:ext>
            </p:extLst>
          </p:nvPr>
        </p:nvGraphicFramePr>
        <p:xfrm>
          <a:off x="3412334" y="3784451"/>
          <a:ext cx="2303463" cy="746125"/>
        </p:xfrm>
        <a:graphic>
          <a:graphicData uri="http://schemas.openxmlformats.org/presentationml/2006/ole">
            <mc:AlternateContent xmlns:mc="http://schemas.openxmlformats.org/markup-compatibility/2006">
              <mc:Choice xmlns:v="urn:schemas-microsoft-com:vml" Requires="v">
                <p:oleObj name="公式" r:id="rId8" imgW="1320227" imgH="431613" progId="Equation.3">
                  <p:embed/>
                </p:oleObj>
              </mc:Choice>
              <mc:Fallback>
                <p:oleObj name="公式" r:id="rId8" imgW="1320227" imgH="431613" progId="Equation.3">
                  <p:embed/>
                  <p:pic>
                    <p:nvPicPr>
                      <p:cNvPr id="82954" name="Object 10">
                        <a:extLst>
                          <a:ext uri="{FF2B5EF4-FFF2-40B4-BE49-F238E27FC236}">
                            <a16:creationId xmlns:a16="http://schemas.microsoft.com/office/drawing/2014/main" id="{F45C43BA-A601-B0B4-A779-0BF89632CC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2334" y="3784451"/>
                        <a:ext cx="2303463"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6" name="Object 12">
            <a:extLst>
              <a:ext uri="{FF2B5EF4-FFF2-40B4-BE49-F238E27FC236}">
                <a16:creationId xmlns:a16="http://schemas.microsoft.com/office/drawing/2014/main" id="{4ADB1EC4-6CC5-8163-E2C1-870B789CBDF1}"/>
              </a:ext>
            </a:extLst>
          </p:cNvPr>
          <p:cNvGraphicFramePr>
            <a:graphicFrameLocks noChangeAspect="1"/>
          </p:cNvGraphicFramePr>
          <p:nvPr>
            <p:extLst>
              <p:ext uri="{D42A27DB-BD31-4B8C-83A1-F6EECF244321}">
                <p14:modId xmlns:p14="http://schemas.microsoft.com/office/powerpoint/2010/main" val="1191065574"/>
              </p:ext>
            </p:extLst>
          </p:nvPr>
        </p:nvGraphicFramePr>
        <p:xfrm>
          <a:off x="1963741" y="4836765"/>
          <a:ext cx="1079500" cy="565150"/>
        </p:xfrm>
        <a:graphic>
          <a:graphicData uri="http://schemas.openxmlformats.org/presentationml/2006/ole">
            <mc:AlternateContent xmlns:mc="http://schemas.openxmlformats.org/markup-compatibility/2006">
              <mc:Choice xmlns:v="urn:schemas-microsoft-com:vml" Requires="v">
                <p:oleObj name="公式" r:id="rId10" imgW="457200" imgH="241300" progId="Equation.3">
                  <p:embed/>
                </p:oleObj>
              </mc:Choice>
              <mc:Fallback>
                <p:oleObj name="公式" r:id="rId10" imgW="457200" imgH="241300" progId="Equation.3">
                  <p:embed/>
                  <p:pic>
                    <p:nvPicPr>
                      <p:cNvPr id="82956" name="Object 12">
                        <a:extLst>
                          <a:ext uri="{FF2B5EF4-FFF2-40B4-BE49-F238E27FC236}">
                            <a16:creationId xmlns:a16="http://schemas.microsoft.com/office/drawing/2014/main" id="{4ADB1EC4-6CC5-8163-E2C1-870B789CBDF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3741" y="4836765"/>
                        <a:ext cx="10795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8" name="AutoShape 14">
            <a:extLst>
              <a:ext uri="{FF2B5EF4-FFF2-40B4-BE49-F238E27FC236}">
                <a16:creationId xmlns:a16="http://schemas.microsoft.com/office/drawing/2014/main" id="{BB510EC7-DDA3-48FB-66E5-E6F6FB9CD1CF}"/>
              </a:ext>
            </a:extLst>
          </p:cNvPr>
          <p:cNvSpPr>
            <a:spLocks/>
          </p:cNvSpPr>
          <p:nvPr/>
        </p:nvSpPr>
        <p:spPr bwMode="auto">
          <a:xfrm>
            <a:off x="233363" y="5418138"/>
            <a:ext cx="1220788" cy="835025"/>
          </a:xfrm>
          <a:prstGeom prst="borderCallout2">
            <a:avLst>
              <a:gd name="adj1" fmla="val 13690"/>
              <a:gd name="adj2" fmla="val 106241"/>
              <a:gd name="adj3" fmla="val 13690"/>
              <a:gd name="adj4" fmla="val 134593"/>
              <a:gd name="adj5" fmla="val -14829"/>
              <a:gd name="adj6" fmla="val 163329"/>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b="1" dirty="0">
                <a:latin typeface="Times New Roman" panose="02020603050405020304" pitchFamily="18" charset="0"/>
              </a:rPr>
              <a:t>L</a:t>
            </a:r>
            <a:r>
              <a:rPr lang="zh-CN" altLang="en-US" sz="2000" b="1" dirty="0">
                <a:latin typeface="Times New Roman" panose="02020603050405020304" pitchFamily="18" charset="0"/>
              </a:rPr>
              <a:t>与最小单元串联</a:t>
            </a:r>
            <a:r>
              <a:rPr lang="zh-CN" altLang="en-US" dirty="0"/>
              <a:t> </a:t>
            </a:r>
          </a:p>
        </p:txBody>
      </p:sp>
      <p:sp>
        <p:nvSpPr>
          <p:cNvPr id="31764" name="Rectangle 17">
            <a:extLst>
              <a:ext uri="{FF2B5EF4-FFF2-40B4-BE49-F238E27FC236}">
                <a16:creationId xmlns:a16="http://schemas.microsoft.com/office/drawing/2014/main" id="{126F4A8A-9B14-8E07-62EF-6D32DC3661D3}"/>
              </a:ext>
            </a:extLst>
          </p:cNvPr>
          <p:cNvSpPr>
            <a:spLocks noChangeArrowheads="1"/>
          </p:cNvSpPr>
          <p:nvPr/>
        </p:nvSpPr>
        <p:spPr bwMode="auto">
          <a:xfrm>
            <a:off x="1524001" y="30314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2960" name="Object 16">
            <a:extLst>
              <a:ext uri="{FF2B5EF4-FFF2-40B4-BE49-F238E27FC236}">
                <a16:creationId xmlns:a16="http://schemas.microsoft.com/office/drawing/2014/main" id="{12DA48E2-757A-9429-3EB2-205F033EA633}"/>
              </a:ext>
            </a:extLst>
          </p:cNvPr>
          <p:cNvGraphicFramePr>
            <a:graphicFrameLocks noChangeAspect="1"/>
          </p:cNvGraphicFramePr>
          <p:nvPr>
            <p:extLst>
              <p:ext uri="{D42A27DB-BD31-4B8C-83A1-F6EECF244321}">
                <p14:modId xmlns:p14="http://schemas.microsoft.com/office/powerpoint/2010/main" val="243234195"/>
              </p:ext>
            </p:extLst>
          </p:nvPr>
        </p:nvGraphicFramePr>
        <p:xfrm>
          <a:off x="3165476" y="4796657"/>
          <a:ext cx="3744912" cy="515938"/>
        </p:xfrm>
        <a:graphic>
          <a:graphicData uri="http://schemas.openxmlformats.org/presentationml/2006/ole">
            <mc:AlternateContent xmlns:mc="http://schemas.openxmlformats.org/markup-compatibility/2006">
              <mc:Choice xmlns:v="urn:schemas-microsoft-com:vml" Requires="v">
                <p:oleObj name="公式" r:id="rId12" imgW="1739900" imgH="241300" progId="Equation.3">
                  <p:embed/>
                </p:oleObj>
              </mc:Choice>
              <mc:Fallback>
                <p:oleObj name="公式" r:id="rId12" imgW="1739900" imgH="241300" progId="Equation.3">
                  <p:embed/>
                  <p:pic>
                    <p:nvPicPr>
                      <p:cNvPr id="82960" name="Object 16">
                        <a:extLst>
                          <a:ext uri="{FF2B5EF4-FFF2-40B4-BE49-F238E27FC236}">
                            <a16:creationId xmlns:a16="http://schemas.microsoft.com/office/drawing/2014/main" id="{12DA48E2-757A-9429-3EB2-205F033EA63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65476" y="4796657"/>
                        <a:ext cx="3744912"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65" name="Rectangle 19">
            <a:extLst>
              <a:ext uri="{FF2B5EF4-FFF2-40B4-BE49-F238E27FC236}">
                <a16:creationId xmlns:a16="http://schemas.microsoft.com/office/drawing/2014/main" id="{CDCA3BE4-21E4-402B-AF55-529660F5329C}"/>
              </a:ext>
            </a:extLst>
          </p:cNvPr>
          <p:cNvSpPr>
            <a:spLocks noChangeArrowheads="1"/>
          </p:cNvSpPr>
          <p:nvPr/>
        </p:nvSpPr>
        <p:spPr bwMode="auto">
          <a:xfrm>
            <a:off x="1524001" y="30219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1767" name="Rectangle 22">
            <a:extLst>
              <a:ext uri="{FF2B5EF4-FFF2-40B4-BE49-F238E27FC236}">
                <a16:creationId xmlns:a16="http://schemas.microsoft.com/office/drawing/2014/main" id="{4E355CD0-CEF7-AD69-36D3-C91D3E9C9D25}"/>
              </a:ext>
            </a:extLst>
          </p:cNvPr>
          <p:cNvSpPr>
            <a:spLocks noChangeArrowheads="1"/>
          </p:cNvSpPr>
          <p:nvPr/>
        </p:nvSpPr>
        <p:spPr bwMode="auto">
          <a:xfrm>
            <a:off x="1524001" y="30267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2968" name="Object 24">
            <a:extLst>
              <a:ext uri="{FF2B5EF4-FFF2-40B4-BE49-F238E27FC236}">
                <a16:creationId xmlns:a16="http://schemas.microsoft.com/office/drawing/2014/main" id="{C47740FC-06A8-7D68-09B5-4A69437C4B8C}"/>
              </a:ext>
            </a:extLst>
          </p:cNvPr>
          <p:cNvGraphicFramePr>
            <a:graphicFrameLocks noChangeAspect="1"/>
          </p:cNvGraphicFramePr>
          <p:nvPr>
            <p:extLst>
              <p:ext uri="{D42A27DB-BD31-4B8C-83A1-F6EECF244321}">
                <p14:modId xmlns:p14="http://schemas.microsoft.com/office/powerpoint/2010/main" val="285663757"/>
              </p:ext>
            </p:extLst>
          </p:nvPr>
        </p:nvGraphicFramePr>
        <p:xfrm>
          <a:off x="1781970" y="5691484"/>
          <a:ext cx="5040313" cy="555625"/>
        </p:xfrm>
        <a:graphic>
          <a:graphicData uri="http://schemas.openxmlformats.org/presentationml/2006/ole">
            <mc:AlternateContent xmlns:mc="http://schemas.openxmlformats.org/markup-compatibility/2006">
              <mc:Choice xmlns:v="urn:schemas-microsoft-com:vml" Requires="v">
                <p:oleObj name="公式" r:id="rId14" imgW="2336800" imgH="254000" progId="Equation.3">
                  <p:embed/>
                </p:oleObj>
              </mc:Choice>
              <mc:Fallback>
                <p:oleObj name="公式" r:id="rId14" imgW="2336800" imgH="254000" progId="Equation.3">
                  <p:embed/>
                  <p:pic>
                    <p:nvPicPr>
                      <p:cNvPr id="82968" name="Object 24">
                        <a:extLst>
                          <a:ext uri="{FF2B5EF4-FFF2-40B4-BE49-F238E27FC236}">
                            <a16:creationId xmlns:a16="http://schemas.microsoft.com/office/drawing/2014/main" id="{C47740FC-06A8-7D68-09B5-4A69437C4B8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81970" y="5691484"/>
                        <a:ext cx="5040313" cy="555625"/>
                      </a:xfrm>
                      <a:prstGeom prst="rect">
                        <a:avLst/>
                      </a:prstGeom>
                      <a:solidFill>
                        <a:srgbClr val="FFCC99"/>
                      </a:solidFill>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6" name="Rectangle 2">
            <a:extLst>
              <a:ext uri="{FF2B5EF4-FFF2-40B4-BE49-F238E27FC236}">
                <a16:creationId xmlns:a16="http://schemas.microsoft.com/office/drawing/2014/main" id="{63445AD6-9AF6-0C0F-935A-24A5D8A8E4E7}"/>
              </a:ext>
            </a:extLst>
          </p:cNvPr>
          <p:cNvSpPr>
            <a:spLocks noGrp="1" noChangeArrowheads="1"/>
          </p:cNvSpPr>
          <p:nvPr>
            <p:ph type="title"/>
          </p:nvPr>
        </p:nvSpPr>
        <p:spPr>
          <a:xfrm>
            <a:off x="2424113" y="765175"/>
            <a:ext cx="4248150" cy="762000"/>
          </a:xfrm>
        </p:spPr>
        <p:txBody>
          <a:bodyPr/>
          <a:lstStyle/>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结论：</a:t>
            </a: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777" name="Rectangle 3">
            <a:extLst>
              <a:ext uri="{FF2B5EF4-FFF2-40B4-BE49-F238E27FC236}">
                <a16:creationId xmlns:a16="http://schemas.microsoft.com/office/drawing/2014/main" id="{B89D2DFB-4696-E193-B7AD-643FB68452DD}"/>
              </a:ext>
            </a:extLst>
          </p:cNvPr>
          <p:cNvSpPr>
            <a:spLocks noGrp="1" noChangeArrowheads="1"/>
          </p:cNvSpPr>
          <p:nvPr>
            <p:ph type="body" idx="1"/>
          </p:nvPr>
        </p:nvSpPr>
        <p:spPr>
          <a:xfrm>
            <a:off x="871829" y="2708275"/>
            <a:ext cx="3600450" cy="2447925"/>
          </a:xfrm>
        </p:spPr>
        <p:txBody>
          <a:bodyPr/>
          <a:lstStyle/>
          <a:p>
            <a:pPr eaLnBrk="1" hangingPunct="1"/>
            <a:r>
              <a:rPr lang="en-US" altLang="zh-CN" b="1" dirty="0">
                <a:latin typeface="Times New Roman" panose="02020603050405020304" pitchFamily="18" charset="0"/>
                <a:ea typeface="黑体" panose="02010609060101010101" pitchFamily="49" charset="-122"/>
                <a:cs typeface="Times New Roman" panose="02020603050405020304" pitchFamily="18" charset="0"/>
              </a:rPr>
              <a:t>Uc</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I</a:t>
            </a:r>
            <a:r>
              <a:rPr lang="en-US" altLang="zh-CN" b="1" baseline="-25000"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同相位</a:t>
            </a:r>
          </a:p>
          <a:p>
            <a:pPr eaLnBrk="1" hangingPunct="1"/>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b="1" baseline="-25000" dirty="0" err="1">
                <a:latin typeface="Times New Roman" panose="02020603050405020304" pitchFamily="18" charset="0"/>
                <a:ea typeface="黑体" panose="02010609060101010101" pitchFamily="49" charset="-122"/>
                <a:cs typeface="Times New Roman" panose="02020603050405020304" pitchFamily="18" charset="0"/>
              </a:rPr>
              <a:t>c</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超前</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I</a:t>
            </a:r>
            <a:r>
              <a:rPr lang="en-US" altLang="zh-CN" b="1" baseline="-25000"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b="1" baseline="-25000"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落后于</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b="1" baseline="-25000" dirty="0">
                <a:latin typeface="Times New Roman" panose="02020603050405020304" pitchFamily="18" charset="0"/>
                <a:ea typeface="黑体" panose="02010609060101010101" pitchFamily="49" charset="-122"/>
                <a:cs typeface="Times New Roman" panose="02020603050405020304" pitchFamily="18" charset="0"/>
              </a:rPr>
              <a:t>L</a:t>
            </a:r>
          </a:p>
          <a:p>
            <a:pPr eaLnBrk="1" hangingPunct="1"/>
            <a:r>
              <a:rPr lang="en-US" altLang="zh-CN" b="1" dirty="0">
                <a:latin typeface="Times New Roman" panose="02020603050405020304" pitchFamily="18" charset="0"/>
                <a:ea typeface="黑体" panose="02010609060101010101" pitchFamily="49" charset="-122"/>
                <a:cs typeface="Times New Roman" panose="02020603050405020304" pitchFamily="18" charset="0"/>
              </a:rPr>
              <a:t>U </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超前</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I</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32778" name="Rectangle 5">
            <a:extLst>
              <a:ext uri="{FF2B5EF4-FFF2-40B4-BE49-F238E27FC236}">
                <a16:creationId xmlns:a16="http://schemas.microsoft.com/office/drawing/2014/main" id="{B0BF2983-6598-26D0-0B2E-E6D9FE4EC798}"/>
              </a:ext>
            </a:extLst>
          </p:cNvPr>
          <p:cNvSpPr>
            <a:spLocks noChangeArrowheads="1"/>
          </p:cNvSpPr>
          <p:nvPr/>
        </p:nvSpPr>
        <p:spPr bwMode="auto">
          <a:xfrm>
            <a:off x="1524001" y="30537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32770" name="Object 4">
            <a:extLst>
              <a:ext uri="{FF2B5EF4-FFF2-40B4-BE49-F238E27FC236}">
                <a16:creationId xmlns:a16="http://schemas.microsoft.com/office/drawing/2014/main" id="{89A796EC-B276-AEE4-DD94-E00F7A896789}"/>
              </a:ext>
            </a:extLst>
          </p:cNvPr>
          <p:cNvGraphicFramePr>
            <a:graphicFrameLocks noChangeAspect="1"/>
          </p:cNvGraphicFramePr>
          <p:nvPr>
            <p:extLst>
              <p:ext uri="{D42A27DB-BD31-4B8C-83A1-F6EECF244321}">
                <p14:modId xmlns:p14="http://schemas.microsoft.com/office/powerpoint/2010/main" val="3354106623"/>
              </p:ext>
            </p:extLst>
          </p:nvPr>
        </p:nvGraphicFramePr>
        <p:xfrm>
          <a:off x="4772315" y="2702719"/>
          <a:ext cx="1366838" cy="573088"/>
        </p:xfrm>
        <a:graphic>
          <a:graphicData uri="http://schemas.openxmlformats.org/presentationml/2006/ole">
            <mc:AlternateContent xmlns:mc="http://schemas.openxmlformats.org/markup-compatibility/2006">
              <mc:Choice xmlns:v="urn:schemas-microsoft-com:vml" Requires="v">
                <p:oleObj name="公式" r:id="rId2" imgW="482391" imgH="203112" progId="Equation.3">
                  <p:embed/>
                </p:oleObj>
              </mc:Choice>
              <mc:Fallback>
                <p:oleObj name="公式" r:id="rId2" imgW="482391" imgH="203112" progId="Equation.3">
                  <p:embed/>
                  <p:pic>
                    <p:nvPicPr>
                      <p:cNvPr id="32770" name="Object 4">
                        <a:extLst>
                          <a:ext uri="{FF2B5EF4-FFF2-40B4-BE49-F238E27FC236}">
                            <a16:creationId xmlns:a16="http://schemas.microsoft.com/office/drawing/2014/main" id="{89A796EC-B276-AEE4-DD94-E00F7A89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315" y="2702719"/>
                        <a:ext cx="1366838"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9" name="Rectangle 7">
            <a:extLst>
              <a:ext uri="{FF2B5EF4-FFF2-40B4-BE49-F238E27FC236}">
                <a16:creationId xmlns:a16="http://schemas.microsoft.com/office/drawing/2014/main" id="{A107BAE5-4E4E-ECE0-030F-A3E2D99FA156}"/>
              </a:ext>
            </a:extLst>
          </p:cNvPr>
          <p:cNvSpPr>
            <a:spLocks noChangeArrowheads="1"/>
          </p:cNvSpPr>
          <p:nvPr/>
        </p:nvSpPr>
        <p:spPr bwMode="auto">
          <a:xfrm>
            <a:off x="1524001" y="296004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32771" name="Object 6">
            <a:extLst>
              <a:ext uri="{FF2B5EF4-FFF2-40B4-BE49-F238E27FC236}">
                <a16:creationId xmlns:a16="http://schemas.microsoft.com/office/drawing/2014/main" id="{53784804-5156-3649-C719-3BF2F1B89F2F}"/>
              </a:ext>
            </a:extLst>
          </p:cNvPr>
          <p:cNvGraphicFramePr>
            <a:graphicFrameLocks noChangeAspect="1"/>
          </p:cNvGraphicFramePr>
          <p:nvPr>
            <p:extLst>
              <p:ext uri="{D42A27DB-BD31-4B8C-83A1-F6EECF244321}">
                <p14:modId xmlns:p14="http://schemas.microsoft.com/office/powerpoint/2010/main" val="339477167"/>
              </p:ext>
            </p:extLst>
          </p:nvPr>
        </p:nvGraphicFramePr>
        <p:xfrm>
          <a:off x="4808034" y="3295651"/>
          <a:ext cx="1295400" cy="938212"/>
        </p:xfrm>
        <a:graphic>
          <a:graphicData uri="http://schemas.openxmlformats.org/presentationml/2006/ole">
            <mc:AlternateContent xmlns:mc="http://schemas.openxmlformats.org/markup-compatibility/2006">
              <mc:Choice xmlns:v="urn:schemas-microsoft-com:vml" Requires="v">
                <p:oleObj name="公式" r:id="rId4" imgW="533169" imgH="393529" progId="Equation.3">
                  <p:embed/>
                </p:oleObj>
              </mc:Choice>
              <mc:Fallback>
                <p:oleObj name="公式" r:id="rId4" imgW="533169" imgH="393529" progId="Equation.3">
                  <p:embed/>
                  <p:pic>
                    <p:nvPicPr>
                      <p:cNvPr id="32771" name="Object 6">
                        <a:extLst>
                          <a:ext uri="{FF2B5EF4-FFF2-40B4-BE49-F238E27FC236}">
                            <a16:creationId xmlns:a16="http://schemas.microsoft.com/office/drawing/2014/main" id="{53784804-5156-3649-C719-3BF2F1B89F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8034" y="3295651"/>
                        <a:ext cx="1295400"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0" name="Rectangle 9">
            <a:extLst>
              <a:ext uri="{FF2B5EF4-FFF2-40B4-BE49-F238E27FC236}">
                <a16:creationId xmlns:a16="http://schemas.microsoft.com/office/drawing/2014/main" id="{6EF64D89-3CCD-F080-E373-3B79F3473F1C}"/>
              </a:ext>
            </a:extLst>
          </p:cNvPr>
          <p:cNvSpPr>
            <a:spLocks noChangeArrowheads="1"/>
          </p:cNvSpPr>
          <p:nvPr/>
        </p:nvSpPr>
        <p:spPr bwMode="auto">
          <a:xfrm>
            <a:off x="1524001" y="296004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32772" name="Object 8">
            <a:extLst>
              <a:ext uri="{FF2B5EF4-FFF2-40B4-BE49-F238E27FC236}">
                <a16:creationId xmlns:a16="http://schemas.microsoft.com/office/drawing/2014/main" id="{96FD25D5-D1DC-5FDD-18F1-F04FB4FC5B43}"/>
              </a:ext>
            </a:extLst>
          </p:cNvPr>
          <p:cNvGraphicFramePr>
            <a:graphicFrameLocks noChangeAspect="1"/>
          </p:cNvGraphicFramePr>
          <p:nvPr>
            <p:extLst>
              <p:ext uri="{D42A27DB-BD31-4B8C-83A1-F6EECF244321}">
                <p14:modId xmlns:p14="http://schemas.microsoft.com/office/powerpoint/2010/main" val="3137522607"/>
              </p:ext>
            </p:extLst>
          </p:nvPr>
        </p:nvGraphicFramePr>
        <p:xfrm>
          <a:off x="4808034" y="4083051"/>
          <a:ext cx="1439863" cy="792163"/>
        </p:xfrm>
        <a:graphic>
          <a:graphicData uri="http://schemas.openxmlformats.org/presentationml/2006/ole">
            <mc:AlternateContent xmlns:mc="http://schemas.openxmlformats.org/markup-compatibility/2006">
              <mc:Choice xmlns:v="urn:schemas-microsoft-com:vml" Requires="v">
                <p:oleObj name="公式" r:id="rId6" imgW="710891" imgH="393529" progId="Equation.3">
                  <p:embed/>
                </p:oleObj>
              </mc:Choice>
              <mc:Fallback>
                <p:oleObj name="公式" r:id="rId6" imgW="710891" imgH="393529" progId="Equation.3">
                  <p:embed/>
                  <p:pic>
                    <p:nvPicPr>
                      <p:cNvPr id="32772" name="Object 8">
                        <a:extLst>
                          <a:ext uri="{FF2B5EF4-FFF2-40B4-BE49-F238E27FC236}">
                            <a16:creationId xmlns:a16="http://schemas.microsoft.com/office/drawing/2014/main" id="{96FD25D5-D1DC-5FDD-18F1-F04FB4FC5B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8034" y="4083051"/>
                        <a:ext cx="1439863"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1" name="Rectangle 11">
            <a:extLst>
              <a:ext uri="{FF2B5EF4-FFF2-40B4-BE49-F238E27FC236}">
                <a16:creationId xmlns:a16="http://schemas.microsoft.com/office/drawing/2014/main" id="{9C2AF516-11CA-E41E-29EE-3AAD758885C6}"/>
              </a:ext>
            </a:extLst>
          </p:cNvPr>
          <p:cNvSpPr>
            <a:spLocks noChangeArrowheads="1"/>
          </p:cNvSpPr>
          <p:nvPr/>
        </p:nvSpPr>
        <p:spPr bwMode="auto">
          <a:xfrm>
            <a:off x="1524001" y="296004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32773" name="Object 10">
            <a:extLst>
              <a:ext uri="{FF2B5EF4-FFF2-40B4-BE49-F238E27FC236}">
                <a16:creationId xmlns:a16="http://schemas.microsoft.com/office/drawing/2014/main" id="{EB6C3675-84F3-4D2B-1B5B-7DE82FC5E67D}"/>
              </a:ext>
            </a:extLst>
          </p:cNvPr>
          <p:cNvGraphicFramePr>
            <a:graphicFrameLocks noChangeAspect="1"/>
          </p:cNvGraphicFramePr>
          <p:nvPr>
            <p:extLst>
              <p:ext uri="{D42A27DB-BD31-4B8C-83A1-F6EECF244321}">
                <p14:modId xmlns:p14="http://schemas.microsoft.com/office/powerpoint/2010/main" val="1331935901"/>
              </p:ext>
            </p:extLst>
          </p:nvPr>
        </p:nvGraphicFramePr>
        <p:xfrm>
          <a:off x="4800601" y="4687093"/>
          <a:ext cx="1295400" cy="938213"/>
        </p:xfrm>
        <a:graphic>
          <a:graphicData uri="http://schemas.openxmlformats.org/presentationml/2006/ole">
            <mc:AlternateContent xmlns:mc="http://schemas.openxmlformats.org/markup-compatibility/2006">
              <mc:Choice xmlns:v="urn:schemas-microsoft-com:vml" Requires="v">
                <p:oleObj name="公式" r:id="rId8" imgW="533169" imgH="393529" progId="Equation.3">
                  <p:embed/>
                </p:oleObj>
              </mc:Choice>
              <mc:Fallback>
                <p:oleObj name="公式" r:id="rId8" imgW="533169" imgH="393529" progId="Equation.3">
                  <p:embed/>
                  <p:pic>
                    <p:nvPicPr>
                      <p:cNvPr id="32773" name="Object 10">
                        <a:extLst>
                          <a:ext uri="{FF2B5EF4-FFF2-40B4-BE49-F238E27FC236}">
                            <a16:creationId xmlns:a16="http://schemas.microsoft.com/office/drawing/2014/main" id="{EB6C3675-84F3-4D2B-1B5B-7DE82FC5E6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1" y="4687093"/>
                        <a:ext cx="1295400" cy="93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782" name="Picture 12">
            <a:extLst>
              <a:ext uri="{FF2B5EF4-FFF2-40B4-BE49-F238E27FC236}">
                <a16:creationId xmlns:a16="http://schemas.microsoft.com/office/drawing/2014/main" id="{5FF52B79-7F27-B1AB-AD97-EE07E52A13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7897" y="2103860"/>
            <a:ext cx="5189540" cy="365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矢量图解法的优缺点</a:t>
            </a: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优点：直观、且对于直观情形易于求解</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缺点：若关系没有事先给定，则辐角不易确定，且对于复杂情况难以画图求解。</a:t>
            </a:r>
          </a:p>
        </p:txBody>
      </p:sp>
    </p:spTree>
    <p:extLst>
      <p:ext uri="{BB962C8B-B14F-4D97-AF65-F5344CB8AC3E}">
        <p14:creationId xmlns:p14="http://schemas.microsoft.com/office/powerpoint/2010/main" val="196168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67929-45D8-C363-328F-D8FD19A26E9E}"/>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交流电特征</a:t>
            </a:r>
          </a:p>
        </p:txBody>
      </p:sp>
      <p:sp>
        <p:nvSpPr>
          <p:cNvPr id="3" name="内容占位符 2">
            <a:extLst>
              <a:ext uri="{FF2B5EF4-FFF2-40B4-BE49-F238E27FC236}">
                <a16:creationId xmlns:a16="http://schemas.microsoft.com/office/drawing/2014/main" id="{F082782C-593D-B239-3530-FB78E18B1585}"/>
              </a:ext>
            </a:extLst>
          </p:cNvPr>
          <p:cNvSpPr>
            <a:spLocks noGrp="1"/>
          </p:cNvSpPr>
          <p:nvPr>
            <p:ph idx="1"/>
          </p:nvPr>
        </p:nvSpPr>
        <p:spPr/>
        <p:txBody>
          <a:bodyPr/>
          <a:lstStyle/>
          <a:p>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latin typeface="宋体" panose="02010600030101010101" pitchFamily="2" charset="-122"/>
                <a:ea typeface="宋体" panose="02010600030101010101" pitchFamily="2" charset="-122"/>
                <a:cs typeface="Times New Roman" panose="02020603050405020304" pitchFamily="18" charset="0"/>
              </a:rPr>
              <a:t>直流          交流</a:t>
            </a:r>
            <a:endParaRPr lang="zh-CN" altLang="en-US" dirty="0">
              <a:latin typeface="宋体" panose="02010600030101010101" pitchFamily="2" charset="-122"/>
              <a:ea typeface="宋体" panose="02010600030101010101" pitchFamily="2" charset="-122"/>
            </a:endParaRPr>
          </a:p>
        </p:txBody>
      </p:sp>
      <p:sp>
        <p:nvSpPr>
          <p:cNvPr id="4" name="Text Box 5">
            <a:extLst>
              <a:ext uri="{FF2B5EF4-FFF2-40B4-BE49-F238E27FC236}">
                <a16:creationId xmlns:a16="http://schemas.microsoft.com/office/drawing/2014/main" id="{F972BD27-A134-7B90-1CCA-B74AD05E3194}"/>
              </a:ext>
            </a:extLst>
          </p:cNvPr>
          <p:cNvSpPr txBox="1">
            <a:spLocks noChangeArrowheads="1"/>
          </p:cNvSpPr>
          <p:nvPr/>
        </p:nvSpPr>
        <p:spPr bwMode="auto">
          <a:xfrm>
            <a:off x="1800225" y="2478881"/>
            <a:ext cx="73152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dirty="0">
                <a:latin typeface="宋体" panose="02010600030101010101" pitchFamily="2" charset="-122"/>
              </a:rPr>
              <a:t>元件      </a:t>
            </a:r>
            <a:r>
              <a:rPr lang="en-US" altLang="zh-CN" sz="2800" dirty="0">
                <a:latin typeface="宋体" panose="02010600030101010101" pitchFamily="2" charset="-122"/>
              </a:rPr>
              <a:t>R                 </a:t>
            </a:r>
            <a:r>
              <a:rPr lang="en-US" altLang="zh-CN" sz="2800" dirty="0" err="1">
                <a:latin typeface="宋体" panose="02010600030101010101" pitchFamily="2" charset="-122"/>
              </a:rPr>
              <a:t>R</a:t>
            </a:r>
            <a:r>
              <a:rPr lang="zh-CN" altLang="en-US" sz="2800" dirty="0">
                <a:latin typeface="宋体" panose="02010600030101010101" pitchFamily="2" charset="-122"/>
              </a:rPr>
              <a:t>、</a:t>
            </a:r>
            <a:r>
              <a:rPr lang="en-US" altLang="zh-CN" sz="2800" dirty="0">
                <a:latin typeface="宋体" panose="02010600030101010101" pitchFamily="2" charset="-122"/>
              </a:rPr>
              <a:t>L</a:t>
            </a:r>
            <a:r>
              <a:rPr lang="zh-CN" altLang="en-US" sz="2800" dirty="0">
                <a:latin typeface="宋体" panose="02010600030101010101" pitchFamily="2" charset="-122"/>
              </a:rPr>
              <a:t>、</a:t>
            </a:r>
            <a:r>
              <a:rPr lang="en-US" altLang="zh-CN" sz="2800" dirty="0">
                <a:latin typeface="宋体" panose="02010600030101010101" pitchFamily="2" charset="-122"/>
              </a:rPr>
              <a:t>C</a:t>
            </a:r>
          </a:p>
          <a:p>
            <a:pPr eaLnBrk="1" hangingPunct="1">
              <a:spcBef>
                <a:spcPct val="50000"/>
              </a:spcBef>
            </a:pPr>
            <a:r>
              <a:rPr lang="zh-CN" altLang="en-US" sz="2800" dirty="0">
                <a:latin typeface="宋体" panose="02010600030101010101" pitchFamily="2" charset="-122"/>
              </a:rPr>
              <a:t>电动势    </a:t>
            </a:r>
            <a:r>
              <a:rPr lang="zh-CN" altLang="en-US" sz="2800" dirty="0">
                <a:latin typeface="宋体" panose="02010600030101010101" pitchFamily="2" charset="-122"/>
                <a:sym typeface="Symbol" panose="05050102010706020507" pitchFamily="18" charset="2"/>
              </a:rPr>
              <a:t>（常数）         </a:t>
            </a:r>
            <a:endParaRPr lang="zh-CN" altLang="en-US" sz="2800" dirty="0">
              <a:latin typeface="宋体" panose="02010600030101010101" pitchFamily="2" charset="-122"/>
            </a:endParaRPr>
          </a:p>
          <a:p>
            <a:pPr eaLnBrk="1" hangingPunct="1">
              <a:spcBef>
                <a:spcPct val="50000"/>
              </a:spcBef>
            </a:pPr>
            <a:r>
              <a:rPr lang="zh-CN" altLang="en-US" sz="2800" dirty="0">
                <a:latin typeface="宋体" panose="02010600030101010101" pitchFamily="2" charset="-122"/>
              </a:rPr>
              <a:t>电压     </a:t>
            </a:r>
            <a:r>
              <a:rPr lang="en-US" altLang="zh-CN" sz="2800" dirty="0">
                <a:latin typeface="宋体" panose="02010600030101010101" pitchFamily="2" charset="-122"/>
              </a:rPr>
              <a:t>U (</a:t>
            </a:r>
            <a:r>
              <a:rPr lang="zh-CN" altLang="en-US" sz="2800" dirty="0">
                <a:latin typeface="宋体" panose="02010600030101010101" pitchFamily="2" charset="-122"/>
              </a:rPr>
              <a:t>常数）</a:t>
            </a:r>
          </a:p>
          <a:p>
            <a:pPr eaLnBrk="1" hangingPunct="1">
              <a:spcBef>
                <a:spcPct val="50000"/>
              </a:spcBef>
            </a:pPr>
            <a:r>
              <a:rPr lang="zh-CN" altLang="en-US" sz="2800" dirty="0">
                <a:latin typeface="宋体" panose="02010600030101010101" pitchFamily="2" charset="-122"/>
              </a:rPr>
              <a:t>电流    </a:t>
            </a:r>
            <a:r>
              <a:rPr lang="en-US" altLang="zh-CN" sz="2800" dirty="0">
                <a:latin typeface="宋体" panose="02010600030101010101" pitchFamily="2" charset="-122"/>
              </a:rPr>
              <a:t>I (</a:t>
            </a:r>
            <a:r>
              <a:rPr lang="zh-CN" altLang="en-US" sz="2800" dirty="0">
                <a:latin typeface="宋体" panose="02010600030101010101" pitchFamily="2" charset="-122"/>
              </a:rPr>
              <a:t>常数）</a:t>
            </a:r>
          </a:p>
        </p:txBody>
      </p:sp>
      <p:graphicFrame>
        <p:nvGraphicFramePr>
          <p:cNvPr id="5" name="Object 6">
            <a:extLst>
              <a:ext uri="{FF2B5EF4-FFF2-40B4-BE49-F238E27FC236}">
                <a16:creationId xmlns:a16="http://schemas.microsoft.com/office/drawing/2014/main" id="{D75D4BA6-AF41-978C-EAC5-F6B79BFD3FF6}"/>
              </a:ext>
            </a:extLst>
          </p:cNvPr>
          <p:cNvGraphicFramePr>
            <a:graphicFrameLocks noChangeAspect="1"/>
          </p:cNvGraphicFramePr>
          <p:nvPr>
            <p:extLst>
              <p:ext uri="{D42A27DB-BD31-4B8C-83A1-F6EECF244321}">
                <p14:modId xmlns:p14="http://schemas.microsoft.com/office/powerpoint/2010/main" val="2656532959"/>
              </p:ext>
            </p:extLst>
          </p:nvPr>
        </p:nvGraphicFramePr>
        <p:xfrm>
          <a:off x="5762625" y="3116262"/>
          <a:ext cx="3352800" cy="576263"/>
        </p:xfrm>
        <a:graphic>
          <a:graphicData uri="http://schemas.openxmlformats.org/presentationml/2006/ole">
            <mc:AlternateContent xmlns:mc="http://schemas.openxmlformats.org/markup-compatibility/2006">
              <mc:Choice xmlns:v="urn:schemas-microsoft-com:vml" Requires="v">
                <p:oleObj r:id="rId2" imgW="1346200" imgH="228600" progId="Equation.3">
                  <p:embed/>
                </p:oleObj>
              </mc:Choice>
              <mc:Fallback>
                <p:oleObj r:id="rId2" imgW="1346200" imgH="228600" progId="Equation.3">
                  <p:embed/>
                  <p:pic>
                    <p:nvPicPr>
                      <p:cNvPr id="11266" name="Object 6">
                        <a:extLst>
                          <a:ext uri="{FF2B5EF4-FFF2-40B4-BE49-F238E27FC236}">
                            <a16:creationId xmlns:a16="http://schemas.microsoft.com/office/drawing/2014/main" id="{3B6704CD-AA5C-42C5-4CA7-FE33BB2B5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25" y="3116262"/>
                        <a:ext cx="33528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
            <a:extLst>
              <a:ext uri="{FF2B5EF4-FFF2-40B4-BE49-F238E27FC236}">
                <a16:creationId xmlns:a16="http://schemas.microsoft.com/office/drawing/2014/main" id="{DD3F1B8C-8E38-0624-51CC-45831A90CC38}"/>
              </a:ext>
            </a:extLst>
          </p:cNvPr>
          <p:cNvGraphicFramePr>
            <a:graphicFrameLocks noChangeAspect="1"/>
          </p:cNvGraphicFramePr>
          <p:nvPr>
            <p:extLst>
              <p:ext uri="{D42A27DB-BD31-4B8C-83A1-F6EECF244321}">
                <p14:modId xmlns:p14="http://schemas.microsoft.com/office/powerpoint/2010/main" val="3490656928"/>
              </p:ext>
            </p:extLst>
          </p:nvPr>
        </p:nvGraphicFramePr>
        <p:xfrm>
          <a:off x="5762625" y="3810000"/>
          <a:ext cx="3429000" cy="581025"/>
        </p:xfrm>
        <a:graphic>
          <a:graphicData uri="http://schemas.openxmlformats.org/presentationml/2006/ole">
            <mc:AlternateContent xmlns:mc="http://schemas.openxmlformats.org/markup-compatibility/2006">
              <mc:Choice xmlns:v="urn:schemas-microsoft-com:vml" Requires="v">
                <p:oleObj r:id="rId4" imgW="1371600" imgH="228600" progId="Equation.3">
                  <p:embed/>
                </p:oleObj>
              </mc:Choice>
              <mc:Fallback>
                <p:oleObj r:id="rId4" imgW="1371600" imgH="228600" progId="Equation.3">
                  <p:embed/>
                  <p:pic>
                    <p:nvPicPr>
                      <p:cNvPr id="11267" name="Object 8">
                        <a:extLst>
                          <a:ext uri="{FF2B5EF4-FFF2-40B4-BE49-F238E27FC236}">
                            <a16:creationId xmlns:a16="http://schemas.microsoft.com/office/drawing/2014/main" id="{F5AD4CA5-1AC5-E541-CDE5-0DC2F95569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2625" y="3810000"/>
                        <a:ext cx="34290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0">
            <a:extLst>
              <a:ext uri="{FF2B5EF4-FFF2-40B4-BE49-F238E27FC236}">
                <a16:creationId xmlns:a16="http://schemas.microsoft.com/office/drawing/2014/main" id="{2A54AB65-4484-1D21-EB1B-F863D4314A21}"/>
              </a:ext>
            </a:extLst>
          </p:cNvPr>
          <p:cNvGraphicFramePr>
            <a:graphicFrameLocks noChangeAspect="1"/>
          </p:cNvGraphicFramePr>
          <p:nvPr>
            <p:extLst>
              <p:ext uri="{D42A27DB-BD31-4B8C-83A1-F6EECF244321}">
                <p14:modId xmlns:p14="http://schemas.microsoft.com/office/powerpoint/2010/main" val="3038301691"/>
              </p:ext>
            </p:extLst>
          </p:nvPr>
        </p:nvGraphicFramePr>
        <p:xfrm>
          <a:off x="5753894" y="4426744"/>
          <a:ext cx="3370262" cy="612775"/>
        </p:xfrm>
        <a:graphic>
          <a:graphicData uri="http://schemas.openxmlformats.org/presentationml/2006/ole">
            <mc:AlternateContent xmlns:mc="http://schemas.openxmlformats.org/markup-compatibility/2006">
              <mc:Choice xmlns:v="urn:schemas-microsoft-com:vml" Requires="v">
                <p:oleObj name="公式" r:id="rId6" imgW="1257120" imgH="228600" progId="Equation.3">
                  <p:embed/>
                </p:oleObj>
              </mc:Choice>
              <mc:Fallback>
                <p:oleObj name="公式" r:id="rId6" imgW="1257120" imgH="228600" progId="Equation.3">
                  <p:embed/>
                  <p:pic>
                    <p:nvPicPr>
                      <p:cNvPr id="11268" name="Object 10">
                        <a:extLst>
                          <a:ext uri="{FF2B5EF4-FFF2-40B4-BE49-F238E27FC236}">
                            <a16:creationId xmlns:a16="http://schemas.microsoft.com/office/drawing/2014/main" id="{B6180EC4-9224-305D-B9D4-212F738294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3894" y="4426744"/>
                        <a:ext cx="3370262"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5603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复数解法</a:t>
            </a: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在力学中处理阻尼振动与受迫振动时，我们为求解微分方程，引入复数的方法，之后再取实部，就可以得到正确结果。我们现类比来引入复数。</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数学基础：</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欧拉公式</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可用泰勒展开证明。</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973379A0-EA5A-F19A-AEE8-7E1D3B983B29}"/>
              </a:ext>
            </a:extLst>
          </p:cNvPr>
          <p:cNvPicPr>
            <a:picLocks noChangeAspect="1"/>
          </p:cNvPicPr>
          <p:nvPr/>
        </p:nvPicPr>
        <p:blipFill>
          <a:blip r:embed="rId2"/>
          <a:stretch>
            <a:fillRect/>
          </a:stretch>
        </p:blipFill>
        <p:spPr>
          <a:xfrm>
            <a:off x="4979573" y="4090019"/>
            <a:ext cx="2232853" cy="373412"/>
          </a:xfrm>
          <a:prstGeom prst="rect">
            <a:avLst/>
          </a:prstGeom>
        </p:spPr>
      </p:pic>
    </p:spTree>
    <p:extLst>
      <p:ext uri="{BB962C8B-B14F-4D97-AF65-F5344CB8AC3E}">
        <p14:creationId xmlns:p14="http://schemas.microsoft.com/office/powerpoint/2010/main" val="3558501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复数的优点</a:t>
            </a: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现在我们将交流电做如下对应，易知对复数形式取实部就是真实情况。</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其中         。为什么要做这样的对应？我们来看我们关心的</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阻抗和辐角，可以看到</a:t>
            </a:r>
          </a:p>
        </p:txBody>
      </p:sp>
      <p:pic>
        <p:nvPicPr>
          <p:cNvPr id="9" name="图片 8">
            <a:extLst>
              <a:ext uri="{FF2B5EF4-FFF2-40B4-BE49-F238E27FC236}">
                <a16:creationId xmlns:a16="http://schemas.microsoft.com/office/drawing/2014/main" id="{EE4345B3-E817-AF3D-D447-F20269E8A9BA}"/>
              </a:ext>
            </a:extLst>
          </p:cNvPr>
          <p:cNvPicPr>
            <a:picLocks noChangeAspect="1"/>
          </p:cNvPicPr>
          <p:nvPr/>
        </p:nvPicPr>
        <p:blipFill>
          <a:blip r:embed="rId2"/>
          <a:stretch>
            <a:fillRect/>
          </a:stretch>
        </p:blipFill>
        <p:spPr>
          <a:xfrm>
            <a:off x="1983046" y="3509761"/>
            <a:ext cx="1348857" cy="983065"/>
          </a:xfrm>
          <a:prstGeom prst="rect">
            <a:avLst/>
          </a:prstGeom>
        </p:spPr>
      </p:pic>
      <p:pic>
        <p:nvPicPr>
          <p:cNvPr id="11" name="图片 10">
            <a:extLst>
              <a:ext uri="{FF2B5EF4-FFF2-40B4-BE49-F238E27FC236}">
                <a16:creationId xmlns:a16="http://schemas.microsoft.com/office/drawing/2014/main" id="{7DF94067-E0CC-A4C0-ED2D-0612DB1A184C}"/>
              </a:ext>
            </a:extLst>
          </p:cNvPr>
          <p:cNvPicPr>
            <a:picLocks noChangeAspect="1"/>
          </p:cNvPicPr>
          <p:nvPr/>
        </p:nvPicPr>
        <p:blipFill>
          <a:blip r:embed="rId3"/>
          <a:stretch>
            <a:fillRect/>
          </a:stretch>
        </p:blipFill>
        <p:spPr>
          <a:xfrm>
            <a:off x="3908870" y="2557178"/>
            <a:ext cx="4374259" cy="952583"/>
          </a:xfrm>
          <a:prstGeom prst="rect">
            <a:avLst/>
          </a:prstGeom>
        </p:spPr>
      </p:pic>
      <p:pic>
        <p:nvPicPr>
          <p:cNvPr id="13" name="图片 12">
            <a:extLst>
              <a:ext uri="{FF2B5EF4-FFF2-40B4-BE49-F238E27FC236}">
                <a16:creationId xmlns:a16="http://schemas.microsoft.com/office/drawing/2014/main" id="{8484C881-931C-8898-C3FB-4935FB27771C}"/>
              </a:ext>
            </a:extLst>
          </p:cNvPr>
          <p:cNvPicPr>
            <a:picLocks noChangeAspect="1"/>
          </p:cNvPicPr>
          <p:nvPr/>
        </p:nvPicPr>
        <p:blipFill>
          <a:blip r:embed="rId4"/>
          <a:stretch>
            <a:fillRect/>
          </a:stretch>
        </p:blipFill>
        <p:spPr>
          <a:xfrm>
            <a:off x="2783115" y="5374559"/>
            <a:ext cx="2072820" cy="937341"/>
          </a:xfrm>
          <a:prstGeom prst="rect">
            <a:avLst/>
          </a:prstGeom>
        </p:spPr>
      </p:pic>
      <p:pic>
        <p:nvPicPr>
          <p:cNvPr id="15" name="图片 14">
            <a:extLst>
              <a:ext uri="{FF2B5EF4-FFF2-40B4-BE49-F238E27FC236}">
                <a16:creationId xmlns:a16="http://schemas.microsoft.com/office/drawing/2014/main" id="{4CE8794D-3FE6-87F6-4111-8439CCE126CA}"/>
              </a:ext>
            </a:extLst>
          </p:cNvPr>
          <p:cNvPicPr>
            <a:picLocks noChangeAspect="1"/>
          </p:cNvPicPr>
          <p:nvPr/>
        </p:nvPicPr>
        <p:blipFill>
          <a:blip r:embed="rId5"/>
          <a:stretch>
            <a:fillRect/>
          </a:stretch>
        </p:blipFill>
        <p:spPr>
          <a:xfrm>
            <a:off x="5765325" y="5374559"/>
            <a:ext cx="4679085" cy="883997"/>
          </a:xfrm>
          <a:prstGeom prst="rect">
            <a:avLst/>
          </a:prstGeom>
        </p:spPr>
      </p:pic>
    </p:spTree>
    <p:extLst>
      <p:ext uri="{BB962C8B-B14F-4D97-AF65-F5344CB8AC3E}">
        <p14:creationId xmlns:p14="http://schemas.microsoft.com/office/powerpoint/2010/main" val="4289818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a:xfrm>
            <a:off x="838200" y="590550"/>
            <a:ext cx="10515600" cy="5586413"/>
          </a:xfrm>
        </p:spPr>
        <p:txBody>
          <a:bodyPr/>
          <a:lstStyle/>
          <a:p>
            <a:r>
              <a:rPr lang="zh-CN" altLang="en-US" dirty="0">
                <a:latin typeface="宋体" panose="02010600030101010101" pitchFamily="2" charset="-122"/>
                <a:ea typeface="宋体" panose="02010600030101010101" pitchFamily="2" charset="-122"/>
              </a:rPr>
              <a:t>这样定义复阻抗</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可以知道，对复阻抗取模就是阻抗，取相位就是辐角。</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同样地，定义复导纳</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如果考虑几何意义，那么就相当于在前述的矢量图解法时，将向量拓展到复平面，这时候模就是阻抗，相位就是辐角，与前面的描述一致。</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F19F1F53-AD76-4E2D-99CC-8E7BF6FCE33B}"/>
              </a:ext>
            </a:extLst>
          </p:cNvPr>
          <p:cNvPicPr>
            <a:picLocks noChangeAspect="1"/>
          </p:cNvPicPr>
          <p:nvPr/>
        </p:nvPicPr>
        <p:blipFill>
          <a:blip r:embed="rId2"/>
          <a:stretch>
            <a:fillRect/>
          </a:stretch>
        </p:blipFill>
        <p:spPr>
          <a:xfrm>
            <a:off x="4880504" y="1000085"/>
            <a:ext cx="2430991" cy="914479"/>
          </a:xfrm>
          <a:prstGeom prst="rect">
            <a:avLst/>
          </a:prstGeom>
        </p:spPr>
      </p:pic>
      <p:pic>
        <p:nvPicPr>
          <p:cNvPr id="9" name="图片 8">
            <a:extLst>
              <a:ext uri="{FF2B5EF4-FFF2-40B4-BE49-F238E27FC236}">
                <a16:creationId xmlns:a16="http://schemas.microsoft.com/office/drawing/2014/main" id="{F10ECAE7-28CC-7D9A-34D5-9D8C055D906A}"/>
              </a:ext>
            </a:extLst>
          </p:cNvPr>
          <p:cNvPicPr>
            <a:picLocks noChangeAspect="1"/>
          </p:cNvPicPr>
          <p:nvPr/>
        </p:nvPicPr>
        <p:blipFill>
          <a:blip r:embed="rId3"/>
          <a:stretch>
            <a:fillRect/>
          </a:stretch>
        </p:blipFill>
        <p:spPr>
          <a:xfrm>
            <a:off x="4850021" y="3207490"/>
            <a:ext cx="2491956" cy="838273"/>
          </a:xfrm>
          <a:prstGeom prst="rect">
            <a:avLst/>
          </a:prstGeom>
        </p:spPr>
      </p:pic>
    </p:spTree>
    <p:extLst>
      <p:ext uri="{BB962C8B-B14F-4D97-AF65-F5344CB8AC3E}">
        <p14:creationId xmlns:p14="http://schemas.microsoft.com/office/powerpoint/2010/main" val="2452772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r>
              <a:rPr lang="en-US" altLang="zh-CN" dirty="0">
                <a:latin typeface="宋体" panose="02010600030101010101" pitchFamily="2" charset="-122"/>
                <a:ea typeface="宋体" panose="02010600030101010101" pitchFamily="2" charset="-122"/>
              </a:rPr>
              <a:t>RLC</a:t>
            </a:r>
            <a:r>
              <a:rPr lang="zh-CN" altLang="en-US" dirty="0">
                <a:latin typeface="宋体" panose="02010600030101010101" pitchFamily="2" charset="-122"/>
                <a:ea typeface="宋体" panose="02010600030101010101" pitchFamily="2" charset="-122"/>
              </a:rPr>
              <a:t>的复阻抗</a:t>
            </a: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下面来讨论电阻、电容、电感的复阻抗。</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对应后可以得到：</a:t>
            </a:r>
          </a:p>
        </p:txBody>
      </p:sp>
      <p:pic>
        <p:nvPicPr>
          <p:cNvPr id="4" name="Picture 5" descr="msotw9_temp0">
            <a:extLst>
              <a:ext uri="{FF2B5EF4-FFF2-40B4-BE49-F238E27FC236}">
                <a16:creationId xmlns:a16="http://schemas.microsoft.com/office/drawing/2014/main" id="{C7C80070-B14E-C8CD-2051-433C3F9D2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353" y="2256348"/>
            <a:ext cx="6098244" cy="234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690FD579-0389-F382-34CF-A95CFE0E0DF6}"/>
              </a:ext>
            </a:extLst>
          </p:cNvPr>
          <p:cNvPicPr>
            <a:picLocks noChangeAspect="1"/>
          </p:cNvPicPr>
          <p:nvPr/>
        </p:nvPicPr>
        <p:blipFill>
          <a:blip r:embed="rId3"/>
          <a:stretch>
            <a:fillRect/>
          </a:stretch>
        </p:blipFill>
        <p:spPr>
          <a:xfrm>
            <a:off x="8877250" y="2937465"/>
            <a:ext cx="1143099" cy="983065"/>
          </a:xfrm>
          <a:prstGeom prst="rect">
            <a:avLst/>
          </a:prstGeom>
        </p:spPr>
      </p:pic>
      <p:pic>
        <p:nvPicPr>
          <p:cNvPr id="9" name="图片 8">
            <a:extLst>
              <a:ext uri="{FF2B5EF4-FFF2-40B4-BE49-F238E27FC236}">
                <a16:creationId xmlns:a16="http://schemas.microsoft.com/office/drawing/2014/main" id="{FB3068C1-786B-B518-E41D-C7AC10FE38A3}"/>
              </a:ext>
            </a:extLst>
          </p:cNvPr>
          <p:cNvPicPr>
            <a:picLocks noChangeAspect="1"/>
          </p:cNvPicPr>
          <p:nvPr/>
        </p:nvPicPr>
        <p:blipFill>
          <a:blip r:embed="rId4"/>
          <a:stretch>
            <a:fillRect/>
          </a:stretch>
        </p:blipFill>
        <p:spPr>
          <a:xfrm>
            <a:off x="4971952" y="4878626"/>
            <a:ext cx="2248095" cy="1806097"/>
          </a:xfrm>
          <a:prstGeom prst="rect">
            <a:avLst/>
          </a:prstGeom>
        </p:spPr>
      </p:pic>
    </p:spTree>
    <p:extLst>
      <p:ext uri="{BB962C8B-B14F-4D97-AF65-F5344CB8AC3E}">
        <p14:creationId xmlns:p14="http://schemas.microsoft.com/office/powerpoint/2010/main" val="76838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7" name="Rectangle 3">
            <a:extLst>
              <a:ext uri="{FF2B5EF4-FFF2-40B4-BE49-F238E27FC236}">
                <a16:creationId xmlns:a16="http://schemas.microsoft.com/office/drawing/2014/main" id="{773FD5BC-5670-B811-36CE-F3D7F37019E7}"/>
              </a:ext>
            </a:extLst>
          </p:cNvPr>
          <p:cNvSpPr>
            <a:spLocks noGrp="1" noChangeArrowheads="1"/>
          </p:cNvSpPr>
          <p:nvPr>
            <p:ph type="body" idx="1"/>
          </p:nvPr>
        </p:nvSpPr>
        <p:spPr>
          <a:xfrm>
            <a:off x="1860550" y="1712119"/>
            <a:ext cx="8337550" cy="685800"/>
          </a:xfrm>
        </p:spPr>
        <p:txBody>
          <a:bodyPr>
            <a:normAutofit/>
          </a:bodyPr>
          <a:lstStyle/>
          <a:p>
            <a:pPr algn="just" eaLnBrk="1" hangingPunct="1"/>
            <a:r>
              <a:rPr lang="zh-CN" altLang="en-US" dirty="0">
                <a:latin typeface="宋体" panose="02010600030101010101" pitchFamily="2" charset="-122"/>
                <a:ea typeface="宋体" panose="02010600030101010101" pitchFamily="2" charset="-122"/>
                <a:cs typeface="Times New Roman" panose="02020603050405020304" pitchFamily="18" charset="0"/>
              </a:rPr>
              <a:t>元件  阻抗   相位差    复阻抗   复导纳</a:t>
            </a:r>
          </a:p>
        </p:txBody>
      </p:sp>
      <p:sp>
        <p:nvSpPr>
          <p:cNvPr id="37898" name="Rectangle 5">
            <a:extLst>
              <a:ext uri="{FF2B5EF4-FFF2-40B4-BE49-F238E27FC236}">
                <a16:creationId xmlns:a16="http://schemas.microsoft.com/office/drawing/2014/main" id="{CCB046D1-4C65-35ED-1D71-A629F06B96E4}"/>
              </a:ext>
            </a:extLst>
          </p:cNvPr>
          <p:cNvSpPr>
            <a:spLocks noChangeArrowheads="1"/>
          </p:cNvSpPr>
          <p:nvPr/>
        </p:nvSpPr>
        <p:spPr bwMode="auto">
          <a:xfrm>
            <a:off x="5738813" y="31051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7900" name="Rectangle 8">
            <a:extLst>
              <a:ext uri="{FF2B5EF4-FFF2-40B4-BE49-F238E27FC236}">
                <a16:creationId xmlns:a16="http://schemas.microsoft.com/office/drawing/2014/main" id="{4D93E230-D7CF-13EE-EB5D-FB0767EBB400}"/>
              </a:ext>
            </a:extLst>
          </p:cNvPr>
          <p:cNvSpPr>
            <a:spLocks noChangeArrowheads="1"/>
          </p:cNvSpPr>
          <p:nvPr/>
        </p:nvSpPr>
        <p:spPr bwMode="auto">
          <a:xfrm>
            <a:off x="3881438" y="31146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37891" name="Object 7">
            <a:extLst>
              <a:ext uri="{FF2B5EF4-FFF2-40B4-BE49-F238E27FC236}">
                <a16:creationId xmlns:a16="http://schemas.microsoft.com/office/drawing/2014/main" id="{50E27A91-59E1-0707-8CA8-96EB7CEC1170}"/>
              </a:ext>
            </a:extLst>
          </p:cNvPr>
          <p:cNvGraphicFramePr>
            <a:graphicFrameLocks noChangeAspect="1"/>
          </p:cNvGraphicFramePr>
          <p:nvPr>
            <p:extLst>
              <p:ext uri="{D42A27DB-BD31-4B8C-83A1-F6EECF244321}">
                <p14:modId xmlns:p14="http://schemas.microsoft.com/office/powerpoint/2010/main" val="1023804884"/>
              </p:ext>
            </p:extLst>
          </p:nvPr>
        </p:nvGraphicFramePr>
        <p:xfrm>
          <a:off x="2193925" y="2259013"/>
          <a:ext cx="6708775" cy="933450"/>
        </p:xfrm>
        <a:graphic>
          <a:graphicData uri="http://schemas.openxmlformats.org/presentationml/2006/ole">
            <mc:AlternateContent xmlns:mc="http://schemas.openxmlformats.org/markup-compatibility/2006">
              <mc:Choice xmlns:v="urn:schemas-microsoft-com:vml" Requires="v">
                <p:oleObj name="Equation" r:id="rId2" imgW="2806560" imgH="393480" progId="Equation.DSMT4">
                  <p:embed/>
                </p:oleObj>
              </mc:Choice>
              <mc:Fallback>
                <p:oleObj name="Equation" r:id="rId2" imgW="2806560" imgH="393480" progId="Equation.DSMT4">
                  <p:embed/>
                  <p:pic>
                    <p:nvPicPr>
                      <p:cNvPr id="37891" name="Object 7">
                        <a:extLst>
                          <a:ext uri="{FF2B5EF4-FFF2-40B4-BE49-F238E27FC236}">
                            <a16:creationId xmlns:a16="http://schemas.microsoft.com/office/drawing/2014/main" id="{50E27A91-59E1-0707-8CA8-96EB7CEC1170}"/>
                          </a:ext>
                        </a:extLst>
                      </p:cNvPr>
                      <p:cNvPicPr>
                        <a:picLocks noChangeAspect="1" noChangeArrowheads="1"/>
                      </p:cNvPicPr>
                      <p:nvPr/>
                    </p:nvPicPr>
                    <p:blipFill>
                      <a:blip r:embed="rId3"/>
                      <a:srcRect/>
                      <a:stretch>
                        <a:fillRect/>
                      </a:stretch>
                    </p:blipFill>
                    <p:spPr bwMode="auto">
                      <a:xfrm>
                        <a:off x="2193925" y="2259013"/>
                        <a:ext cx="6708775" cy="933450"/>
                      </a:xfrm>
                      <a:prstGeom prst="rect">
                        <a:avLst/>
                      </a:prstGeom>
                      <a:solidFill>
                        <a:srgbClr val="FFFF99"/>
                      </a:solidFill>
                    </p:spPr>
                  </p:pic>
                </p:oleObj>
              </mc:Fallback>
            </mc:AlternateContent>
          </a:graphicData>
        </a:graphic>
      </p:graphicFrame>
      <p:sp>
        <p:nvSpPr>
          <p:cNvPr id="37901" name="Rectangle 10">
            <a:extLst>
              <a:ext uri="{FF2B5EF4-FFF2-40B4-BE49-F238E27FC236}">
                <a16:creationId xmlns:a16="http://schemas.microsoft.com/office/drawing/2014/main" id="{86244956-2329-3A9F-705B-B3320F65D013}"/>
              </a:ext>
            </a:extLst>
          </p:cNvPr>
          <p:cNvSpPr>
            <a:spLocks noChangeArrowheads="1"/>
          </p:cNvSpPr>
          <p:nvPr/>
        </p:nvSpPr>
        <p:spPr bwMode="auto">
          <a:xfrm>
            <a:off x="3957638" y="31432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37892" name="Object 9">
            <a:extLst>
              <a:ext uri="{FF2B5EF4-FFF2-40B4-BE49-F238E27FC236}">
                <a16:creationId xmlns:a16="http://schemas.microsoft.com/office/drawing/2014/main" id="{40813552-5196-DAD3-5CF2-72DCE3DBE9B0}"/>
              </a:ext>
            </a:extLst>
          </p:cNvPr>
          <p:cNvGraphicFramePr>
            <a:graphicFrameLocks noChangeAspect="1"/>
          </p:cNvGraphicFramePr>
          <p:nvPr>
            <p:extLst>
              <p:ext uri="{D42A27DB-BD31-4B8C-83A1-F6EECF244321}">
                <p14:modId xmlns:p14="http://schemas.microsoft.com/office/powerpoint/2010/main" val="4043657520"/>
              </p:ext>
            </p:extLst>
          </p:nvPr>
        </p:nvGraphicFramePr>
        <p:xfrm>
          <a:off x="2135187" y="4565353"/>
          <a:ext cx="6826250" cy="909638"/>
        </p:xfrm>
        <a:graphic>
          <a:graphicData uri="http://schemas.openxmlformats.org/presentationml/2006/ole">
            <mc:AlternateContent xmlns:mc="http://schemas.openxmlformats.org/markup-compatibility/2006">
              <mc:Choice xmlns:v="urn:schemas-microsoft-com:vml" Requires="v">
                <p:oleObj name="Equation" r:id="rId4" imgW="2958840" imgH="393480" progId="Equation.DSMT4">
                  <p:embed/>
                </p:oleObj>
              </mc:Choice>
              <mc:Fallback>
                <p:oleObj name="Equation" r:id="rId4" imgW="2958840" imgH="393480" progId="Equation.DSMT4">
                  <p:embed/>
                  <p:pic>
                    <p:nvPicPr>
                      <p:cNvPr id="37892" name="Object 9">
                        <a:extLst>
                          <a:ext uri="{FF2B5EF4-FFF2-40B4-BE49-F238E27FC236}">
                            <a16:creationId xmlns:a16="http://schemas.microsoft.com/office/drawing/2014/main" id="{40813552-5196-DAD3-5CF2-72DCE3DBE9B0}"/>
                          </a:ext>
                        </a:extLst>
                      </p:cNvPr>
                      <p:cNvPicPr>
                        <a:picLocks noChangeAspect="1" noChangeArrowheads="1"/>
                      </p:cNvPicPr>
                      <p:nvPr/>
                    </p:nvPicPr>
                    <p:blipFill>
                      <a:blip r:embed="rId5"/>
                      <a:srcRect/>
                      <a:stretch>
                        <a:fillRect/>
                      </a:stretch>
                    </p:blipFill>
                    <p:spPr bwMode="auto">
                      <a:xfrm>
                        <a:off x="2135187" y="4565353"/>
                        <a:ext cx="6826250" cy="909638"/>
                      </a:xfrm>
                      <a:prstGeom prst="rect">
                        <a:avLst/>
                      </a:prstGeom>
                      <a:solidFill>
                        <a:srgbClr val="CCFFFF"/>
                      </a:solidFill>
                    </p:spPr>
                  </p:pic>
                </p:oleObj>
              </mc:Fallback>
            </mc:AlternateContent>
          </a:graphicData>
        </a:graphic>
      </p:graphicFrame>
      <p:graphicFrame>
        <p:nvGraphicFramePr>
          <p:cNvPr id="37893" name="Object 11">
            <a:extLst>
              <a:ext uri="{FF2B5EF4-FFF2-40B4-BE49-F238E27FC236}">
                <a16:creationId xmlns:a16="http://schemas.microsoft.com/office/drawing/2014/main" id="{CDE226AF-F989-57C5-946E-854324167904}"/>
              </a:ext>
            </a:extLst>
          </p:cNvPr>
          <p:cNvGraphicFramePr>
            <a:graphicFrameLocks noChangeAspect="1"/>
          </p:cNvGraphicFramePr>
          <p:nvPr>
            <p:extLst>
              <p:ext uri="{D42A27DB-BD31-4B8C-83A1-F6EECF244321}">
                <p14:modId xmlns:p14="http://schemas.microsoft.com/office/powerpoint/2010/main" val="3884419506"/>
              </p:ext>
            </p:extLst>
          </p:nvPr>
        </p:nvGraphicFramePr>
        <p:xfrm>
          <a:off x="2147887" y="3294063"/>
          <a:ext cx="6754813" cy="1163637"/>
        </p:xfrm>
        <a:graphic>
          <a:graphicData uri="http://schemas.openxmlformats.org/presentationml/2006/ole">
            <mc:AlternateContent xmlns:mc="http://schemas.openxmlformats.org/markup-compatibility/2006">
              <mc:Choice xmlns:v="urn:schemas-microsoft-com:vml" Requires="v">
                <p:oleObj name="Equation" r:id="rId6" imgW="2286000" imgH="393480" progId="Equation.DSMT4">
                  <p:embed/>
                </p:oleObj>
              </mc:Choice>
              <mc:Fallback>
                <p:oleObj name="Equation" r:id="rId6" imgW="2286000" imgH="393480" progId="Equation.DSMT4">
                  <p:embed/>
                  <p:pic>
                    <p:nvPicPr>
                      <p:cNvPr id="37893" name="Object 11">
                        <a:extLst>
                          <a:ext uri="{FF2B5EF4-FFF2-40B4-BE49-F238E27FC236}">
                            <a16:creationId xmlns:a16="http://schemas.microsoft.com/office/drawing/2014/main" id="{CDE226AF-F989-57C5-946E-854324167904}"/>
                          </a:ext>
                        </a:extLst>
                      </p:cNvPr>
                      <p:cNvPicPr>
                        <a:picLocks noChangeAspect="1" noChangeArrowheads="1"/>
                      </p:cNvPicPr>
                      <p:nvPr/>
                    </p:nvPicPr>
                    <p:blipFill>
                      <a:blip r:embed="rId7"/>
                      <a:srcRect/>
                      <a:stretch>
                        <a:fillRect/>
                      </a:stretch>
                    </p:blipFill>
                    <p:spPr bwMode="auto">
                      <a:xfrm>
                        <a:off x="2147887" y="3294063"/>
                        <a:ext cx="6754813" cy="116363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标题 2">
            <a:extLst>
              <a:ext uri="{FF2B5EF4-FFF2-40B4-BE49-F238E27FC236}">
                <a16:creationId xmlns:a16="http://schemas.microsoft.com/office/drawing/2014/main" id="{6773BD8E-E22A-42DB-8F68-EA620A32DD9A}"/>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总结</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串并联情况的计算</a:t>
            </a: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a:xfrm>
            <a:off x="838200" y="1825625"/>
            <a:ext cx="10515600" cy="4946650"/>
          </a:xfrm>
        </p:spPr>
        <p:txBody>
          <a:bodyPr/>
          <a:lstStyle/>
          <a:p>
            <a:r>
              <a:rPr lang="zh-CN" altLang="en-US" dirty="0">
                <a:latin typeface="宋体" panose="02010600030101010101" pitchFamily="2" charset="-122"/>
                <a:ea typeface="宋体" panose="02010600030101010101" pitchFamily="2" charset="-122"/>
              </a:rPr>
              <a:t>通过三角函数矢量旋转法易知，复电流与负电压的合成为简单相加，那么串并联电路的复阻抗就容易计算了。对于串联电路：</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对于并联电路：</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可见串联电路复阻抗为复阻抗之和，并联电路复阻抗为复导纳之和的倒数。</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B311DFEB-4092-F19C-5674-4A4729C66BD5}"/>
              </a:ext>
            </a:extLst>
          </p:cNvPr>
          <p:cNvPicPr>
            <a:picLocks noChangeAspect="1"/>
          </p:cNvPicPr>
          <p:nvPr/>
        </p:nvPicPr>
        <p:blipFill>
          <a:blip r:embed="rId2"/>
          <a:stretch>
            <a:fillRect/>
          </a:stretch>
        </p:blipFill>
        <p:spPr>
          <a:xfrm>
            <a:off x="4507092" y="2777453"/>
            <a:ext cx="3177815" cy="845893"/>
          </a:xfrm>
          <a:prstGeom prst="rect">
            <a:avLst/>
          </a:prstGeom>
        </p:spPr>
      </p:pic>
      <p:pic>
        <p:nvPicPr>
          <p:cNvPr id="7" name="图片 6">
            <a:extLst>
              <a:ext uri="{FF2B5EF4-FFF2-40B4-BE49-F238E27FC236}">
                <a16:creationId xmlns:a16="http://schemas.microsoft.com/office/drawing/2014/main" id="{CE442B05-250C-BB87-3011-2D6FF25891F9}"/>
              </a:ext>
            </a:extLst>
          </p:cNvPr>
          <p:cNvPicPr>
            <a:picLocks noChangeAspect="1"/>
          </p:cNvPicPr>
          <p:nvPr/>
        </p:nvPicPr>
        <p:blipFill>
          <a:blip r:embed="rId3"/>
          <a:stretch>
            <a:fillRect/>
          </a:stretch>
        </p:blipFill>
        <p:spPr>
          <a:xfrm>
            <a:off x="4613780" y="4042337"/>
            <a:ext cx="2964437" cy="1668925"/>
          </a:xfrm>
          <a:prstGeom prst="rect">
            <a:avLst/>
          </a:prstGeom>
        </p:spPr>
      </p:pic>
    </p:spTree>
    <p:extLst>
      <p:ext uri="{BB962C8B-B14F-4D97-AF65-F5344CB8AC3E}">
        <p14:creationId xmlns:p14="http://schemas.microsoft.com/office/powerpoint/2010/main" val="3127594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a:xfrm>
            <a:off x="838200" y="371475"/>
            <a:ext cx="10515600" cy="5805488"/>
          </a:xfrm>
        </p:spPr>
        <p:txBody>
          <a:bodyPr/>
          <a:lstStyle/>
          <a:p>
            <a:r>
              <a:rPr lang="zh-CN" altLang="en-US" dirty="0">
                <a:latin typeface="宋体" panose="02010600030101010101" pitchFamily="2" charset="-122"/>
                <a:ea typeface="宋体" panose="02010600030101010101" pitchFamily="2" charset="-122"/>
              </a:rPr>
              <a:t>下面我们就再一次前面讨论的情况，看看结果是否一致。</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1.RC</a:t>
            </a:r>
            <a:r>
              <a:rPr lang="zh-CN" altLang="en-US" dirty="0">
                <a:latin typeface="宋体" panose="02010600030101010101" pitchFamily="2" charset="-122"/>
                <a:ea typeface="宋体" panose="02010600030101010101" pitchFamily="2" charset="-122"/>
              </a:rPr>
              <a:t>串联</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2.RC</a:t>
            </a:r>
            <a:r>
              <a:rPr lang="zh-CN" altLang="en-US" dirty="0">
                <a:latin typeface="宋体" panose="02010600030101010101" pitchFamily="2" charset="-122"/>
                <a:ea typeface="宋体" panose="02010600030101010101" pitchFamily="2" charset="-122"/>
              </a:rPr>
              <a:t>并联</a:t>
            </a:r>
            <a:endParaRPr lang="en-US" altLang="zh-CN"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D47C48B2-3EAD-B160-E3B9-23A22ADB2AB1}"/>
              </a:ext>
            </a:extLst>
          </p:cNvPr>
          <p:cNvPicPr>
            <a:picLocks noChangeAspect="1"/>
          </p:cNvPicPr>
          <p:nvPr/>
        </p:nvPicPr>
        <p:blipFill>
          <a:blip r:embed="rId2"/>
          <a:stretch>
            <a:fillRect/>
          </a:stretch>
        </p:blipFill>
        <p:spPr>
          <a:xfrm>
            <a:off x="1390611" y="1445827"/>
            <a:ext cx="1190664" cy="2101781"/>
          </a:xfrm>
          <a:prstGeom prst="rect">
            <a:avLst/>
          </a:prstGeom>
        </p:spPr>
      </p:pic>
      <p:pic>
        <p:nvPicPr>
          <p:cNvPr id="7" name="图片 6">
            <a:extLst>
              <a:ext uri="{FF2B5EF4-FFF2-40B4-BE49-F238E27FC236}">
                <a16:creationId xmlns:a16="http://schemas.microsoft.com/office/drawing/2014/main" id="{71221399-6A73-1891-9C4F-8129A1758512}"/>
              </a:ext>
            </a:extLst>
          </p:cNvPr>
          <p:cNvPicPr>
            <a:picLocks noChangeAspect="1"/>
          </p:cNvPicPr>
          <p:nvPr/>
        </p:nvPicPr>
        <p:blipFill>
          <a:blip r:embed="rId3"/>
          <a:stretch>
            <a:fillRect/>
          </a:stretch>
        </p:blipFill>
        <p:spPr>
          <a:xfrm>
            <a:off x="7926468" y="917424"/>
            <a:ext cx="4254168" cy="2284230"/>
          </a:xfrm>
          <a:prstGeom prst="rect">
            <a:avLst/>
          </a:prstGeom>
        </p:spPr>
      </p:pic>
      <p:pic>
        <p:nvPicPr>
          <p:cNvPr id="9" name="图片 8">
            <a:extLst>
              <a:ext uri="{FF2B5EF4-FFF2-40B4-BE49-F238E27FC236}">
                <a16:creationId xmlns:a16="http://schemas.microsoft.com/office/drawing/2014/main" id="{BBDA46D7-F795-4243-DDEC-32FD7C2FDC5A}"/>
              </a:ext>
            </a:extLst>
          </p:cNvPr>
          <p:cNvPicPr>
            <a:picLocks noChangeAspect="1"/>
          </p:cNvPicPr>
          <p:nvPr/>
        </p:nvPicPr>
        <p:blipFill>
          <a:blip r:embed="rId4"/>
          <a:stretch>
            <a:fillRect/>
          </a:stretch>
        </p:blipFill>
        <p:spPr>
          <a:xfrm>
            <a:off x="2845464" y="807419"/>
            <a:ext cx="4254168" cy="2569413"/>
          </a:xfrm>
          <a:prstGeom prst="rect">
            <a:avLst/>
          </a:prstGeom>
        </p:spPr>
      </p:pic>
      <p:pic>
        <p:nvPicPr>
          <p:cNvPr id="11" name="图片 10">
            <a:extLst>
              <a:ext uri="{FF2B5EF4-FFF2-40B4-BE49-F238E27FC236}">
                <a16:creationId xmlns:a16="http://schemas.microsoft.com/office/drawing/2014/main" id="{2D087059-3C50-8B27-38BF-96114510F96E}"/>
              </a:ext>
            </a:extLst>
          </p:cNvPr>
          <p:cNvPicPr>
            <a:picLocks noChangeAspect="1"/>
          </p:cNvPicPr>
          <p:nvPr/>
        </p:nvPicPr>
        <p:blipFill>
          <a:blip r:embed="rId5"/>
          <a:stretch>
            <a:fillRect/>
          </a:stretch>
        </p:blipFill>
        <p:spPr>
          <a:xfrm>
            <a:off x="3133686" y="3747603"/>
            <a:ext cx="6260381" cy="3067166"/>
          </a:xfrm>
          <a:prstGeom prst="rect">
            <a:avLst/>
          </a:prstGeom>
        </p:spPr>
      </p:pic>
      <p:pic>
        <p:nvPicPr>
          <p:cNvPr id="13" name="图片 12">
            <a:extLst>
              <a:ext uri="{FF2B5EF4-FFF2-40B4-BE49-F238E27FC236}">
                <a16:creationId xmlns:a16="http://schemas.microsoft.com/office/drawing/2014/main" id="{C26C80F8-6D5B-1914-2A62-499E15A46BF5}"/>
              </a:ext>
            </a:extLst>
          </p:cNvPr>
          <p:cNvPicPr>
            <a:picLocks noChangeAspect="1"/>
          </p:cNvPicPr>
          <p:nvPr/>
        </p:nvPicPr>
        <p:blipFill>
          <a:blip r:embed="rId6"/>
          <a:stretch>
            <a:fillRect/>
          </a:stretch>
        </p:blipFill>
        <p:spPr>
          <a:xfrm>
            <a:off x="903809" y="4474830"/>
            <a:ext cx="2164268" cy="2209992"/>
          </a:xfrm>
          <a:prstGeom prst="rect">
            <a:avLst/>
          </a:prstGeom>
        </p:spPr>
      </p:pic>
      <p:pic>
        <p:nvPicPr>
          <p:cNvPr id="14" name="图片 13">
            <a:extLst>
              <a:ext uri="{FF2B5EF4-FFF2-40B4-BE49-F238E27FC236}">
                <a16:creationId xmlns:a16="http://schemas.microsoft.com/office/drawing/2014/main" id="{DAE422C3-509E-D5AD-1B64-5764F2E6EF04}"/>
              </a:ext>
            </a:extLst>
          </p:cNvPr>
          <p:cNvPicPr>
            <a:picLocks noChangeAspect="1"/>
          </p:cNvPicPr>
          <p:nvPr/>
        </p:nvPicPr>
        <p:blipFill>
          <a:blip r:embed="rId7"/>
          <a:stretch>
            <a:fillRect/>
          </a:stretch>
        </p:blipFill>
        <p:spPr>
          <a:xfrm>
            <a:off x="9394067" y="3274219"/>
            <a:ext cx="1143099" cy="983065"/>
          </a:xfrm>
          <a:prstGeom prst="rect">
            <a:avLst/>
          </a:prstGeom>
        </p:spPr>
      </p:pic>
    </p:spTree>
    <p:extLst>
      <p:ext uri="{BB962C8B-B14F-4D97-AF65-F5344CB8AC3E}">
        <p14:creationId xmlns:p14="http://schemas.microsoft.com/office/powerpoint/2010/main" val="3194715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a:xfrm>
            <a:off x="838200" y="381000"/>
            <a:ext cx="10515600" cy="5795963"/>
          </a:xfrm>
        </p:spPr>
        <p:txBody>
          <a:bodyPr/>
          <a:lstStyle/>
          <a:p>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前述例题</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故</a:t>
            </a:r>
          </a:p>
        </p:txBody>
      </p:sp>
      <p:pic>
        <p:nvPicPr>
          <p:cNvPr id="5" name="图片 4">
            <a:extLst>
              <a:ext uri="{FF2B5EF4-FFF2-40B4-BE49-F238E27FC236}">
                <a16:creationId xmlns:a16="http://schemas.microsoft.com/office/drawing/2014/main" id="{D39D1FEB-BDDB-2699-2321-1032AE0B062B}"/>
              </a:ext>
            </a:extLst>
          </p:cNvPr>
          <p:cNvPicPr>
            <a:picLocks noChangeAspect="1"/>
          </p:cNvPicPr>
          <p:nvPr/>
        </p:nvPicPr>
        <p:blipFill>
          <a:blip r:embed="rId2"/>
          <a:stretch>
            <a:fillRect/>
          </a:stretch>
        </p:blipFill>
        <p:spPr>
          <a:xfrm>
            <a:off x="9307728" y="381000"/>
            <a:ext cx="2339543" cy="2255715"/>
          </a:xfrm>
          <a:prstGeom prst="rect">
            <a:avLst/>
          </a:prstGeom>
        </p:spPr>
      </p:pic>
      <p:pic>
        <p:nvPicPr>
          <p:cNvPr id="7" name="图片 6">
            <a:extLst>
              <a:ext uri="{FF2B5EF4-FFF2-40B4-BE49-F238E27FC236}">
                <a16:creationId xmlns:a16="http://schemas.microsoft.com/office/drawing/2014/main" id="{438579B3-B97A-2838-5ABF-5603C0C259A4}"/>
              </a:ext>
            </a:extLst>
          </p:cNvPr>
          <p:cNvPicPr>
            <a:picLocks noChangeAspect="1"/>
          </p:cNvPicPr>
          <p:nvPr/>
        </p:nvPicPr>
        <p:blipFill>
          <a:blip r:embed="rId3"/>
          <a:stretch>
            <a:fillRect/>
          </a:stretch>
        </p:blipFill>
        <p:spPr>
          <a:xfrm>
            <a:off x="992403" y="1190546"/>
            <a:ext cx="2339543" cy="1828958"/>
          </a:xfrm>
          <a:prstGeom prst="rect">
            <a:avLst/>
          </a:prstGeom>
        </p:spPr>
      </p:pic>
      <p:pic>
        <p:nvPicPr>
          <p:cNvPr id="9" name="图片 8">
            <a:extLst>
              <a:ext uri="{FF2B5EF4-FFF2-40B4-BE49-F238E27FC236}">
                <a16:creationId xmlns:a16="http://schemas.microsoft.com/office/drawing/2014/main" id="{E33AE676-285C-4E53-6A05-7EB8A5D5EE3D}"/>
              </a:ext>
            </a:extLst>
          </p:cNvPr>
          <p:cNvPicPr>
            <a:picLocks noChangeAspect="1"/>
          </p:cNvPicPr>
          <p:nvPr/>
        </p:nvPicPr>
        <p:blipFill>
          <a:blip r:embed="rId4"/>
          <a:stretch>
            <a:fillRect/>
          </a:stretch>
        </p:blipFill>
        <p:spPr>
          <a:xfrm>
            <a:off x="992403" y="3242259"/>
            <a:ext cx="9289585" cy="1173582"/>
          </a:xfrm>
          <a:prstGeom prst="rect">
            <a:avLst/>
          </a:prstGeom>
        </p:spPr>
      </p:pic>
      <p:pic>
        <p:nvPicPr>
          <p:cNvPr id="11" name="图片 10">
            <a:extLst>
              <a:ext uri="{FF2B5EF4-FFF2-40B4-BE49-F238E27FC236}">
                <a16:creationId xmlns:a16="http://schemas.microsoft.com/office/drawing/2014/main" id="{BA5A2038-0E47-6DFF-6278-296F317095C5}"/>
              </a:ext>
            </a:extLst>
          </p:cNvPr>
          <p:cNvPicPr>
            <a:picLocks noChangeAspect="1"/>
          </p:cNvPicPr>
          <p:nvPr/>
        </p:nvPicPr>
        <p:blipFill>
          <a:blip r:embed="rId5"/>
          <a:stretch>
            <a:fillRect/>
          </a:stretch>
        </p:blipFill>
        <p:spPr>
          <a:xfrm>
            <a:off x="2726102" y="5021385"/>
            <a:ext cx="5822185" cy="1204064"/>
          </a:xfrm>
          <a:prstGeom prst="rect">
            <a:avLst/>
          </a:prstGeom>
        </p:spPr>
      </p:pic>
    </p:spTree>
    <p:extLst>
      <p:ext uri="{BB962C8B-B14F-4D97-AF65-F5344CB8AC3E}">
        <p14:creationId xmlns:p14="http://schemas.microsoft.com/office/powerpoint/2010/main" val="3276691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a:xfrm>
            <a:off x="838200" y="1825624"/>
            <a:ext cx="10515600" cy="5032375"/>
          </a:xfrm>
        </p:spPr>
        <p:txBody>
          <a:bodyPr>
            <a:normAutofit lnSpcReduction="10000"/>
          </a:bodyPr>
          <a:lstStyle/>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由题可知：</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故</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与前面的结果完全一致。</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20899B09-84C1-E8E4-D5DF-ED92C5F54E01}"/>
              </a:ext>
            </a:extLst>
          </p:cNvPr>
          <p:cNvPicPr>
            <a:picLocks noChangeAspect="1"/>
          </p:cNvPicPr>
          <p:nvPr/>
        </p:nvPicPr>
        <p:blipFill>
          <a:blip r:embed="rId2"/>
          <a:stretch>
            <a:fillRect/>
          </a:stretch>
        </p:blipFill>
        <p:spPr>
          <a:xfrm>
            <a:off x="1832240" y="536992"/>
            <a:ext cx="8527519" cy="1760373"/>
          </a:xfrm>
          <a:prstGeom prst="rect">
            <a:avLst/>
          </a:prstGeom>
        </p:spPr>
      </p:pic>
      <p:pic>
        <p:nvPicPr>
          <p:cNvPr id="6" name="图片 5">
            <a:extLst>
              <a:ext uri="{FF2B5EF4-FFF2-40B4-BE49-F238E27FC236}">
                <a16:creationId xmlns:a16="http://schemas.microsoft.com/office/drawing/2014/main" id="{44A69340-6C3A-C877-7633-F88D6607C71D}"/>
              </a:ext>
            </a:extLst>
          </p:cNvPr>
          <p:cNvPicPr>
            <a:picLocks noChangeAspect="1"/>
          </p:cNvPicPr>
          <p:nvPr/>
        </p:nvPicPr>
        <p:blipFill>
          <a:blip r:embed="rId3"/>
          <a:stretch>
            <a:fillRect/>
          </a:stretch>
        </p:blipFill>
        <p:spPr>
          <a:xfrm>
            <a:off x="5554932" y="2782181"/>
            <a:ext cx="1082134" cy="792549"/>
          </a:xfrm>
          <a:prstGeom prst="rect">
            <a:avLst/>
          </a:prstGeom>
        </p:spPr>
      </p:pic>
      <p:pic>
        <p:nvPicPr>
          <p:cNvPr id="8" name="图片 7">
            <a:extLst>
              <a:ext uri="{FF2B5EF4-FFF2-40B4-BE49-F238E27FC236}">
                <a16:creationId xmlns:a16="http://schemas.microsoft.com/office/drawing/2014/main" id="{87727D64-C173-A37E-0D65-9BAA00E6131D}"/>
              </a:ext>
            </a:extLst>
          </p:cNvPr>
          <p:cNvPicPr>
            <a:picLocks noChangeAspect="1"/>
          </p:cNvPicPr>
          <p:nvPr/>
        </p:nvPicPr>
        <p:blipFill>
          <a:blip r:embed="rId4"/>
          <a:stretch>
            <a:fillRect/>
          </a:stretch>
        </p:blipFill>
        <p:spPr>
          <a:xfrm>
            <a:off x="4070802" y="3960210"/>
            <a:ext cx="4183743" cy="2011854"/>
          </a:xfrm>
          <a:prstGeom prst="rect">
            <a:avLst/>
          </a:prstGeom>
        </p:spPr>
      </p:pic>
    </p:spTree>
    <p:extLst>
      <p:ext uri="{BB962C8B-B14F-4D97-AF65-F5344CB8AC3E}">
        <p14:creationId xmlns:p14="http://schemas.microsoft.com/office/powerpoint/2010/main" val="2787460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复数解法小结</a:t>
            </a: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pPr>
              <a:lnSpc>
                <a:spcPct val="150000"/>
              </a:lnSpc>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将电路图分解为串并联的合成</a:t>
            </a:r>
            <a:endParaRPr lang="en-US" altLang="zh-CN" dirty="0">
              <a:latin typeface="宋体" panose="02010600030101010101" pitchFamily="2" charset="-122"/>
              <a:ea typeface="宋体" panose="02010600030101010101" pitchFamily="2" charset="-122"/>
            </a:endParaRPr>
          </a:p>
          <a:p>
            <a:pPr>
              <a:lnSpc>
                <a:spcPct val="150000"/>
              </a:lnSpc>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利用规则（                          ）求出复阻抗</a:t>
            </a:r>
            <a:endParaRPr lang="en-US" altLang="zh-CN" dirty="0">
              <a:latin typeface="宋体" panose="02010600030101010101" pitchFamily="2" charset="-122"/>
              <a:ea typeface="宋体" panose="02010600030101010101" pitchFamily="2" charset="-122"/>
            </a:endParaRPr>
          </a:p>
          <a:p>
            <a:pPr>
              <a:lnSpc>
                <a:spcPct val="150000"/>
              </a:lnSpc>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利用       求阻抗与辐角</a:t>
            </a:r>
            <a:endParaRPr lang="en-US" altLang="zh-CN" dirty="0">
              <a:latin typeface="宋体" panose="02010600030101010101" pitchFamily="2" charset="-122"/>
              <a:ea typeface="宋体" panose="02010600030101010101" pitchFamily="2" charset="-122"/>
            </a:endParaRPr>
          </a:p>
          <a:p>
            <a:pPr>
              <a:lnSpc>
                <a:spcPct val="150000"/>
              </a:lnSpc>
            </a:pP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注：纯分式情况建议使用</a:t>
            </a:r>
          </a:p>
        </p:txBody>
      </p:sp>
      <p:pic>
        <p:nvPicPr>
          <p:cNvPr id="5" name="图片 4">
            <a:extLst>
              <a:ext uri="{FF2B5EF4-FFF2-40B4-BE49-F238E27FC236}">
                <a16:creationId xmlns:a16="http://schemas.microsoft.com/office/drawing/2014/main" id="{08C05925-F3AB-B3CC-A5D2-AD7C2E346314}"/>
              </a:ext>
            </a:extLst>
          </p:cNvPr>
          <p:cNvPicPr>
            <a:picLocks noChangeAspect="1"/>
          </p:cNvPicPr>
          <p:nvPr/>
        </p:nvPicPr>
        <p:blipFill>
          <a:blip r:embed="rId2"/>
          <a:stretch>
            <a:fillRect/>
          </a:stretch>
        </p:blipFill>
        <p:spPr>
          <a:xfrm>
            <a:off x="3379276" y="2785073"/>
            <a:ext cx="4480948" cy="434378"/>
          </a:xfrm>
          <a:prstGeom prst="rect">
            <a:avLst/>
          </a:prstGeom>
        </p:spPr>
      </p:pic>
      <p:pic>
        <p:nvPicPr>
          <p:cNvPr id="7" name="图片 6">
            <a:extLst>
              <a:ext uri="{FF2B5EF4-FFF2-40B4-BE49-F238E27FC236}">
                <a16:creationId xmlns:a16="http://schemas.microsoft.com/office/drawing/2014/main" id="{F1FAC92A-6898-6A5E-6DA0-0BF0EA5566FE}"/>
              </a:ext>
            </a:extLst>
          </p:cNvPr>
          <p:cNvPicPr>
            <a:picLocks noChangeAspect="1"/>
          </p:cNvPicPr>
          <p:nvPr/>
        </p:nvPicPr>
        <p:blipFill>
          <a:blip r:embed="rId3"/>
          <a:stretch>
            <a:fillRect/>
          </a:stretch>
        </p:blipFill>
        <p:spPr>
          <a:xfrm>
            <a:off x="10075535" y="2803010"/>
            <a:ext cx="255013" cy="373412"/>
          </a:xfrm>
          <a:prstGeom prst="rect">
            <a:avLst/>
          </a:prstGeom>
        </p:spPr>
      </p:pic>
      <p:pic>
        <p:nvPicPr>
          <p:cNvPr id="8" name="图片 7">
            <a:extLst>
              <a:ext uri="{FF2B5EF4-FFF2-40B4-BE49-F238E27FC236}">
                <a16:creationId xmlns:a16="http://schemas.microsoft.com/office/drawing/2014/main" id="{26F7604C-F60D-8BFB-0AED-355F68D922E4}"/>
              </a:ext>
            </a:extLst>
          </p:cNvPr>
          <p:cNvPicPr>
            <a:picLocks noChangeAspect="1"/>
          </p:cNvPicPr>
          <p:nvPr/>
        </p:nvPicPr>
        <p:blipFill>
          <a:blip r:embed="rId4"/>
          <a:stretch>
            <a:fillRect/>
          </a:stretch>
        </p:blipFill>
        <p:spPr>
          <a:xfrm>
            <a:off x="2236177" y="3219451"/>
            <a:ext cx="1143099" cy="983065"/>
          </a:xfrm>
          <a:prstGeom prst="rect">
            <a:avLst/>
          </a:prstGeom>
        </p:spPr>
      </p:pic>
      <p:pic>
        <p:nvPicPr>
          <p:cNvPr id="10" name="图片 9">
            <a:extLst>
              <a:ext uri="{FF2B5EF4-FFF2-40B4-BE49-F238E27FC236}">
                <a16:creationId xmlns:a16="http://schemas.microsoft.com/office/drawing/2014/main" id="{081EC8B0-739D-7FC2-42B8-3532944E45CD}"/>
              </a:ext>
            </a:extLst>
          </p:cNvPr>
          <p:cNvPicPr>
            <a:picLocks noChangeAspect="1"/>
          </p:cNvPicPr>
          <p:nvPr/>
        </p:nvPicPr>
        <p:blipFill>
          <a:blip r:embed="rId5"/>
          <a:stretch>
            <a:fillRect/>
          </a:stretch>
        </p:blipFill>
        <p:spPr>
          <a:xfrm>
            <a:off x="5141437" y="4878791"/>
            <a:ext cx="3642676" cy="876376"/>
          </a:xfrm>
          <a:prstGeom prst="rect">
            <a:avLst/>
          </a:prstGeom>
        </p:spPr>
      </p:pic>
    </p:spTree>
    <p:extLst>
      <p:ext uri="{BB962C8B-B14F-4D97-AF65-F5344CB8AC3E}">
        <p14:creationId xmlns:p14="http://schemas.microsoft.com/office/powerpoint/2010/main" val="225832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频率与周期</a:t>
            </a:r>
          </a:p>
        </p:txBody>
      </p:sp>
      <p:sp>
        <p:nvSpPr>
          <p:cNvPr id="4" name="Rectangle 3">
            <a:extLst>
              <a:ext uri="{FF2B5EF4-FFF2-40B4-BE49-F238E27FC236}">
                <a16:creationId xmlns:a16="http://schemas.microsoft.com/office/drawing/2014/main" id="{44958E6D-2072-47EB-76E2-E67185690070}"/>
              </a:ext>
            </a:extLst>
          </p:cNvPr>
          <p:cNvSpPr txBox="1">
            <a:spLocks noChangeArrowheads="1"/>
          </p:cNvSpPr>
          <p:nvPr/>
        </p:nvSpPr>
        <p:spPr>
          <a:xfrm>
            <a:off x="917575" y="1825625"/>
            <a:ext cx="7921625" cy="183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频率与周期 </a:t>
            </a:r>
          </a:p>
          <a:p>
            <a:pPr lvl="1"/>
            <a:r>
              <a:rPr lang="en-US" altLang="zh-CN" dirty="0">
                <a:latin typeface="宋体" panose="02010600030101010101" pitchFamily="2" charset="-122"/>
                <a:ea typeface="宋体" panose="02010600030101010101" pitchFamily="2" charset="-122"/>
                <a:cs typeface="Times New Roman" panose="02020603050405020304" pitchFamily="18" charset="0"/>
              </a:rPr>
              <a:t>f</a:t>
            </a:r>
            <a:r>
              <a:rPr lang="zh-CN" altLang="en-US" dirty="0">
                <a:latin typeface="宋体" panose="02010600030101010101" pitchFamily="2" charset="-122"/>
                <a:ea typeface="宋体" panose="02010600030101010101" pitchFamily="2" charset="-122"/>
                <a:cs typeface="Times New Roman" panose="02020603050405020304" pitchFamily="18" charset="0"/>
              </a:rPr>
              <a:t>：单位时间内交流电作周期性变化的次数</a:t>
            </a:r>
          </a:p>
          <a:p>
            <a:pPr lvl="1"/>
            <a:r>
              <a:rPr lang="en-US" altLang="zh-CN" dirty="0">
                <a:latin typeface="宋体" panose="02010600030101010101" pitchFamily="2" charset="-122"/>
                <a:ea typeface="宋体" panose="02010600030101010101" pitchFamily="2" charset="-122"/>
                <a:cs typeface="Times New Roman" panose="02020603050405020304" pitchFamily="18" charset="0"/>
              </a:rPr>
              <a:t>T</a:t>
            </a:r>
            <a:r>
              <a:rPr lang="zh-CN" altLang="en-US" dirty="0">
                <a:latin typeface="宋体" panose="02010600030101010101" pitchFamily="2" charset="-122"/>
                <a:ea typeface="宋体" panose="02010600030101010101" pitchFamily="2" charset="-122"/>
                <a:cs typeface="Times New Roman" panose="02020603050405020304" pitchFamily="18" charset="0"/>
              </a:rPr>
              <a:t>：周期，表示作一次变化所需要的时间</a:t>
            </a:r>
          </a:p>
          <a:p>
            <a:pPr lvl="1"/>
            <a:r>
              <a:rPr lang="zh-CN" altLang="en-US" dirty="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lang="zh-CN" altLang="en-US" dirty="0">
                <a:latin typeface="宋体" panose="02010600030101010101" pitchFamily="2" charset="-122"/>
                <a:ea typeface="宋体" panose="02010600030101010101" pitchFamily="2" charset="-122"/>
                <a:cs typeface="Times New Roman" panose="02020603050405020304" pitchFamily="18" charset="0"/>
              </a:rPr>
              <a:t>圆频率</a:t>
            </a:r>
          </a:p>
        </p:txBody>
      </p:sp>
      <p:graphicFrame>
        <p:nvGraphicFramePr>
          <p:cNvPr id="5" name="Object 4">
            <a:extLst>
              <a:ext uri="{FF2B5EF4-FFF2-40B4-BE49-F238E27FC236}">
                <a16:creationId xmlns:a16="http://schemas.microsoft.com/office/drawing/2014/main" id="{0797F539-87C9-BC6D-C0FD-C90731519E69}"/>
              </a:ext>
            </a:extLst>
          </p:cNvPr>
          <p:cNvGraphicFramePr>
            <a:graphicFrameLocks noGrp="1" noChangeAspect="1"/>
          </p:cNvGraphicFramePr>
          <p:nvPr>
            <p:ph idx="1"/>
            <p:extLst>
              <p:ext uri="{D42A27DB-BD31-4B8C-83A1-F6EECF244321}">
                <p14:modId xmlns:p14="http://schemas.microsoft.com/office/powerpoint/2010/main" val="801730474"/>
              </p:ext>
            </p:extLst>
          </p:nvPr>
        </p:nvGraphicFramePr>
        <p:xfrm>
          <a:off x="1698907" y="3657600"/>
          <a:ext cx="2286974" cy="998538"/>
        </p:xfrm>
        <a:graphic>
          <a:graphicData uri="http://schemas.openxmlformats.org/presentationml/2006/ole">
            <mc:AlternateContent xmlns:mc="http://schemas.openxmlformats.org/markup-compatibility/2006">
              <mc:Choice xmlns:v="urn:schemas-microsoft-com:vml" Requires="v">
                <p:oleObj name="Equation" r:id="rId2" imgW="901309" imgH="393529" progId="Equation.DSMT4">
                  <p:embed/>
                </p:oleObj>
              </mc:Choice>
              <mc:Fallback>
                <p:oleObj name="Equation" r:id="rId2" imgW="901309" imgH="393529" progId="Equation.DSMT4">
                  <p:embed/>
                  <p:pic>
                    <p:nvPicPr>
                      <p:cNvPr id="22532" name="Object 4">
                        <a:extLst>
                          <a:ext uri="{FF2B5EF4-FFF2-40B4-BE49-F238E27FC236}">
                            <a16:creationId xmlns:a16="http://schemas.microsoft.com/office/drawing/2014/main" id="{9EC217A2-E35B-2401-70AA-C85CC9DB0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907" y="3657600"/>
                        <a:ext cx="2286974" cy="998538"/>
                      </a:xfrm>
                      <a:prstGeom prst="rect">
                        <a:avLst/>
                      </a:prstGeom>
                      <a:solidFill>
                        <a:srgbClr val="FFFF99"/>
                      </a:solidFill>
                    </p:spPr>
                  </p:pic>
                </p:oleObj>
              </mc:Fallback>
            </mc:AlternateContent>
          </a:graphicData>
        </a:graphic>
      </p:graphicFrame>
      <p:graphicFrame>
        <p:nvGraphicFramePr>
          <p:cNvPr id="6" name="对象 5">
            <a:extLst>
              <a:ext uri="{FF2B5EF4-FFF2-40B4-BE49-F238E27FC236}">
                <a16:creationId xmlns:a16="http://schemas.microsoft.com/office/drawing/2014/main" id="{AA28316C-DF1F-4D0A-50E8-12D3B1A29AA0}"/>
              </a:ext>
            </a:extLst>
          </p:cNvPr>
          <p:cNvGraphicFramePr>
            <a:graphicFrameLocks noChangeAspect="1"/>
          </p:cNvGraphicFramePr>
          <p:nvPr>
            <p:extLst>
              <p:ext uri="{D42A27DB-BD31-4B8C-83A1-F6EECF244321}">
                <p14:modId xmlns:p14="http://schemas.microsoft.com/office/powerpoint/2010/main" val="3301916888"/>
              </p:ext>
            </p:extLst>
          </p:nvPr>
        </p:nvGraphicFramePr>
        <p:xfrm>
          <a:off x="4927600" y="2641600"/>
          <a:ext cx="914400" cy="179388"/>
        </p:xfrm>
        <a:graphic>
          <a:graphicData uri="http://schemas.openxmlformats.org/presentationml/2006/ole">
            <mc:AlternateContent xmlns:mc="http://schemas.openxmlformats.org/markup-compatibility/2006">
              <mc:Choice xmlns:v="urn:schemas-microsoft-com:vml" Requires="v">
                <p:oleObj name="Equation" r:id="rId4" imgW="914400" imgH="179640" progId="Equation.DSMT4">
                  <p:embed/>
                </p:oleObj>
              </mc:Choice>
              <mc:Fallback>
                <p:oleObj name="Equation" r:id="rId4" imgW="914400" imgH="179640" progId="Equation.DSMT4">
                  <p:embed/>
                  <p:pic>
                    <p:nvPicPr>
                      <p:cNvPr id="0" name=""/>
                      <p:cNvPicPr/>
                      <p:nvPr/>
                    </p:nvPicPr>
                    <p:blipFill>
                      <a:blip r:embed="rId5"/>
                      <a:stretch>
                        <a:fillRect/>
                      </a:stretch>
                    </p:blipFill>
                    <p:spPr>
                      <a:xfrm>
                        <a:off x="4927600" y="2641600"/>
                        <a:ext cx="914400" cy="179388"/>
                      </a:xfrm>
                      <a:prstGeom prst="rect">
                        <a:avLst/>
                      </a:prstGeom>
                    </p:spPr>
                  </p:pic>
                </p:oleObj>
              </mc:Fallback>
            </mc:AlternateContent>
          </a:graphicData>
        </a:graphic>
      </p:graphicFrame>
    </p:spTree>
    <p:extLst>
      <p:ext uri="{BB962C8B-B14F-4D97-AF65-F5344CB8AC3E}">
        <p14:creationId xmlns:p14="http://schemas.microsoft.com/office/powerpoint/2010/main" val="3262777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综合例题</a:t>
            </a:r>
          </a:p>
        </p:txBody>
      </p:sp>
      <p:pic>
        <p:nvPicPr>
          <p:cNvPr id="5" name="内容占位符 4">
            <a:extLst>
              <a:ext uri="{FF2B5EF4-FFF2-40B4-BE49-F238E27FC236}">
                <a16:creationId xmlns:a16="http://schemas.microsoft.com/office/drawing/2014/main" id="{CD74A27E-A241-DADA-B7AA-7D6E44916AEF}"/>
              </a:ext>
            </a:extLst>
          </p:cNvPr>
          <p:cNvPicPr>
            <a:picLocks noGrp="1" noChangeAspect="1"/>
          </p:cNvPicPr>
          <p:nvPr>
            <p:ph idx="1"/>
          </p:nvPr>
        </p:nvPicPr>
        <p:blipFill>
          <a:blip r:embed="rId2"/>
          <a:stretch>
            <a:fillRect/>
          </a:stretch>
        </p:blipFill>
        <p:spPr>
          <a:xfrm>
            <a:off x="2548582" y="1597139"/>
            <a:ext cx="7094835" cy="1036410"/>
          </a:xfrm>
        </p:spPr>
      </p:pic>
      <p:pic>
        <p:nvPicPr>
          <p:cNvPr id="7" name="图片 6">
            <a:extLst>
              <a:ext uri="{FF2B5EF4-FFF2-40B4-BE49-F238E27FC236}">
                <a16:creationId xmlns:a16="http://schemas.microsoft.com/office/drawing/2014/main" id="{08044B56-28EE-AC8B-8AFA-59CB107ED49D}"/>
              </a:ext>
            </a:extLst>
          </p:cNvPr>
          <p:cNvPicPr>
            <a:picLocks noChangeAspect="1"/>
          </p:cNvPicPr>
          <p:nvPr/>
        </p:nvPicPr>
        <p:blipFill>
          <a:blip r:embed="rId3"/>
          <a:stretch>
            <a:fillRect/>
          </a:stretch>
        </p:blipFill>
        <p:spPr>
          <a:xfrm>
            <a:off x="2548582" y="3143142"/>
            <a:ext cx="6965284" cy="2476715"/>
          </a:xfrm>
          <a:prstGeom prst="rect">
            <a:avLst/>
          </a:prstGeom>
        </p:spPr>
      </p:pic>
    </p:spTree>
    <p:extLst>
      <p:ext uri="{BB962C8B-B14F-4D97-AF65-F5344CB8AC3E}">
        <p14:creationId xmlns:p14="http://schemas.microsoft.com/office/powerpoint/2010/main" val="397192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C036CF93-D528-AC9E-8536-E944A3C1BCE9}"/>
              </a:ext>
            </a:extLst>
          </p:cNvPr>
          <p:cNvPicPr>
            <a:picLocks noChangeAspect="1"/>
          </p:cNvPicPr>
          <p:nvPr/>
        </p:nvPicPr>
        <p:blipFill>
          <a:blip r:embed="rId2"/>
          <a:stretch>
            <a:fillRect/>
          </a:stretch>
        </p:blipFill>
        <p:spPr>
          <a:xfrm>
            <a:off x="2190411" y="383744"/>
            <a:ext cx="7811177" cy="2613887"/>
          </a:xfrm>
          <a:prstGeom prst="rect">
            <a:avLst/>
          </a:prstGeom>
        </p:spPr>
      </p:pic>
      <p:pic>
        <p:nvPicPr>
          <p:cNvPr id="7" name="图片 6">
            <a:extLst>
              <a:ext uri="{FF2B5EF4-FFF2-40B4-BE49-F238E27FC236}">
                <a16:creationId xmlns:a16="http://schemas.microsoft.com/office/drawing/2014/main" id="{9E8053EE-29FE-A6D7-1CE8-E1C64A1F8D90}"/>
              </a:ext>
            </a:extLst>
          </p:cNvPr>
          <p:cNvPicPr>
            <a:picLocks noChangeAspect="1"/>
          </p:cNvPicPr>
          <p:nvPr/>
        </p:nvPicPr>
        <p:blipFill>
          <a:blip r:embed="rId3"/>
          <a:stretch>
            <a:fillRect/>
          </a:stretch>
        </p:blipFill>
        <p:spPr>
          <a:xfrm>
            <a:off x="2190411" y="3252461"/>
            <a:ext cx="6812870" cy="2956816"/>
          </a:xfrm>
          <a:prstGeom prst="rect">
            <a:avLst/>
          </a:prstGeom>
        </p:spPr>
      </p:pic>
    </p:spTree>
    <p:extLst>
      <p:ext uri="{BB962C8B-B14F-4D97-AF65-F5344CB8AC3E}">
        <p14:creationId xmlns:p14="http://schemas.microsoft.com/office/powerpoint/2010/main" val="30731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124C8B2C-7184-2501-224F-7678EDFDB0ED}"/>
              </a:ext>
            </a:extLst>
          </p:cNvPr>
          <p:cNvPicPr>
            <a:picLocks noChangeAspect="1"/>
          </p:cNvPicPr>
          <p:nvPr/>
        </p:nvPicPr>
        <p:blipFill>
          <a:blip r:embed="rId2"/>
          <a:stretch>
            <a:fillRect/>
          </a:stretch>
        </p:blipFill>
        <p:spPr>
          <a:xfrm>
            <a:off x="2232325" y="365125"/>
            <a:ext cx="7727350" cy="2217612"/>
          </a:xfrm>
          <a:prstGeom prst="rect">
            <a:avLst/>
          </a:prstGeom>
        </p:spPr>
      </p:pic>
      <p:pic>
        <p:nvPicPr>
          <p:cNvPr id="7" name="图片 6">
            <a:extLst>
              <a:ext uri="{FF2B5EF4-FFF2-40B4-BE49-F238E27FC236}">
                <a16:creationId xmlns:a16="http://schemas.microsoft.com/office/drawing/2014/main" id="{61A39FEB-8F75-855C-6C43-E00075AE4235}"/>
              </a:ext>
            </a:extLst>
          </p:cNvPr>
          <p:cNvPicPr>
            <a:picLocks noChangeAspect="1"/>
          </p:cNvPicPr>
          <p:nvPr/>
        </p:nvPicPr>
        <p:blipFill>
          <a:blip r:embed="rId3"/>
          <a:stretch>
            <a:fillRect/>
          </a:stretch>
        </p:blipFill>
        <p:spPr>
          <a:xfrm>
            <a:off x="2394270" y="3888530"/>
            <a:ext cx="7270110" cy="2423370"/>
          </a:xfrm>
          <a:prstGeom prst="rect">
            <a:avLst/>
          </a:prstGeom>
        </p:spPr>
      </p:pic>
      <p:pic>
        <p:nvPicPr>
          <p:cNvPr id="9" name="图片 8">
            <a:extLst>
              <a:ext uri="{FF2B5EF4-FFF2-40B4-BE49-F238E27FC236}">
                <a16:creationId xmlns:a16="http://schemas.microsoft.com/office/drawing/2014/main" id="{78D51ACE-0EA8-3EE4-1AA8-EEA09C876BCC}"/>
              </a:ext>
            </a:extLst>
          </p:cNvPr>
          <p:cNvPicPr>
            <a:picLocks noChangeAspect="1"/>
          </p:cNvPicPr>
          <p:nvPr/>
        </p:nvPicPr>
        <p:blipFill>
          <a:blip r:embed="rId4"/>
          <a:stretch>
            <a:fillRect/>
          </a:stretch>
        </p:blipFill>
        <p:spPr>
          <a:xfrm>
            <a:off x="2460945" y="2708149"/>
            <a:ext cx="7270110" cy="990686"/>
          </a:xfrm>
          <a:prstGeom prst="rect">
            <a:avLst/>
          </a:prstGeom>
        </p:spPr>
      </p:pic>
    </p:spTree>
    <p:extLst>
      <p:ext uri="{BB962C8B-B14F-4D97-AF65-F5344CB8AC3E}">
        <p14:creationId xmlns:p14="http://schemas.microsoft.com/office/powerpoint/2010/main" val="22018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5F98A962-4140-5092-BCAF-81D0E12DB820}"/>
              </a:ext>
            </a:extLst>
          </p:cNvPr>
          <p:cNvPicPr>
            <a:picLocks noChangeAspect="1"/>
          </p:cNvPicPr>
          <p:nvPr/>
        </p:nvPicPr>
        <p:blipFill>
          <a:blip r:embed="rId2"/>
          <a:stretch>
            <a:fillRect/>
          </a:stretch>
        </p:blipFill>
        <p:spPr>
          <a:xfrm>
            <a:off x="2533341" y="430985"/>
            <a:ext cx="7125317" cy="5745978"/>
          </a:xfrm>
          <a:prstGeom prst="rect">
            <a:avLst/>
          </a:prstGeom>
        </p:spPr>
      </p:pic>
    </p:spTree>
    <p:extLst>
      <p:ext uri="{BB962C8B-B14F-4D97-AF65-F5344CB8AC3E}">
        <p14:creationId xmlns:p14="http://schemas.microsoft.com/office/powerpoint/2010/main" val="1672831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21EDE116-7EC6-5394-4734-00521CC1B1F6}"/>
              </a:ext>
            </a:extLst>
          </p:cNvPr>
          <p:cNvPicPr>
            <a:picLocks noChangeAspect="1"/>
          </p:cNvPicPr>
          <p:nvPr/>
        </p:nvPicPr>
        <p:blipFill>
          <a:blip r:embed="rId2"/>
          <a:stretch>
            <a:fillRect/>
          </a:stretch>
        </p:blipFill>
        <p:spPr>
          <a:xfrm>
            <a:off x="2335204" y="525528"/>
            <a:ext cx="7521592" cy="5806943"/>
          </a:xfrm>
          <a:prstGeom prst="rect">
            <a:avLst/>
          </a:prstGeom>
        </p:spPr>
      </p:pic>
    </p:spTree>
    <p:extLst>
      <p:ext uri="{BB962C8B-B14F-4D97-AF65-F5344CB8AC3E}">
        <p14:creationId xmlns:p14="http://schemas.microsoft.com/office/powerpoint/2010/main" val="1284754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785540FC-52B2-7827-37A8-0EF07E5802DA}"/>
              </a:ext>
            </a:extLst>
          </p:cNvPr>
          <p:cNvPicPr>
            <a:picLocks noChangeAspect="1"/>
          </p:cNvPicPr>
          <p:nvPr/>
        </p:nvPicPr>
        <p:blipFill>
          <a:blip r:embed="rId2"/>
          <a:stretch>
            <a:fillRect/>
          </a:stretch>
        </p:blipFill>
        <p:spPr>
          <a:xfrm>
            <a:off x="2085975" y="0"/>
            <a:ext cx="7856901" cy="5471634"/>
          </a:xfrm>
          <a:prstGeom prst="rect">
            <a:avLst/>
          </a:prstGeom>
        </p:spPr>
      </p:pic>
      <p:pic>
        <p:nvPicPr>
          <p:cNvPr id="7" name="图片 6">
            <a:extLst>
              <a:ext uri="{FF2B5EF4-FFF2-40B4-BE49-F238E27FC236}">
                <a16:creationId xmlns:a16="http://schemas.microsoft.com/office/drawing/2014/main" id="{53782B4E-C23D-CCB8-4951-78AC7F6F1811}"/>
              </a:ext>
            </a:extLst>
          </p:cNvPr>
          <p:cNvPicPr>
            <a:picLocks noChangeAspect="1"/>
          </p:cNvPicPr>
          <p:nvPr/>
        </p:nvPicPr>
        <p:blipFill rotWithShape="1">
          <a:blip r:embed="rId3"/>
          <a:srcRect b="69709"/>
          <a:stretch/>
        </p:blipFill>
        <p:spPr>
          <a:xfrm>
            <a:off x="2085975" y="5471634"/>
            <a:ext cx="7277731" cy="1156501"/>
          </a:xfrm>
          <a:prstGeom prst="rect">
            <a:avLst/>
          </a:prstGeom>
        </p:spPr>
      </p:pic>
    </p:spTree>
    <p:extLst>
      <p:ext uri="{BB962C8B-B14F-4D97-AF65-F5344CB8AC3E}">
        <p14:creationId xmlns:p14="http://schemas.microsoft.com/office/powerpoint/2010/main" val="320561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5BB6BC5A-E4C0-F538-C804-698116BF7C39}"/>
              </a:ext>
            </a:extLst>
          </p:cNvPr>
          <p:cNvPicPr>
            <a:picLocks noChangeAspect="1"/>
          </p:cNvPicPr>
          <p:nvPr/>
        </p:nvPicPr>
        <p:blipFill rotWithShape="1">
          <a:blip r:embed="rId2"/>
          <a:srcRect t="30042"/>
          <a:stretch/>
        </p:blipFill>
        <p:spPr>
          <a:xfrm>
            <a:off x="2457134" y="1981200"/>
            <a:ext cx="7277731" cy="2670975"/>
          </a:xfrm>
          <a:prstGeom prst="rect">
            <a:avLst/>
          </a:prstGeom>
        </p:spPr>
      </p:pic>
    </p:spTree>
    <p:extLst>
      <p:ext uri="{BB962C8B-B14F-4D97-AF65-F5344CB8AC3E}">
        <p14:creationId xmlns:p14="http://schemas.microsoft.com/office/powerpoint/2010/main" val="1343633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D7833319-37B7-F68F-C759-1BCBD126A8C5}"/>
              </a:ext>
            </a:extLst>
          </p:cNvPr>
          <p:cNvPicPr>
            <a:picLocks noChangeAspect="1"/>
          </p:cNvPicPr>
          <p:nvPr/>
        </p:nvPicPr>
        <p:blipFill>
          <a:blip r:embed="rId2"/>
          <a:stretch>
            <a:fillRect/>
          </a:stretch>
        </p:blipFill>
        <p:spPr>
          <a:xfrm>
            <a:off x="2110394" y="365125"/>
            <a:ext cx="7971211" cy="2141406"/>
          </a:xfrm>
          <a:prstGeom prst="rect">
            <a:avLst/>
          </a:prstGeom>
        </p:spPr>
      </p:pic>
      <p:pic>
        <p:nvPicPr>
          <p:cNvPr id="7" name="图片 6">
            <a:extLst>
              <a:ext uri="{FF2B5EF4-FFF2-40B4-BE49-F238E27FC236}">
                <a16:creationId xmlns:a16="http://schemas.microsoft.com/office/drawing/2014/main" id="{8FB530C9-BED9-6647-DBF8-6CAB3BECFB50}"/>
              </a:ext>
            </a:extLst>
          </p:cNvPr>
          <p:cNvPicPr>
            <a:picLocks noChangeAspect="1"/>
          </p:cNvPicPr>
          <p:nvPr/>
        </p:nvPicPr>
        <p:blipFill>
          <a:blip r:embed="rId3"/>
          <a:stretch>
            <a:fillRect/>
          </a:stretch>
        </p:blipFill>
        <p:spPr>
          <a:xfrm>
            <a:off x="2632409" y="2760027"/>
            <a:ext cx="6927180" cy="1531753"/>
          </a:xfrm>
          <a:prstGeom prst="rect">
            <a:avLst/>
          </a:prstGeom>
        </p:spPr>
      </p:pic>
    </p:spTree>
    <p:extLst>
      <p:ext uri="{BB962C8B-B14F-4D97-AF65-F5344CB8AC3E}">
        <p14:creationId xmlns:p14="http://schemas.microsoft.com/office/powerpoint/2010/main" val="77795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86CA0025-7148-BA6D-3C02-A515B4748E24}"/>
              </a:ext>
            </a:extLst>
          </p:cNvPr>
          <p:cNvPicPr>
            <a:picLocks noChangeAspect="1"/>
          </p:cNvPicPr>
          <p:nvPr/>
        </p:nvPicPr>
        <p:blipFill>
          <a:blip r:embed="rId2"/>
          <a:stretch>
            <a:fillRect/>
          </a:stretch>
        </p:blipFill>
        <p:spPr>
          <a:xfrm>
            <a:off x="838200" y="681037"/>
            <a:ext cx="5745978" cy="1767993"/>
          </a:xfrm>
          <a:prstGeom prst="rect">
            <a:avLst/>
          </a:prstGeom>
        </p:spPr>
      </p:pic>
      <p:pic>
        <p:nvPicPr>
          <p:cNvPr id="7" name="图片 6">
            <a:extLst>
              <a:ext uri="{FF2B5EF4-FFF2-40B4-BE49-F238E27FC236}">
                <a16:creationId xmlns:a16="http://schemas.microsoft.com/office/drawing/2014/main" id="{8403F39B-D7B7-9EA7-DFBE-F8242FEB7B7C}"/>
              </a:ext>
            </a:extLst>
          </p:cNvPr>
          <p:cNvPicPr>
            <a:picLocks noChangeAspect="1"/>
          </p:cNvPicPr>
          <p:nvPr/>
        </p:nvPicPr>
        <p:blipFill>
          <a:blip r:embed="rId3"/>
          <a:stretch>
            <a:fillRect/>
          </a:stretch>
        </p:blipFill>
        <p:spPr>
          <a:xfrm>
            <a:off x="8035458" y="338107"/>
            <a:ext cx="1867062" cy="2110923"/>
          </a:xfrm>
          <a:prstGeom prst="rect">
            <a:avLst/>
          </a:prstGeom>
        </p:spPr>
      </p:pic>
      <p:pic>
        <p:nvPicPr>
          <p:cNvPr id="9" name="图片 8">
            <a:extLst>
              <a:ext uri="{FF2B5EF4-FFF2-40B4-BE49-F238E27FC236}">
                <a16:creationId xmlns:a16="http://schemas.microsoft.com/office/drawing/2014/main" id="{7F42B243-09F4-12AA-8CC6-A45C631DFF3E}"/>
              </a:ext>
            </a:extLst>
          </p:cNvPr>
          <p:cNvPicPr>
            <a:picLocks noChangeAspect="1"/>
          </p:cNvPicPr>
          <p:nvPr/>
        </p:nvPicPr>
        <p:blipFill>
          <a:blip r:embed="rId4"/>
          <a:stretch>
            <a:fillRect/>
          </a:stretch>
        </p:blipFill>
        <p:spPr>
          <a:xfrm>
            <a:off x="1845614" y="2449030"/>
            <a:ext cx="7643522" cy="4282811"/>
          </a:xfrm>
          <a:prstGeom prst="rect">
            <a:avLst/>
          </a:prstGeom>
        </p:spPr>
      </p:pic>
    </p:spTree>
    <p:extLst>
      <p:ext uri="{BB962C8B-B14F-4D97-AF65-F5344CB8AC3E}">
        <p14:creationId xmlns:p14="http://schemas.microsoft.com/office/powerpoint/2010/main" val="395240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F7EFB893-23F9-5EA6-DAFC-FFF4A69873AD}"/>
              </a:ext>
            </a:extLst>
          </p:cNvPr>
          <p:cNvPicPr>
            <a:picLocks noChangeAspect="1"/>
          </p:cNvPicPr>
          <p:nvPr/>
        </p:nvPicPr>
        <p:blipFill>
          <a:blip r:embed="rId2"/>
          <a:stretch>
            <a:fillRect/>
          </a:stretch>
        </p:blipFill>
        <p:spPr>
          <a:xfrm>
            <a:off x="2163739" y="531230"/>
            <a:ext cx="7864522" cy="2453853"/>
          </a:xfrm>
          <a:prstGeom prst="rect">
            <a:avLst/>
          </a:prstGeom>
        </p:spPr>
      </p:pic>
      <p:pic>
        <p:nvPicPr>
          <p:cNvPr id="7" name="图片 6">
            <a:extLst>
              <a:ext uri="{FF2B5EF4-FFF2-40B4-BE49-F238E27FC236}">
                <a16:creationId xmlns:a16="http://schemas.microsoft.com/office/drawing/2014/main" id="{8EF6305B-9217-1565-5DDC-023E5162FBF9}"/>
              </a:ext>
            </a:extLst>
          </p:cNvPr>
          <p:cNvPicPr>
            <a:picLocks noChangeAspect="1"/>
          </p:cNvPicPr>
          <p:nvPr/>
        </p:nvPicPr>
        <p:blipFill>
          <a:blip r:embed="rId3"/>
          <a:stretch>
            <a:fillRect/>
          </a:stretch>
        </p:blipFill>
        <p:spPr>
          <a:xfrm>
            <a:off x="2228515" y="3120020"/>
            <a:ext cx="7734970" cy="2796782"/>
          </a:xfrm>
          <a:prstGeom prst="rect">
            <a:avLst/>
          </a:prstGeom>
        </p:spPr>
      </p:pic>
    </p:spTree>
    <p:extLst>
      <p:ext uri="{BB962C8B-B14F-4D97-AF65-F5344CB8AC3E}">
        <p14:creationId xmlns:p14="http://schemas.microsoft.com/office/powerpoint/2010/main" val="199933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7DF5516-3228-9131-7136-AAE4C9795420}"/>
              </a:ext>
            </a:extLst>
          </p:cNvPr>
          <p:cNvSpPr>
            <a:spLocks noGrp="1" noChangeArrowheads="1"/>
          </p:cNvSpPr>
          <p:nvPr>
            <p:ph type="title"/>
          </p:nvPr>
        </p:nvSpPr>
        <p:spPr>
          <a:xfrm>
            <a:off x="1992314" y="260350"/>
            <a:ext cx="2763837" cy="762000"/>
          </a:xfrm>
        </p:spPr>
        <p:txBody>
          <a:bodyPr/>
          <a:lstStyle/>
          <a:p>
            <a:pPr eaLnBrk="1" hangingPunct="1">
              <a:defRPr/>
            </a:pPr>
            <a:r>
              <a:rPr lang="zh-CN" altLang="en-US" sz="3200" b="1" dirty="0">
                <a:effectLst>
                  <a:outerShdw blurRad="38100" dist="38100" dir="2700000" algn="tl">
                    <a:srgbClr val="000000"/>
                  </a:outerShdw>
                </a:effectLst>
                <a:latin typeface="Times New Roman" pitchFamily="18" charset="0"/>
                <a:ea typeface="黑体" pitchFamily="49" charset="-122"/>
                <a:cs typeface="Times New Roman" pitchFamily="18" charset="0"/>
              </a:rPr>
              <a:t>峰值和有效值</a:t>
            </a:r>
            <a:r>
              <a:rPr lang="zh-CN" altLang="en-US" dirty="0">
                <a:latin typeface="Times New Roman" pitchFamily="18" charset="0"/>
                <a:ea typeface="黑体" pitchFamily="49" charset="-122"/>
                <a:cs typeface="Times New Roman" pitchFamily="18" charset="0"/>
              </a:rPr>
              <a:t> </a:t>
            </a:r>
          </a:p>
        </p:txBody>
      </p:sp>
      <p:sp>
        <p:nvSpPr>
          <p:cNvPr id="26627" name="Rectangle 3">
            <a:extLst>
              <a:ext uri="{FF2B5EF4-FFF2-40B4-BE49-F238E27FC236}">
                <a16:creationId xmlns:a16="http://schemas.microsoft.com/office/drawing/2014/main" id="{13E7EAE8-9A0A-3EB8-5528-278FD6EFC80E}"/>
              </a:ext>
            </a:extLst>
          </p:cNvPr>
          <p:cNvSpPr>
            <a:spLocks noGrp="1" noChangeArrowheads="1"/>
          </p:cNvSpPr>
          <p:nvPr>
            <p:ph type="body" idx="1"/>
          </p:nvPr>
        </p:nvSpPr>
        <p:spPr>
          <a:xfrm>
            <a:off x="2135189" y="1196976"/>
            <a:ext cx="8281987" cy="2519363"/>
          </a:xfrm>
        </p:spPr>
        <p:txBody>
          <a:bodyPr>
            <a:normAutofit lnSpcReduction="10000"/>
          </a:bodyPr>
          <a:lstStyle/>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峰值：瞬时值随时间变化的幅度。</a:t>
            </a:r>
          </a:p>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有效值定义：如果交变电流</a:t>
            </a:r>
            <a:r>
              <a:rPr lang="en-US" altLang="zh-CN" b="1" i="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 </a:t>
            </a:r>
            <a:r>
              <a:rPr lang="zh-CN" altLang="en-US" b="1">
                <a:latin typeface="Times New Roman" panose="02020603050405020304" pitchFamily="18" charset="0"/>
                <a:ea typeface="黑体" panose="02010609060101010101" pitchFamily="49" charset="-122"/>
                <a:cs typeface="Times New Roman" panose="02020603050405020304" pitchFamily="18" charset="0"/>
              </a:rPr>
              <a:t>通过电阻</a:t>
            </a:r>
            <a:r>
              <a:rPr lang="en-US" altLang="zh-CN" b="1" i="1">
                <a:solidFill>
                  <a:srgbClr val="800000"/>
                </a:solidFill>
                <a:latin typeface="Times New Roman" panose="02020603050405020304" pitchFamily="18" charset="0"/>
                <a:ea typeface="黑体" panose="02010609060101010101" pitchFamily="49" charset="-122"/>
                <a:cs typeface="Times New Roman" panose="02020603050405020304" pitchFamily="18" charset="0"/>
              </a:rPr>
              <a:t>R</a:t>
            </a:r>
            <a:r>
              <a:rPr lang="zh-CN" altLang="en-US" b="1">
                <a:latin typeface="Times New Roman" panose="02020603050405020304" pitchFamily="18" charset="0"/>
                <a:ea typeface="黑体" panose="02010609060101010101" pitchFamily="49" charset="-122"/>
                <a:cs typeface="Times New Roman" panose="02020603050405020304" pitchFamily="18" charset="0"/>
              </a:rPr>
              <a:t>时，在一个周期</a:t>
            </a:r>
            <a:r>
              <a:rPr lang="en-US" altLang="zh-CN" b="1">
                <a:latin typeface="Times New Roman" panose="02020603050405020304" pitchFamily="18" charset="0"/>
                <a:ea typeface="黑体" panose="02010609060101010101" pitchFamily="49" charset="-122"/>
                <a:cs typeface="Times New Roman" panose="02020603050405020304" pitchFamily="18" charset="0"/>
              </a:rPr>
              <a:t>T</a:t>
            </a:r>
            <a:r>
              <a:rPr lang="zh-CN" altLang="en-US" b="1">
                <a:latin typeface="Times New Roman" panose="02020603050405020304" pitchFamily="18" charset="0"/>
                <a:ea typeface="黑体" panose="02010609060101010101" pitchFamily="49" charset="-122"/>
                <a:cs typeface="Times New Roman" panose="02020603050405020304" pitchFamily="18" charset="0"/>
              </a:rPr>
              <a:t>内产生的焦耳热与某一直流电流</a:t>
            </a:r>
            <a:r>
              <a:rPr lang="en-US" altLang="zh-CN" b="1" i="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 </a:t>
            </a:r>
            <a:r>
              <a:rPr lang="zh-CN" altLang="en-US" b="1">
                <a:latin typeface="Times New Roman" panose="02020603050405020304" pitchFamily="18" charset="0"/>
                <a:ea typeface="黑体" panose="02010609060101010101" pitchFamily="49" charset="-122"/>
                <a:cs typeface="Times New Roman" panose="02020603050405020304" pitchFamily="18" charset="0"/>
              </a:rPr>
              <a:t>通过该电阻</a:t>
            </a:r>
            <a:r>
              <a:rPr lang="en-US" altLang="zh-CN" b="1" i="1">
                <a:solidFill>
                  <a:srgbClr val="800000"/>
                </a:solidFill>
                <a:latin typeface="Times New Roman" panose="02020603050405020304" pitchFamily="18" charset="0"/>
                <a:ea typeface="黑体" panose="02010609060101010101" pitchFamily="49" charset="-122"/>
                <a:cs typeface="Times New Roman" panose="02020603050405020304" pitchFamily="18" charset="0"/>
              </a:rPr>
              <a:t>R</a:t>
            </a:r>
            <a:r>
              <a:rPr lang="zh-CN" altLang="en-US" b="1">
                <a:latin typeface="Times New Roman" panose="02020603050405020304" pitchFamily="18" charset="0"/>
                <a:ea typeface="黑体" panose="02010609060101010101" pitchFamily="49" charset="-122"/>
                <a:cs typeface="Times New Roman" panose="02020603050405020304" pitchFamily="18" charset="0"/>
              </a:rPr>
              <a:t>在同样时间</a:t>
            </a:r>
            <a:r>
              <a:rPr lang="en-US" altLang="zh-CN" b="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b="1">
                <a:latin typeface="Times New Roman" panose="02020603050405020304" pitchFamily="18" charset="0"/>
                <a:ea typeface="黑体" panose="02010609060101010101" pitchFamily="49" charset="-122"/>
                <a:cs typeface="Times New Roman" panose="02020603050405020304" pitchFamily="18" charset="0"/>
              </a:rPr>
              <a:t>内产生的</a:t>
            </a:r>
            <a:r>
              <a:rPr lang="zh-CN" altLang="en-US"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热量</a:t>
            </a:r>
            <a:r>
              <a:rPr lang="zh-CN" altLang="en-US" b="1">
                <a:latin typeface="Times New Roman" panose="02020603050405020304" pitchFamily="18" charset="0"/>
                <a:ea typeface="黑体" panose="02010609060101010101" pitchFamily="49" charset="-122"/>
                <a:cs typeface="Times New Roman" panose="02020603050405020304" pitchFamily="18" charset="0"/>
              </a:rPr>
              <a:t>相等，那么交变电流</a:t>
            </a:r>
            <a:r>
              <a:rPr lang="en-US" altLang="zh-CN" b="1" i="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b="1">
                <a:latin typeface="Times New Roman" panose="02020603050405020304" pitchFamily="18" charset="0"/>
                <a:ea typeface="黑体" panose="02010609060101010101" pitchFamily="49" charset="-122"/>
                <a:cs typeface="Times New Roman" panose="02020603050405020304" pitchFamily="18" charset="0"/>
              </a:rPr>
              <a:t>的</a:t>
            </a:r>
            <a:r>
              <a:rPr lang="zh-CN" altLang="en-US"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有效值</a:t>
            </a:r>
            <a:r>
              <a:rPr lang="zh-CN" altLang="en-US" b="1">
                <a:latin typeface="Times New Roman" panose="02020603050405020304" pitchFamily="18" charset="0"/>
                <a:ea typeface="黑体" panose="02010609060101010101" pitchFamily="49" charset="-122"/>
                <a:cs typeface="Times New Roman" panose="02020603050405020304" pitchFamily="18" charset="0"/>
              </a:rPr>
              <a:t>在数值上等于直流电流</a:t>
            </a:r>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b="1">
                <a:latin typeface="Times New Roman" panose="02020603050405020304" pitchFamily="18" charset="0"/>
                <a:ea typeface="黑体" panose="02010609060101010101" pitchFamily="49" charset="-122"/>
                <a:cs typeface="Times New Roman" panose="02020603050405020304" pitchFamily="18" charset="0"/>
              </a:rPr>
              <a:t>。按照上述表述，有</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14344" name="Rectangle 5">
            <a:extLst>
              <a:ext uri="{FF2B5EF4-FFF2-40B4-BE49-F238E27FC236}">
                <a16:creationId xmlns:a16="http://schemas.microsoft.com/office/drawing/2014/main" id="{E8453498-7AA2-3EB2-A55D-383890D1191C}"/>
              </a:ext>
            </a:extLst>
          </p:cNvPr>
          <p:cNvSpPr>
            <a:spLocks noChangeArrowheads="1"/>
          </p:cNvSpPr>
          <p:nvPr/>
        </p:nvSpPr>
        <p:spPr bwMode="auto">
          <a:xfrm>
            <a:off x="1524001" y="29267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6628" name="Object 4">
            <a:extLst>
              <a:ext uri="{FF2B5EF4-FFF2-40B4-BE49-F238E27FC236}">
                <a16:creationId xmlns:a16="http://schemas.microsoft.com/office/drawing/2014/main" id="{3F44C94A-3903-7FDA-2119-31824BAD309F}"/>
              </a:ext>
            </a:extLst>
          </p:cNvPr>
          <p:cNvGraphicFramePr>
            <a:graphicFrameLocks noChangeAspect="1"/>
          </p:cNvGraphicFramePr>
          <p:nvPr/>
        </p:nvGraphicFramePr>
        <p:xfrm>
          <a:off x="3216276" y="4292601"/>
          <a:ext cx="2989263" cy="925513"/>
        </p:xfrm>
        <a:graphic>
          <a:graphicData uri="http://schemas.openxmlformats.org/presentationml/2006/ole">
            <mc:AlternateContent xmlns:mc="http://schemas.openxmlformats.org/markup-compatibility/2006">
              <mc:Choice xmlns:v="urn:schemas-microsoft-com:vml" Requires="v">
                <p:oleObj name="公式" r:id="rId2" imgW="1002960" imgH="330120" progId="Equation.3">
                  <p:embed/>
                </p:oleObj>
              </mc:Choice>
              <mc:Fallback>
                <p:oleObj name="公式" r:id="rId2" imgW="1002960" imgH="330120" progId="Equation.3">
                  <p:embed/>
                  <p:pic>
                    <p:nvPicPr>
                      <p:cNvPr id="26628" name="Object 4">
                        <a:extLst>
                          <a:ext uri="{FF2B5EF4-FFF2-40B4-BE49-F238E27FC236}">
                            <a16:creationId xmlns:a16="http://schemas.microsoft.com/office/drawing/2014/main" id="{3F44C94A-3903-7FDA-2119-31824BAD3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276" y="4292601"/>
                        <a:ext cx="2989263" cy="925513"/>
                      </a:xfrm>
                      <a:prstGeom prst="rect">
                        <a:avLst/>
                      </a:prstGeom>
                      <a:solidFill>
                        <a:srgbClr val="CCFFCC"/>
                      </a:solidFill>
                    </p:spPr>
                  </p:pic>
                </p:oleObj>
              </mc:Fallback>
            </mc:AlternateContent>
          </a:graphicData>
        </a:graphic>
      </p:graphicFrame>
      <p:sp>
        <p:nvSpPr>
          <p:cNvPr id="26630" name="Rectangle 6">
            <a:extLst>
              <a:ext uri="{FF2B5EF4-FFF2-40B4-BE49-F238E27FC236}">
                <a16:creationId xmlns:a16="http://schemas.microsoft.com/office/drawing/2014/main" id="{7B15D8EA-2FAF-F9DE-856E-11D62B78BE5B}"/>
              </a:ext>
            </a:extLst>
          </p:cNvPr>
          <p:cNvSpPr>
            <a:spLocks noChangeArrowheads="1"/>
          </p:cNvSpPr>
          <p:nvPr/>
        </p:nvSpPr>
        <p:spPr bwMode="auto">
          <a:xfrm>
            <a:off x="2063750" y="5373689"/>
            <a:ext cx="338455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folHlink"/>
              </a:buClr>
              <a:buSzPct val="75000"/>
              <a:buFont typeface="Wingdings" panose="05000000000000000000" pitchFamily="2" charset="2"/>
              <a:buChar char="n"/>
            </a:pPr>
            <a:r>
              <a:rPr lang="zh-CN" altLang="en-US" sz="3200" b="1">
                <a:latin typeface="Times New Roman" panose="02020603050405020304" pitchFamily="18" charset="0"/>
                <a:ea typeface="华文中宋" panose="02010600040101010101" pitchFamily="2" charset="-122"/>
              </a:rPr>
              <a:t>交变电流有效值</a:t>
            </a:r>
            <a:endParaRPr lang="zh-CN" altLang="en-US" sz="3200">
              <a:latin typeface="Times New Roman" panose="02020603050405020304" pitchFamily="18" charset="0"/>
              <a:ea typeface="华文中宋" panose="02010600040101010101" pitchFamily="2" charset="-122"/>
            </a:endParaRPr>
          </a:p>
        </p:txBody>
      </p:sp>
      <p:sp>
        <p:nvSpPr>
          <p:cNvPr id="14346" name="Rectangle 8">
            <a:extLst>
              <a:ext uri="{FF2B5EF4-FFF2-40B4-BE49-F238E27FC236}">
                <a16:creationId xmlns:a16="http://schemas.microsoft.com/office/drawing/2014/main" id="{0C063AB4-2055-5C8E-2637-C3ACD73C6E0C}"/>
              </a:ext>
            </a:extLst>
          </p:cNvPr>
          <p:cNvSpPr>
            <a:spLocks noChangeArrowheads="1"/>
          </p:cNvSpPr>
          <p:nvPr/>
        </p:nvSpPr>
        <p:spPr bwMode="auto">
          <a:xfrm>
            <a:off x="1524001" y="29076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6631" name="Object 7">
            <a:extLst>
              <a:ext uri="{FF2B5EF4-FFF2-40B4-BE49-F238E27FC236}">
                <a16:creationId xmlns:a16="http://schemas.microsoft.com/office/drawing/2014/main" id="{1081FA31-2210-72F4-49BA-2068AD2CD2AB}"/>
              </a:ext>
            </a:extLst>
          </p:cNvPr>
          <p:cNvGraphicFramePr>
            <a:graphicFrameLocks noChangeAspect="1"/>
          </p:cNvGraphicFramePr>
          <p:nvPr/>
        </p:nvGraphicFramePr>
        <p:xfrm>
          <a:off x="5735639" y="5084763"/>
          <a:ext cx="2663825" cy="1162050"/>
        </p:xfrm>
        <a:graphic>
          <a:graphicData uri="http://schemas.openxmlformats.org/presentationml/2006/ole">
            <mc:AlternateContent xmlns:mc="http://schemas.openxmlformats.org/markup-compatibility/2006">
              <mc:Choice xmlns:v="urn:schemas-microsoft-com:vml" Requires="v">
                <p:oleObj name="公式" r:id="rId4" imgW="926698" imgH="444307" progId="Equation.3">
                  <p:embed/>
                </p:oleObj>
              </mc:Choice>
              <mc:Fallback>
                <p:oleObj name="公式" r:id="rId4" imgW="926698" imgH="444307" progId="Equation.3">
                  <p:embed/>
                  <p:pic>
                    <p:nvPicPr>
                      <p:cNvPr id="26631" name="Object 7">
                        <a:extLst>
                          <a:ext uri="{FF2B5EF4-FFF2-40B4-BE49-F238E27FC236}">
                            <a16:creationId xmlns:a16="http://schemas.microsoft.com/office/drawing/2014/main" id="{1081FA31-2210-72F4-49BA-2068AD2CD2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5639" y="5084763"/>
                        <a:ext cx="2663825" cy="1162050"/>
                      </a:xfrm>
                      <a:prstGeom prst="rect">
                        <a:avLst/>
                      </a:prstGeom>
                      <a:solidFill>
                        <a:srgbClr val="FFFF99"/>
                      </a:solidFill>
                    </p:spPr>
                  </p:pic>
                </p:oleObj>
              </mc:Fallback>
            </mc:AlternateContent>
          </a:graphicData>
        </a:graphic>
      </p:graphicFrame>
      <p:sp>
        <p:nvSpPr>
          <p:cNvPr id="26633" name="AutoShape 9">
            <a:extLst>
              <a:ext uri="{FF2B5EF4-FFF2-40B4-BE49-F238E27FC236}">
                <a16:creationId xmlns:a16="http://schemas.microsoft.com/office/drawing/2014/main" id="{878D07B7-A86A-3D6F-B50B-DFFC5B706056}"/>
              </a:ext>
            </a:extLst>
          </p:cNvPr>
          <p:cNvSpPr>
            <a:spLocks/>
          </p:cNvSpPr>
          <p:nvPr/>
        </p:nvSpPr>
        <p:spPr bwMode="auto">
          <a:xfrm>
            <a:off x="8688389" y="4581526"/>
            <a:ext cx="1800225" cy="1266825"/>
          </a:xfrm>
          <a:prstGeom prst="borderCallout2">
            <a:avLst>
              <a:gd name="adj1" fmla="val 9023"/>
              <a:gd name="adj2" fmla="val -4231"/>
              <a:gd name="adj3" fmla="val 9023"/>
              <a:gd name="adj4" fmla="val -51940"/>
              <a:gd name="adj5" fmla="val 74935"/>
              <a:gd name="adj6" fmla="val -144356"/>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fontAlgn="t" hangingPunct="1"/>
            <a:r>
              <a:rPr lang="zh-CN" altLang="en-US" sz="2000" b="1" dirty="0"/>
              <a:t>适用于周期性变化的量，但不能用于非周期量</a:t>
            </a:r>
            <a:r>
              <a:rPr lang="zh-CN" altLang="en-US" dirty="0"/>
              <a:t> </a:t>
            </a:r>
          </a:p>
        </p:txBody>
      </p:sp>
      <p:sp>
        <p:nvSpPr>
          <p:cNvPr id="14348" name="Rectangle 11">
            <a:extLst>
              <a:ext uri="{FF2B5EF4-FFF2-40B4-BE49-F238E27FC236}">
                <a16:creationId xmlns:a16="http://schemas.microsoft.com/office/drawing/2014/main" id="{CB6D5325-48F7-F8A6-EC9A-D8F68FADC8BD}"/>
              </a:ext>
            </a:extLst>
          </p:cNvPr>
          <p:cNvSpPr>
            <a:spLocks noChangeArrowheads="1"/>
          </p:cNvSpPr>
          <p:nvPr/>
        </p:nvSpPr>
        <p:spPr bwMode="auto">
          <a:xfrm>
            <a:off x="1524001" y="30410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4349" name="Rectangle 14">
            <a:extLst>
              <a:ext uri="{FF2B5EF4-FFF2-40B4-BE49-F238E27FC236}">
                <a16:creationId xmlns:a16="http://schemas.microsoft.com/office/drawing/2014/main" id="{6A08DB90-2A00-C42A-A3C2-3488D0843A7B}"/>
              </a:ext>
            </a:extLst>
          </p:cNvPr>
          <p:cNvSpPr>
            <a:spLocks noChangeArrowheads="1"/>
          </p:cNvSpPr>
          <p:nvPr/>
        </p:nvSpPr>
        <p:spPr bwMode="auto">
          <a:xfrm>
            <a:off x="1524001" y="288384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4350" name="Rectangle 16">
            <a:extLst>
              <a:ext uri="{FF2B5EF4-FFF2-40B4-BE49-F238E27FC236}">
                <a16:creationId xmlns:a16="http://schemas.microsoft.com/office/drawing/2014/main" id="{E44B4343-C952-EEB3-49AB-8A2BC0363AD4}"/>
              </a:ext>
            </a:extLst>
          </p:cNvPr>
          <p:cNvSpPr>
            <a:spLocks noChangeArrowheads="1"/>
          </p:cNvSpPr>
          <p:nvPr/>
        </p:nvSpPr>
        <p:spPr bwMode="auto">
          <a:xfrm>
            <a:off x="1524001" y="28981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交流电路的基尔霍夫方程组</a:t>
            </a: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a:xfrm>
            <a:off x="838200" y="1825625"/>
            <a:ext cx="10515600" cy="4667250"/>
          </a:xfrm>
        </p:spPr>
        <p:txBody>
          <a:bodyPr/>
          <a:lstStyle/>
          <a:p>
            <a:r>
              <a:rPr lang="zh-CN" altLang="en-US" dirty="0">
                <a:latin typeface="宋体" panose="02010600030101010101" pitchFamily="2" charset="-122"/>
                <a:ea typeface="宋体" panose="02010600030101010101" pitchFamily="2" charset="-122"/>
              </a:rPr>
              <a:t>我们在前面相当于默认了复电流与电压对于加法的开放性，这里进行补充说明。</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对应后相当于将</a:t>
            </a:r>
            <a:r>
              <a:rPr lang="en-US" altLang="zh-CN" dirty="0">
                <a:latin typeface="宋体" panose="02010600030101010101" pitchFamily="2" charset="-122"/>
                <a:ea typeface="宋体" panose="02010600030101010101" pitchFamily="2" charset="-122"/>
              </a:rPr>
              <a:t>x</a:t>
            </a:r>
            <a:r>
              <a:rPr lang="zh-CN" altLang="en-US" dirty="0">
                <a:latin typeface="宋体" panose="02010600030101010101" pitchFamily="2" charset="-122"/>
                <a:ea typeface="宋体" panose="02010600030101010101" pitchFamily="2" charset="-122"/>
              </a:rPr>
              <a:t>轴长度变化映射成</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一个矢量，可以看到在矢量旋转时，</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虚轴的变化式随着实轴一起变化的，</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也就是说，实际上有更强的条件：</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若         ，则         。旋转矢量法同理：</a:t>
            </a:r>
            <a:endParaRPr lang="en-US" altLang="zh-CN" dirty="0">
              <a:latin typeface="宋体" panose="02010600030101010101" pitchFamily="2" charset="-122"/>
              <a:ea typeface="宋体" panose="02010600030101010101" pitchFamily="2" charset="-122"/>
            </a:endParaRPr>
          </a:p>
          <a:p>
            <a:pPr algn="ctr"/>
            <a:r>
              <a:rPr lang="zh-CN" altLang="en-US" u="sng" dirty="0">
                <a:latin typeface="宋体" panose="02010600030101010101" pitchFamily="2" charset="-122"/>
                <a:ea typeface="宋体" panose="02010600030101010101" pitchFamily="2" charset="-122"/>
              </a:rPr>
              <a:t>事实上，旋转矢量法与复数解法本质上是一样的。</a:t>
            </a:r>
            <a:endParaRPr lang="en-US" altLang="zh-CN" u="sng" dirty="0">
              <a:latin typeface="宋体" panose="02010600030101010101" pitchFamily="2" charset="-122"/>
              <a:ea typeface="宋体" panose="02010600030101010101" pitchFamily="2" charset="-122"/>
            </a:endParaRPr>
          </a:p>
        </p:txBody>
      </p:sp>
      <p:pic>
        <p:nvPicPr>
          <p:cNvPr id="4" name="Picture 5">
            <a:extLst>
              <a:ext uri="{FF2B5EF4-FFF2-40B4-BE49-F238E27FC236}">
                <a16:creationId xmlns:a16="http://schemas.microsoft.com/office/drawing/2014/main" id="{EBA7FAA1-EF74-16E4-F309-114D185FD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4448" y="2724150"/>
            <a:ext cx="4967028"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C1EEBB28-C522-8260-ADB2-BD584001A83E}"/>
              </a:ext>
            </a:extLst>
          </p:cNvPr>
          <p:cNvPicPr>
            <a:picLocks noChangeAspect="1"/>
          </p:cNvPicPr>
          <p:nvPr/>
        </p:nvPicPr>
        <p:blipFill>
          <a:blip r:embed="rId3"/>
          <a:stretch>
            <a:fillRect/>
          </a:stretch>
        </p:blipFill>
        <p:spPr>
          <a:xfrm>
            <a:off x="1535237" y="5347320"/>
            <a:ext cx="1501270" cy="335309"/>
          </a:xfrm>
          <a:prstGeom prst="rect">
            <a:avLst/>
          </a:prstGeom>
        </p:spPr>
      </p:pic>
      <p:pic>
        <p:nvPicPr>
          <p:cNvPr id="8" name="图片 7">
            <a:extLst>
              <a:ext uri="{FF2B5EF4-FFF2-40B4-BE49-F238E27FC236}">
                <a16:creationId xmlns:a16="http://schemas.microsoft.com/office/drawing/2014/main" id="{1C1E926F-F63D-12EA-7B2E-54B748E8179B}"/>
              </a:ext>
            </a:extLst>
          </p:cNvPr>
          <p:cNvPicPr>
            <a:picLocks noChangeAspect="1"/>
          </p:cNvPicPr>
          <p:nvPr/>
        </p:nvPicPr>
        <p:blipFill>
          <a:blip r:embed="rId4"/>
          <a:stretch>
            <a:fillRect/>
          </a:stretch>
        </p:blipFill>
        <p:spPr>
          <a:xfrm>
            <a:off x="3882325" y="5297743"/>
            <a:ext cx="1493649" cy="472481"/>
          </a:xfrm>
          <a:prstGeom prst="rect">
            <a:avLst/>
          </a:prstGeom>
        </p:spPr>
      </p:pic>
      <p:pic>
        <p:nvPicPr>
          <p:cNvPr id="10" name="图片 9">
            <a:extLst>
              <a:ext uri="{FF2B5EF4-FFF2-40B4-BE49-F238E27FC236}">
                <a16:creationId xmlns:a16="http://schemas.microsoft.com/office/drawing/2014/main" id="{9719B9D8-8258-EAAE-A233-C84915C10EEA}"/>
              </a:ext>
            </a:extLst>
          </p:cNvPr>
          <p:cNvPicPr>
            <a:picLocks noChangeAspect="1"/>
          </p:cNvPicPr>
          <p:nvPr/>
        </p:nvPicPr>
        <p:blipFill>
          <a:blip r:embed="rId5"/>
          <a:stretch>
            <a:fillRect/>
          </a:stretch>
        </p:blipFill>
        <p:spPr>
          <a:xfrm>
            <a:off x="8505824" y="5225389"/>
            <a:ext cx="1486029" cy="457240"/>
          </a:xfrm>
          <a:prstGeom prst="rect">
            <a:avLst/>
          </a:prstGeom>
        </p:spPr>
      </p:pic>
    </p:spTree>
    <p:extLst>
      <p:ext uri="{BB962C8B-B14F-4D97-AF65-F5344CB8AC3E}">
        <p14:creationId xmlns:p14="http://schemas.microsoft.com/office/powerpoint/2010/main" val="312596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a:xfrm>
            <a:off x="838200" y="504825"/>
            <a:ext cx="10515600" cy="5672138"/>
          </a:xfrm>
        </p:spPr>
        <p:txBody>
          <a:bodyPr/>
          <a:lstStyle/>
          <a:p>
            <a:r>
              <a:rPr lang="zh-CN" altLang="en-US" dirty="0">
                <a:latin typeface="宋体" panose="02010600030101010101" pitchFamily="2" charset="-122"/>
                <a:ea typeface="宋体" panose="02010600030101010101" pitchFamily="2" charset="-122"/>
              </a:rPr>
              <a:t>既然         与         等价，那么基尔霍夫定律也同样成立。</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因此同样的，对于复杂电路只需加上复数的运算，其余法则均不变。</a:t>
            </a:r>
          </a:p>
        </p:txBody>
      </p:sp>
      <p:pic>
        <p:nvPicPr>
          <p:cNvPr id="4" name="图片 3">
            <a:extLst>
              <a:ext uri="{FF2B5EF4-FFF2-40B4-BE49-F238E27FC236}">
                <a16:creationId xmlns:a16="http://schemas.microsoft.com/office/drawing/2014/main" id="{3AA499F6-85D0-0E80-87D6-F14E78B20F9E}"/>
              </a:ext>
            </a:extLst>
          </p:cNvPr>
          <p:cNvPicPr>
            <a:picLocks noChangeAspect="1"/>
          </p:cNvPicPr>
          <p:nvPr/>
        </p:nvPicPr>
        <p:blipFill>
          <a:blip r:embed="rId2"/>
          <a:stretch>
            <a:fillRect/>
          </a:stretch>
        </p:blipFill>
        <p:spPr>
          <a:xfrm>
            <a:off x="1973387" y="613395"/>
            <a:ext cx="1501270" cy="335309"/>
          </a:xfrm>
          <a:prstGeom prst="rect">
            <a:avLst/>
          </a:prstGeom>
        </p:spPr>
      </p:pic>
      <p:pic>
        <p:nvPicPr>
          <p:cNvPr id="7" name="图片 6">
            <a:extLst>
              <a:ext uri="{FF2B5EF4-FFF2-40B4-BE49-F238E27FC236}">
                <a16:creationId xmlns:a16="http://schemas.microsoft.com/office/drawing/2014/main" id="{386BCFE8-4442-0EA6-5EB3-7352688C5CE2}"/>
              </a:ext>
            </a:extLst>
          </p:cNvPr>
          <p:cNvPicPr>
            <a:picLocks noChangeAspect="1"/>
          </p:cNvPicPr>
          <p:nvPr/>
        </p:nvPicPr>
        <p:blipFill>
          <a:blip r:embed="rId3"/>
          <a:stretch>
            <a:fillRect/>
          </a:stretch>
        </p:blipFill>
        <p:spPr>
          <a:xfrm>
            <a:off x="3863019" y="544808"/>
            <a:ext cx="1493649" cy="472481"/>
          </a:xfrm>
          <a:prstGeom prst="rect">
            <a:avLst/>
          </a:prstGeom>
        </p:spPr>
      </p:pic>
      <p:pic>
        <p:nvPicPr>
          <p:cNvPr id="9" name="图片 8">
            <a:extLst>
              <a:ext uri="{FF2B5EF4-FFF2-40B4-BE49-F238E27FC236}">
                <a16:creationId xmlns:a16="http://schemas.microsoft.com/office/drawing/2014/main" id="{CA916ED1-D246-5122-86DD-07E0E868732E}"/>
              </a:ext>
            </a:extLst>
          </p:cNvPr>
          <p:cNvPicPr>
            <a:picLocks noChangeAspect="1"/>
          </p:cNvPicPr>
          <p:nvPr/>
        </p:nvPicPr>
        <p:blipFill>
          <a:blip r:embed="rId4"/>
          <a:stretch>
            <a:fillRect/>
          </a:stretch>
        </p:blipFill>
        <p:spPr>
          <a:xfrm>
            <a:off x="4274662" y="1344880"/>
            <a:ext cx="3642676" cy="1158340"/>
          </a:xfrm>
          <a:prstGeom prst="rect">
            <a:avLst/>
          </a:prstGeom>
        </p:spPr>
      </p:pic>
    </p:spTree>
    <p:extLst>
      <p:ext uri="{BB962C8B-B14F-4D97-AF65-F5344CB8AC3E}">
        <p14:creationId xmlns:p14="http://schemas.microsoft.com/office/powerpoint/2010/main" val="2278314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B2F55468-D489-F271-7B39-B4BC4EC3B834}"/>
              </a:ext>
            </a:extLst>
          </p:cNvPr>
          <p:cNvPicPr>
            <a:picLocks noChangeAspect="1"/>
          </p:cNvPicPr>
          <p:nvPr/>
        </p:nvPicPr>
        <p:blipFill>
          <a:blip r:embed="rId2"/>
          <a:stretch>
            <a:fillRect/>
          </a:stretch>
        </p:blipFill>
        <p:spPr>
          <a:xfrm>
            <a:off x="546921" y="71073"/>
            <a:ext cx="6895515" cy="1754552"/>
          </a:xfrm>
          <a:prstGeom prst="rect">
            <a:avLst/>
          </a:prstGeom>
        </p:spPr>
      </p:pic>
      <p:pic>
        <p:nvPicPr>
          <p:cNvPr id="7" name="图片 6">
            <a:extLst>
              <a:ext uri="{FF2B5EF4-FFF2-40B4-BE49-F238E27FC236}">
                <a16:creationId xmlns:a16="http://schemas.microsoft.com/office/drawing/2014/main" id="{805265DA-F242-3AEC-53F1-0121878FFA78}"/>
              </a:ext>
            </a:extLst>
          </p:cNvPr>
          <p:cNvPicPr>
            <a:picLocks noChangeAspect="1"/>
          </p:cNvPicPr>
          <p:nvPr/>
        </p:nvPicPr>
        <p:blipFill>
          <a:blip r:embed="rId3"/>
          <a:stretch>
            <a:fillRect/>
          </a:stretch>
        </p:blipFill>
        <p:spPr>
          <a:xfrm>
            <a:off x="8116164" y="-5379"/>
            <a:ext cx="3844689" cy="2136932"/>
          </a:xfrm>
          <a:prstGeom prst="rect">
            <a:avLst/>
          </a:prstGeom>
        </p:spPr>
      </p:pic>
      <p:pic>
        <p:nvPicPr>
          <p:cNvPr id="9" name="图片 8">
            <a:extLst>
              <a:ext uri="{FF2B5EF4-FFF2-40B4-BE49-F238E27FC236}">
                <a16:creationId xmlns:a16="http://schemas.microsoft.com/office/drawing/2014/main" id="{75814017-0201-645B-F25D-3CE09C36E508}"/>
              </a:ext>
            </a:extLst>
          </p:cNvPr>
          <p:cNvPicPr>
            <a:picLocks noChangeAspect="1"/>
          </p:cNvPicPr>
          <p:nvPr/>
        </p:nvPicPr>
        <p:blipFill>
          <a:blip r:embed="rId4"/>
          <a:stretch>
            <a:fillRect/>
          </a:stretch>
        </p:blipFill>
        <p:spPr>
          <a:xfrm>
            <a:off x="231147" y="1825625"/>
            <a:ext cx="5906012" cy="5121084"/>
          </a:xfrm>
          <a:prstGeom prst="rect">
            <a:avLst/>
          </a:prstGeom>
        </p:spPr>
      </p:pic>
      <p:pic>
        <p:nvPicPr>
          <p:cNvPr id="11" name="图片 10">
            <a:extLst>
              <a:ext uri="{FF2B5EF4-FFF2-40B4-BE49-F238E27FC236}">
                <a16:creationId xmlns:a16="http://schemas.microsoft.com/office/drawing/2014/main" id="{D3707426-EC95-644F-5221-5E7F0A60A13A}"/>
              </a:ext>
            </a:extLst>
          </p:cNvPr>
          <p:cNvPicPr>
            <a:picLocks noChangeAspect="1"/>
          </p:cNvPicPr>
          <p:nvPr/>
        </p:nvPicPr>
        <p:blipFill>
          <a:blip r:embed="rId5"/>
          <a:stretch>
            <a:fillRect/>
          </a:stretch>
        </p:blipFill>
        <p:spPr>
          <a:xfrm>
            <a:off x="5462187" y="3429000"/>
            <a:ext cx="7193903" cy="1752752"/>
          </a:xfrm>
          <a:prstGeom prst="rect">
            <a:avLst/>
          </a:prstGeom>
        </p:spPr>
      </p:pic>
    </p:spTree>
    <p:extLst>
      <p:ext uri="{BB962C8B-B14F-4D97-AF65-F5344CB8AC3E}">
        <p14:creationId xmlns:p14="http://schemas.microsoft.com/office/powerpoint/2010/main" val="346786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交流电功率</a:t>
            </a: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由平均功率的定义，可以计算：</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A3834A61-9E7B-B554-9E94-C562582B5121}"/>
              </a:ext>
            </a:extLst>
          </p:cNvPr>
          <p:cNvPicPr>
            <a:picLocks noChangeAspect="1"/>
          </p:cNvPicPr>
          <p:nvPr/>
        </p:nvPicPr>
        <p:blipFill>
          <a:blip r:embed="rId2"/>
          <a:stretch>
            <a:fillRect/>
          </a:stretch>
        </p:blipFill>
        <p:spPr>
          <a:xfrm>
            <a:off x="2847886" y="2499330"/>
            <a:ext cx="2057578" cy="678239"/>
          </a:xfrm>
          <a:prstGeom prst="rect">
            <a:avLst/>
          </a:prstGeom>
        </p:spPr>
      </p:pic>
      <p:pic>
        <p:nvPicPr>
          <p:cNvPr id="9" name="图片 8">
            <a:extLst>
              <a:ext uri="{FF2B5EF4-FFF2-40B4-BE49-F238E27FC236}">
                <a16:creationId xmlns:a16="http://schemas.microsoft.com/office/drawing/2014/main" id="{C989C7B5-0208-C720-B0DA-6588A2C55906}"/>
              </a:ext>
            </a:extLst>
          </p:cNvPr>
          <p:cNvPicPr>
            <a:picLocks noChangeAspect="1"/>
          </p:cNvPicPr>
          <p:nvPr/>
        </p:nvPicPr>
        <p:blipFill>
          <a:blip r:embed="rId3"/>
          <a:stretch>
            <a:fillRect/>
          </a:stretch>
        </p:blipFill>
        <p:spPr>
          <a:xfrm>
            <a:off x="3038219" y="3331556"/>
            <a:ext cx="5906012" cy="1691787"/>
          </a:xfrm>
          <a:prstGeom prst="rect">
            <a:avLst/>
          </a:prstGeom>
        </p:spPr>
      </p:pic>
    </p:spTree>
    <p:extLst>
      <p:ext uri="{BB962C8B-B14F-4D97-AF65-F5344CB8AC3E}">
        <p14:creationId xmlns:p14="http://schemas.microsoft.com/office/powerpoint/2010/main" val="972348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4" name="Rectangle 1026">
            <a:extLst>
              <a:ext uri="{FF2B5EF4-FFF2-40B4-BE49-F238E27FC236}">
                <a16:creationId xmlns:a16="http://schemas.microsoft.com/office/drawing/2014/main" id="{B3045C91-300C-25B1-8261-5ADDDB7A2E3F}"/>
              </a:ext>
            </a:extLst>
          </p:cNvPr>
          <p:cNvSpPr>
            <a:spLocks noGrp="1" noChangeArrowheads="1"/>
          </p:cNvSpPr>
          <p:nvPr>
            <p:ph type="title"/>
          </p:nvPr>
        </p:nvSpPr>
        <p:spPr>
          <a:xfrm>
            <a:off x="2209801" y="457200"/>
            <a:ext cx="3090863" cy="762000"/>
          </a:xfrm>
        </p:spPr>
        <p:txBody>
          <a:bodyPr/>
          <a:lstStyle/>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纯电阻元件</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13315" name="Rectangle 1027">
            <a:extLst>
              <a:ext uri="{FF2B5EF4-FFF2-40B4-BE49-F238E27FC236}">
                <a16:creationId xmlns:a16="http://schemas.microsoft.com/office/drawing/2014/main" id="{8C3C356D-C227-EB5E-D3F5-9BD9749F9CE5}"/>
              </a:ext>
            </a:extLst>
          </p:cNvPr>
          <p:cNvSpPr>
            <a:spLocks noGrp="1" noChangeArrowheads="1"/>
          </p:cNvSpPr>
          <p:nvPr>
            <p:ph type="body" idx="1"/>
          </p:nvPr>
        </p:nvSpPr>
        <p:spPr>
          <a:xfrm>
            <a:off x="2133600" y="2514600"/>
            <a:ext cx="5867400" cy="990600"/>
          </a:xfrm>
        </p:spPr>
        <p:txBody>
          <a:bodyPr/>
          <a:lstStyle/>
          <a:p>
            <a:pPr eaLnBrk="1" hangingPunct="1">
              <a:lnSpc>
                <a:spcPct val="90000"/>
              </a:lnSpc>
            </a:pPr>
            <a:r>
              <a:rPr lang="zh-CN" altLang="en-US" b="1">
                <a:latin typeface="Times New Roman" panose="02020603050405020304" pitchFamily="18" charset="0"/>
                <a:ea typeface="黑体" panose="02010609060101010101" pitchFamily="49" charset="-122"/>
                <a:cs typeface="Times New Roman" panose="02020603050405020304" pitchFamily="18" charset="0"/>
              </a:rPr>
              <a:t>电阻元件总是从电源吸取电能并把它转化为热能</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graphicFrame>
        <p:nvGraphicFramePr>
          <p:cNvPr id="19458" name="Object 1028">
            <a:extLst>
              <a:ext uri="{FF2B5EF4-FFF2-40B4-BE49-F238E27FC236}">
                <a16:creationId xmlns:a16="http://schemas.microsoft.com/office/drawing/2014/main" id="{4BA37B1F-A7FB-0CBE-3B5B-8045B7BC349B}"/>
              </a:ext>
            </a:extLst>
          </p:cNvPr>
          <p:cNvGraphicFramePr>
            <a:graphicFrameLocks noChangeAspect="1"/>
          </p:cNvGraphicFramePr>
          <p:nvPr/>
        </p:nvGraphicFramePr>
        <p:xfrm>
          <a:off x="7924800" y="609600"/>
          <a:ext cx="2590800" cy="2444750"/>
        </p:xfrm>
        <a:graphic>
          <a:graphicData uri="http://schemas.openxmlformats.org/presentationml/2006/ole">
            <mc:AlternateContent xmlns:mc="http://schemas.openxmlformats.org/markup-compatibility/2006">
              <mc:Choice xmlns:v="urn:schemas-microsoft-com:vml" Requires="v">
                <p:oleObj name="位图图像" r:id="rId2" imgW="1571844" imgH="1486107" progId="Paint.Picture">
                  <p:embed/>
                </p:oleObj>
              </mc:Choice>
              <mc:Fallback>
                <p:oleObj name="位图图像" r:id="rId2" imgW="1571844" imgH="1486107" progId="Paint.Picture">
                  <p:embed/>
                  <p:pic>
                    <p:nvPicPr>
                      <p:cNvPr id="19458" name="Object 1028">
                        <a:extLst>
                          <a:ext uri="{FF2B5EF4-FFF2-40B4-BE49-F238E27FC236}">
                            <a16:creationId xmlns:a16="http://schemas.microsoft.com/office/drawing/2014/main" id="{4BA37B1F-A7FB-0CBE-3B5B-8045B7BC34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609600"/>
                        <a:ext cx="2590800"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6" name="Rectangle 1030">
            <a:extLst>
              <a:ext uri="{FF2B5EF4-FFF2-40B4-BE49-F238E27FC236}">
                <a16:creationId xmlns:a16="http://schemas.microsoft.com/office/drawing/2014/main" id="{A67DF079-C073-4813-2622-9CA7E13D6106}"/>
              </a:ext>
            </a:extLst>
          </p:cNvPr>
          <p:cNvSpPr>
            <a:spLocks noChangeArrowheads="1"/>
          </p:cNvSpPr>
          <p:nvPr/>
        </p:nvSpPr>
        <p:spPr bwMode="auto">
          <a:xfrm>
            <a:off x="5167313" y="2976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9459" name="Object 1029">
            <a:extLst>
              <a:ext uri="{FF2B5EF4-FFF2-40B4-BE49-F238E27FC236}">
                <a16:creationId xmlns:a16="http://schemas.microsoft.com/office/drawing/2014/main" id="{F32FFA03-FC99-3159-4CE0-77F8D9CB388D}"/>
              </a:ext>
            </a:extLst>
          </p:cNvPr>
          <p:cNvGraphicFramePr>
            <a:graphicFrameLocks noChangeAspect="1"/>
          </p:cNvGraphicFramePr>
          <p:nvPr/>
        </p:nvGraphicFramePr>
        <p:xfrm>
          <a:off x="2209801" y="1371601"/>
          <a:ext cx="5413375" cy="944563"/>
        </p:xfrm>
        <a:graphic>
          <a:graphicData uri="http://schemas.openxmlformats.org/presentationml/2006/ole">
            <mc:AlternateContent xmlns:mc="http://schemas.openxmlformats.org/markup-compatibility/2006">
              <mc:Choice xmlns:v="urn:schemas-microsoft-com:vml" Requires="v">
                <p:oleObj name="Equation" r:id="rId4" imgW="2260440" imgH="393480" progId="Equation.3">
                  <p:embed/>
                </p:oleObj>
              </mc:Choice>
              <mc:Fallback>
                <p:oleObj name="Equation" r:id="rId4" imgW="2260440" imgH="393480" progId="Equation.3">
                  <p:embed/>
                  <p:pic>
                    <p:nvPicPr>
                      <p:cNvPr id="19459" name="Object 1029">
                        <a:extLst>
                          <a:ext uri="{FF2B5EF4-FFF2-40B4-BE49-F238E27FC236}">
                            <a16:creationId xmlns:a16="http://schemas.microsoft.com/office/drawing/2014/main" id="{F32FFA03-FC99-3159-4CE0-77F8D9CB38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1" y="1371601"/>
                        <a:ext cx="5413375" cy="944563"/>
                      </a:xfrm>
                      <a:prstGeom prst="rect">
                        <a:avLst/>
                      </a:prstGeom>
                      <a:solidFill>
                        <a:srgbClr val="FFFF99"/>
                      </a:solidFill>
                    </p:spPr>
                  </p:pic>
                </p:oleObj>
              </mc:Fallback>
            </mc:AlternateContent>
          </a:graphicData>
        </a:graphic>
      </p:graphicFrame>
      <p:graphicFrame>
        <p:nvGraphicFramePr>
          <p:cNvPr id="13319" name="Object 1031">
            <a:extLst>
              <a:ext uri="{FF2B5EF4-FFF2-40B4-BE49-F238E27FC236}">
                <a16:creationId xmlns:a16="http://schemas.microsoft.com/office/drawing/2014/main" id="{029B8F4A-DF41-04AB-CFC3-E8162464C1B5}"/>
              </a:ext>
            </a:extLst>
          </p:cNvPr>
          <p:cNvGraphicFramePr>
            <a:graphicFrameLocks noChangeAspect="1"/>
          </p:cNvGraphicFramePr>
          <p:nvPr/>
        </p:nvGraphicFramePr>
        <p:xfrm>
          <a:off x="2133600" y="3733801"/>
          <a:ext cx="5410200" cy="944563"/>
        </p:xfrm>
        <a:graphic>
          <a:graphicData uri="http://schemas.openxmlformats.org/presentationml/2006/ole">
            <mc:AlternateContent xmlns:mc="http://schemas.openxmlformats.org/markup-compatibility/2006">
              <mc:Choice xmlns:v="urn:schemas-microsoft-com:vml" Requires="v">
                <p:oleObj r:id="rId6" imgW="3327400" imgH="584200" progId="Equation.3">
                  <p:embed/>
                </p:oleObj>
              </mc:Choice>
              <mc:Fallback>
                <p:oleObj r:id="rId6" imgW="3327400" imgH="584200" progId="Equation.3">
                  <p:embed/>
                  <p:pic>
                    <p:nvPicPr>
                      <p:cNvPr id="13319" name="Object 1031">
                        <a:extLst>
                          <a:ext uri="{FF2B5EF4-FFF2-40B4-BE49-F238E27FC236}">
                            <a16:creationId xmlns:a16="http://schemas.microsoft.com/office/drawing/2014/main" id="{029B8F4A-DF41-04AB-CFC3-E8162464C1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3733801"/>
                        <a:ext cx="5410200" cy="944563"/>
                      </a:xfrm>
                      <a:prstGeom prst="rect">
                        <a:avLst/>
                      </a:prstGeom>
                      <a:solidFill>
                        <a:srgbClr val="CCFFCC"/>
                      </a:solidFill>
                    </p:spPr>
                  </p:pic>
                </p:oleObj>
              </mc:Fallback>
            </mc:AlternateContent>
          </a:graphicData>
        </a:graphic>
      </p:graphicFrame>
      <p:sp>
        <p:nvSpPr>
          <p:cNvPr id="13322" name="AutoShape 1034">
            <a:extLst>
              <a:ext uri="{FF2B5EF4-FFF2-40B4-BE49-F238E27FC236}">
                <a16:creationId xmlns:a16="http://schemas.microsoft.com/office/drawing/2014/main" id="{33D578CC-14ED-6C5D-4BF6-C5C9A166F80E}"/>
              </a:ext>
            </a:extLst>
          </p:cNvPr>
          <p:cNvSpPr>
            <a:spLocks/>
          </p:cNvSpPr>
          <p:nvPr/>
        </p:nvSpPr>
        <p:spPr bwMode="auto">
          <a:xfrm>
            <a:off x="8458200" y="3581400"/>
            <a:ext cx="1447800" cy="839788"/>
          </a:xfrm>
          <a:prstGeom prst="borderCallout2">
            <a:avLst>
              <a:gd name="adj1" fmla="val 13611"/>
              <a:gd name="adj2" fmla="val -5264"/>
              <a:gd name="adj3" fmla="val 13611"/>
              <a:gd name="adj4" fmla="val -44079"/>
              <a:gd name="adj5" fmla="val 67106"/>
              <a:gd name="adj6" fmla="val -84431"/>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ea typeface="华文中宋" panose="02010600040101010101" pitchFamily="2" charset="-122"/>
              </a:rPr>
              <a:t>电压电流有效值</a:t>
            </a:r>
          </a:p>
        </p:txBody>
      </p:sp>
      <p:sp>
        <p:nvSpPr>
          <p:cNvPr id="19468" name="Rectangle 1036">
            <a:extLst>
              <a:ext uri="{FF2B5EF4-FFF2-40B4-BE49-F238E27FC236}">
                <a16:creationId xmlns:a16="http://schemas.microsoft.com/office/drawing/2014/main" id="{6E6CDB5B-5BCC-1BD5-3B70-0BD3F3DA1FCE}"/>
              </a:ext>
            </a:extLst>
          </p:cNvPr>
          <p:cNvSpPr>
            <a:spLocks noChangeArrowheads="1"/>
          </p:cNvSpPr>
          <p:nvPr/>
        </p:nvSpPr>
        <p:spPr bwMode="auto">
          <a:xfrm>
            <a:off x="5205413" y="31432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3323" name="Object 1035">
            <a:extLst>
              <a:ext uri="{FF2B5EF4-FFF2-40B4-BE49-F238E27FC236}">
                <a16:creationId xmlns:a16="http://schemas.microsoft.com/office/drawing/2014/main" id="{F33741DD-E520-5683-04B6-9D4C57B20C37}"/>
              </a:ext>
            </a:extLst>
          </p:cNvPr>
          <p:cNvGraphicFramePr>
            <a:graphicFrameLocks noChangeAspect="1"/>
          </p:cNvGraphicFramePr>
          <p:nvPr/>
        </p:nvGraphicFramePr>
        <p:xfrm>
          <a:off x="2895600" y="4953000"/>
          <a:ext cx="2895600" cy="928688"/>
        </p:xfrm>
        <a:graphic>
          <a:graphicData uri="http://schemas.openxmlformats.org/presentationml/2006/ole">
            <mc:AlternateContent xmlns:mc="http://schemas.openxmlformats.org/markup-compatibility/2006">
              <mc:Choice xmlns:v="urn:schemas-microsoft-com:vml" Requires="v">
                <p:oleObj r:id="rId8" imgW="1778000" imgH="571500" progId="Equation.3">
                  <p:embed/>
                </p:oleObj>
              </mc:Choice>
              <mc:Fallback>
                <p:oleObj r:id="rId8" imgW="1778000" imgH="571500" progId="Equation.3">
                  <p:embed/>
                  <p:pic>
                    <p:nvPicPr>
                      <p:cNvPr id="13323" name="Object 1035">
                        <a:extLst>
                          <a:ext uri="{FF2B5EF4-FFF2-40B4-BE49-F238E27FC236}">
                            <a16:creationId xmlns:a16="http://schemas.microsoft.com/office/drawing/2014/main" id="{F33741DD-E520-5683-04B6-9D4C57B20C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4953000"/>
                        <a:ext cx="2895600" cy="928688"/>
                      </a:xfrm>
                      <a:prstGeom prst="rect">
                        <a:avLst/>
                      </a:prstGeom>
                      <a:solidFill>
                        <a:srgbClr val="FFFF99"/>
                      </a:solidFill>
                    </p:spPr>
                  </p:pic>
                </p:oleObj>
              </mc:Fallback>
            </mc:AlternateContent>
          </a:graphicData>
        </a:graphic>
      </p:graphicFrame>
      <p:sp>
        <p:nvSpPr>
          <p:cNvPr id="13325" name="AutoShape 1037">
            <a:extLst>
              <a:ext uri="{FF2B5EF4-FFF2-40B4-BE49-F238E27FC236}">
                <a16:creationId xmlns:a16="http://schemas.microsoft.com/office/drawing/2014/main" id="{8C99B13A-DAF3-B85C-88DA-53222EB82E67}"/>
              </a:ext>
            </a:extLst>
          </p:cNvPr>
          <p:cNvSpPr>
            <a:spLocks/>
          </p:cNvSpPr>
          <p:nvPr/>
        </p:nvSpPr>
        <p:spPr bwMode="auto">
          <a:xfrm>
            <a:off x="6858001" y="4876801"/>
            <a:ext cx="2100263" cy="1152525"/>
          </a:xfrm>
          <a:prstGeom prst="borderCallout2">
            <a:avLst>
              <a:gd name="adj1" fmla="val 9917"/>
              <a:gd name="adj2" fmla="val -3630"/>
              <a:gd name="adj3" fmla="val 9917"/>
              <a:gd name="adj4" fmla="val -34468"/>
              <a:gd name="adj5" fmla="val 42699"/>
              <a:gd name="adj6" fmla="val -66514"/>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latin typeface="华文中宋" panose="02010600040101010101" pitchFamily="2" charset="-122"/>
                <a:ea typeface="华文中宋" panose="02010600040101010101" pitchFamily="2" charset="-122"/>
              </a:rPr>
              <a:t>形式上与直流电功率公式完全一样</a:t>
            </a:r>
            <a:r>
              <a:rPr lang="zh-CN" altLang="en-US"/>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8" name="Rectangle 2">
            <a:extLst>
              <a:ext uri="{FF2B5EF4-FFF2-40B4-BE49-F238E27FC236}">
                <a16:creationId xmlns:a16="http://schemas.microsoft.com/office/drawing/2014/main" id="{16687456-7ED8-3158-30A1-5A963AACB49C}"/>
              </a:ext>
            </a:extLst>
          </p:cNvPr>
          <p:cNvSpPr>
            <a:spLocks noGrp="1" noChangeArrowheads="1"/>
          </p:cNvSpPr>
          <p:nvPr>
            <p:ph type="title"/>
          </p:nvPr>
        </p:nvSpPr>
        <p:spPr>
          <a:xfrm>
            <a:off x="2209800" y="76200"/>
            <a:ext cx="2971800" cy="762000"/>
          </a:xfrm>
        </p:spPr>
        <p:txBody>
          <a:bodyPr/>
          <a:lstStyle/>
          <a:p>
            <a:pPr eaLnBrk="1" hangingPunct="1"/>
            <a:r>
              <a:rPr lang="zh-CN" altLang="en-US" sz="3200" b="1">
                <a:latin typeface="Times New Roman" panose="02020603050405020304" pitchFamily="18" charset="0"/>
                <a:ea typeface="黑体" panose="02010609060101010101" pitchFamily="49" charset="-122"/>
                <a:cs typeface="Times New Roman" panose="02020603050405020304" pitchFamily="18" charset="0"/>
              </a:rPr>
              <a:t>纯电感元件</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14339" name="Rectangle 3">
            <a:extLst>
              <a:ext uri="{FF2B5EF4-FFF2-40B4-BE49-F238E27FC236}">
                <a16:creationId xmlns:a16="http://schemas.microsoft.com/office/drawing/2014/main" id="{56022FB2-133D-2BCC-6F6A-A79A0126C60E}"/>
              </a:ext>
            </a:extLst>
          </p:cNvPr>
          <p:cNvSpPr>
            <a:spLocks noGrp="1" noChangeArrowheads="1"/>
          </p:cNvSpPr>
          <p:nvPr>
            <p:ph type="body" idx="1"/>
          </p:nvPr>
        </p:nvSpPr>
        <p:spPr>
          <a:xfrm>
            <a:off x="2057400" y="5410200"/>
            <a:ext cx="8153400" cy="533400"/>
          </a:xfrm>
        </p:spPr>
        <p:txBody>
          <a:bodyPr/>
          <a:lstStyle/>
          <a:p>
            <a:pPr eaLnBrk="1" hangingPunct="1"/>
            <a:r>
              <a:rPr lang="zh-CN" altLang="en-US" sz="2400" b="1">
                <a:latin typeface="Times New Roman" panose="02020603050405020304" pitchFamily="18" charset="0"/>
                <a:ea typeface="黑体" panose="02010609060101010101" pitchFamily="49" charset="-122"/>
                <a:cs typeface="Times New Roman" panose="02020603050405020304" pitchFamily="18" charset="0"/>
              </a:rPr>
              <a:t>纯电容元件在电路中不消耗电能，只与电源交换能量 </a:t>
            </a:r>
          </a:p>
        </p:txBody>
      </p:sp>
      <p:graphicFrame>
        <p:nvGraphicFramePr>
          <p:cNvPr id="20482" name="Object 4">
            <a:extLst>
              <a:ext uri="{FF2B5EF4-FFF2-40B4-BE49-F238E27FC236}">
                <a16:creationId xmlns:a16="http://schemas.microsoft.com/office/drawing/2014/main" id="{8B9E3EB8-7CCD-DC23-8B5E-6E8EBE178AF2}"/>
              </a:ext>
            </a:extLst>
          </p:cNvPr>
          <p:cNvGraphicFramePr>
            <a:graphicFrameLocks noChangeAspect="1"/>
          </p:cNvGraphicFramePr>
          <p:nvPr/>
        </p:nvGraphicFramePr>
        <p:xfrm>
          <a:off x="7086600" y="152401"/>
          <a:ext cx="3200400" cy="2460625"/>
        </p:xfrm>
        <a:graphic>
          <a:graphicData uri="http://schemas.openxmlformats.org/presentationml/2006/ole">
            <mc:AlternateContent xmlns:mc="http://schemas.openxmlformats.org/markup-compatibility/2006">
              <mc:Choice xmlns:v="urn:schemas-microsoft-com:vml" Requires="v">
                <p:oleObj name="位图图像" r:id="rId2" imgW="1895238" imgH="1457143" progId="Paint.Picture">
                  <p:embed/>
                </p:oleObj>
              </mc:Choice>
              <mc:Fallback>
                <p:oleObj name="位图图像" r:id="rId2" imgW="1895238" imgH="1457143" progId="Paint.Picture">
                  <p:embed/>
                  <p:pic>
                    <p:nvPicPr>
                      <p:cNvPr id="20482" name="Object 4">
                        <a:extLst>
                          <a:ext uri="{FF2B5EF4-FFF2-40B4-BE49-F238E27FC236}">
                            <a16:creationId xmlns:a16="http://schemas.microsoft.com/office/drawing/2014/main" id="{8B9E3EB8-7CCD-DC23-8B5E-6E8EBE178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52401"/>
                        <a:ext cx="320040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3" name="Object 5">
            <a:extLst>
              <a:ext uri="{FF2B5EF4-FFF2-40B4-BE49-F238E27FC236}">
                <a16:creationId xmlns:a16="http://schemas.microsoft.com/office/drawing/2014/main" id="{621A9B09-7007-97A1-0486-994A5C664D9B}"/>
              </a:ext>
            </a:extLst>
          </p:cNvPr>
          <p:cNvGraphicFramePr>
            <a:graphicFrameLocks noChangeAspect="1"/>
          </p:cNvGraphicFramePr>
          <p:nvPr/>
        </p:nvGraphicFramePr>
        <p:xfrm>
          <a:off x="3352800" y="838201"/>
          <a:ext cx="2895600" cy="1787525"/>
        </p:xfrm>
        <a:graphic>
          <a:graphicData uri="http://schemas.openxmlformats.org/presentationml/2006/ole">
            <mc:AlternateContent xmlns:mc="http://schemas.openxmlformats.org/markup-compatibility/2006">
              <mc:Choice xmlns:v="urn:schemas-microsoft-com:vml" Requires="v">
                <p:oleObj r:id="rId4" imgW="1866900" imgH="1155700" progId="Equation.3">
                  <p:embed/>
                </p:oleObj>
              </mc:Choice>
              <mc:Fallback>
                <p:oleObj r:id="rId4" imgW="1866900" imgH="1155700" progId="Equation.3">
                  <p:embed/>
                  <p:pic>
                    <p:nvPicPr>
                      <p:cNvPr id="20483" name="Object 5">
                        <a:extLst>
                          <a:ext uri="{FF2B5EF4-FFF2-40B4-BE49-F238E27FC236}">
                            <a16:creationId xmlns:a16="http://schemas.microsoft.com/office/drawing/2014/main" id="{621A9B09-7007-97A1-0486-994A5C664D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838201"/>
                        <a:ext cx="2895600" cy="1787525"/>
                      </a:xfrm>
                      <a:prstGeom prst="rect">
                        <a:avLst/>
                      </a:prstGeom>
                      <a:solidFill>
                        <a:srgbClr val="CCFFCC"/>
                      </a:solidFill>
                    </p:spPr>
                  </p:pic>
                </p:oleObj>
              </mc:Fallback>
            </mc:AlternateContent>
          </a:graphicData>
        </a:graphic>
      </p:graphicFrame>
      <p:sp>
        <p:nvSpPr>
          <p:cNvPr id="20490" name="Rectangle 9">
            <a:extLst>
              <a:ext uri="{FF2B5EF4-FFF2-40B4-BE49-F238E27FC236}">
                <a16:creationId xmlns:a16="http://schemas.microsoft.com/office/drawing/2014/main" id="{4671DA74-99E6-8EF9-9D25-3D9FD8104BA0}"/>
              </a:ext>
            </a:extLst>
          </p:cNvPr>
          <p:cNvSpPr>
            <a:spLocks noChangeArrowheads="1"/>
          </p:cNvSpPr>
          <p:nvPr/>
        </p:nvSpPr>
        <p:spPr bwMode="auto">
          <a:xfrm>
            <a:off x="5162550" y="28527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4344" name="Object 8">
            <a:extLst>
              <a:ext uri="{FF2B5EF4-FFF2-40B4-BE49-F238E27FC236}">
                <a16:creationId xmlns:a16="http://schemas.microsoft.com/office/drawing/2014/main" id="{365A1617-F493-EFD2-150C-84966F85665D}"/>
              </a:ext>
            </a:extLst>
          </p:cNvPr>
          <p:cNvGraphicFramePr>
            <a:graphicFrameLocks noChangeAspect="1"/>
          </p:cNvGraphicFramePr>
          <p:nvPr/>
        </p:nvGraphicFramePr>
        <p:xfrm>
          <a:off x="3276600" y="3733800"/>
          <a:ext cx="2743200" cy="1695450"/>
        </p:xfrm>
        <a:graphic>
          <a:graphicData uri="http://schemas.openxmlformats.org/presentationml/2006/ole">
            <mc:AlternateContent xmlns:mc="http://schemas.openxmlformats.org/markup-compatibility/2006">
              <mc:Choice xmlns:v="urn:schemas-microsoft-com:vml" Requires="v">
                <p:oleObj r:id="rId6" imgW="1866900" imgH="1155700" progId="Equation.3">
                  <p:embed/>
                </p:oleObj>
              </mc:Choice>
              <mc:Fallback>
                <p:oleObj r:id="rId6" imgW="1866900" imgH="1155700" progId="Equation.3">
                  <p:embed/>
                  <p:pic>
                    <p:nvPicPr>
                      <p:cNvPr id="14344" name="Object 8">
                        <a:extLst>
                          <a:ext uri="{FF2B5EF4-FFF2-40B4-BE49-F238E27FC236}">
                            <a16:creationId xmlns:a16="http://schemas.microsoft.com/office/drawing/2014/main" id="{365A1617-F493-EFD2-150C-84966F8566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733800"/>
                        <a:ext cx="2743200" cy="1695450"/>
                      </a:xfrm>
                      <a:prstGeom prst="rect">
                        <a:avLst/>
                      </a:prstGeom>
                      <a:solidFill>
                        <a:srgbClr val="CCFFCC"/>
                      </a:solidFill>
                    </p:spPr>
                  </p:pic>
                </p:oleObj>
              </mc:Fallback>
            </mc:AlternateContent>
          </a:graphicData>
        </a:graphic>
      </p:graphicFrame>
      <p:graphicFrame>
        <p:nvGraphicFramePr>
          <p:cNvPr id="14346" name="Object 10">
            <a:extLst>
              <a:ext uri="{FF2B5EF4-FFF2-40B4-BE49-F238E27FC236}">
                <a16:creationId xmlns:a16="http://schemas.microsoft.com/office/drawing/2014/main" id="{5A891DA9-5D40-D14A-98E4-F67C1E20B67D}"/>
              </a:ext>
            </a:extLst>
          </p:cNvPr>
          <p:cNvGraphicFramePr>
            <a:graphicFrameLocks noChangeAspect="1"/>
          </p:cNvGraphicFramePr>
          <p:nvPr/>
        </p:nvGraphicFramePr>
        <p:xfrm>
          <a:off x="7086600" y="3200400"/>
          <a:ext cx="2895600" cy="2300288"/>
        </p:xfrm>
        <a:graphic>
          <a:graphicData uri="http://schemas.openxmlformats.org/presentationml/2006/ole">
            <mc:AlternateContent xmlns:mc="http://schemas.openxmlformats.org/markup-compatibility/2006">
              <mc:Choice xmlns:v="urn:schemas-microsoft-com:vml" Requires="v">
                <p:oleObj name="位图图像" r:id="rId8" imgW="1790476" imgH="1419048" progId="Paint.Picture">
                  <p:embed/>
                </p:oleObj>
              </mc:Choice>
              <mc:Fallback>
                <p:oleObj name="位图图像" r:id="rId8" imgW="1790476" imgH="1419048" progId="Paint.Picture">
                  <p:embed/>
                  <p:pic>
                    <p:nvPicPr>
                      <p:cNvPr id="14346" name="Object 10">
                        <a:extLst>
                          <a:ext uri="{FF2B5EF4-FFF2-40B4-BE49-F238E27FC236}">
                            <a16:creationId xmlns:a16="http://schemas.microsoft.com/office/drawing/2014/main" id="{5A891DA9-5D40-D14A-98E4-F67C1E20B6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0" y="3200400"/>
                        <a:ext cx="2895600"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7" name="Text Box 11">
            <a:extLst>
              <a:ext uri="{FF2B5EF4-FFF2-40B4-BE49-F238E27FC236}">
                <a16:creationId xmlns:a16="http://schemas.microsoft.com/office/drawing/2014/main" id="{64960A82-9C64-57E2-B6FA-B0577064B71D}"/>
              </a:ext>
            </a:extLst>
          </p:cNvPr>
          <p:cNvSpPr txBox="1">
            <a:spLocks noChangeArrowheads="1"/>
          </p:cNvSpPr>
          <p:nvPr/>
        </p:nvSpPr>
        <p:spPr bwMode="auto">
          <a:xfrm>
            <a:off x="2209800" y="3124200"/>
            <a:ext cx="2895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chemeClr val="tx2"/>
                </a:solidFill>
                <a:latin typeface="华文中宋" panose="02010600040101010101" pitchFamily="2" charset="-122"/>
                <a:ea typeface="华文中宋" panose="02010600040101010101" pitchFamily="2" charset="-122"/>
              </a:rPr>
              <a:t>纯电容元件</a:t>
            </a:r>
            <a:r>
              <a:rPr lang="zh-CN" altLang="en-US"/>
              <a:t> </a:t>
            </a:r>
          </a:p>
        </p:txBody>
      </p:sp>
      <p:sp>
        <p:nvSpPr>
          <p:cNvPr id="20492" name="Rectangle 12">
            <a:extLst>
              <a:ext uri="{FF2B5EF4-FFF2-40B4-BE49-F238E27FC236}">
                <a16:creationId xmlns:a16="http://schemas.microsoft.com/office/drawing/2014/main" id="{CE2A999E-6D4B-CA24-20C4-04B3F8538E44}"/>
              </a:ext>
            </a:extLst>
          </p:cNvPr>
          <p:cNvSpPr>
            <a:spLocks noChangeArrowheads="1"/>
          </p:cNvSpPr>
          <p:nvPr/>
        </p:nvSpPr>
        <p:spPr bwMode="auto">
          <a:xfrm>
            <a:off x="2057400" y="2667000"/>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folHlink"/>
              </a:buClr>
              <a:buSzPct val="75000"/>
              <a:buFont typeface="Wingdings" panose="05000000000000000000" pitchFamily="2" charset="2"/>
              <a:buChar char="n"/>
            </a:pPr>
            <a:r>
              <a:rPr lang="zh-CN" altLang="en-US" b="1">
                <a:latin typeface="华文中宋" panose="02010600040101010101" pitchFamily="2" charset="-122"/>
                <a:ea typeface="华文中宋" panose="02010600040101010101" pitchFamily="2" charset="-122"/>
              </a:rPr>
              <a:t>纯电感元件在电路中不消耗电能，只与电源交换能量</a:t>
            </a:r>
            <a:r>
              <a:rPr lang="zh-CN" altLang="en-US" sz="280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a:extLst>
              <a:ext uri="{FF2B5EF4-FFF2-40B4-BE49-F238E27FC236}">
                <a16:creationId xmlns:a16="http://schemas.microsoft.com/office/drawing/2014/main" id="{5F585370-0A29-5093-F9B2-537FC3EF569B}"/>
              </a:ext>
            </a:extLst>
          </p:cNvPr>
          <p:cNvSpPr>
            <a:spLocks noGrp="1" noChangeArrowheads="1"/>
          </p:cNvSpPr>
          <p:nvPr>
            <p:ph type="title"/>
          </p:nvPr>
        </p:nvSpPr>
        <p:spPr>
          <a:xfrm>
            <a:off x="2362201" y="228600"/>
            <a:ext cx="3014663" cy="762000"/>
          </a:xfrm>
        </p:spPr>
        <p:txBody>
          <a:bodyPr/>
          <a:lstStyle/>
          <a:p>
            <a:pPr eaLnBrk="1" hangingPunct="1"/>
            <a:r>
              <a:rPr lang="zh-CN" altLang="en-US" sz="4000" b="1">
                <a:latin typeface="Times New Roman" panose="02020603050405020304" pitchFamily="18" charset="0"/>
                <a:ea typeface="黑体" panose="02010609060101010101" pitchFamily="49" charset="-122"/>
                <a:cs typeface="Times New Roman" panose="02020603050405020304" pitchFamily="18" charset="0"/>
              </a:rPr>
              <a:t>功率因数</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22534" name="Rectangle 3">
            <a:extLst>
              <a:ext uri="{FF2B5EF4-FFF2-40B4-BE49-F238E27FC236}">
                <a16:creationId xmlns:a16="http://schemas.microsoft.com/office/drawing/2014/main" id="{FEED2430-DBB9-58BE-C190-BEBBE9F345FE}"/>
              </a:ext>
            </a:extLst>
          </p:cNvPr>
          <p:cNvSpPr>
            <a:spLocks noGrp="1" noChangeArrowheads="1"/>
          </p:cNvSpPr>
          <p:nvPr>
            <p:ph type="body" idx="1"/>
          </p:nvPr>
        </p:nvSpPr>
        <p:spPr>
          <a:xfrm>
            <a:off x="2286000" y="1066800"/>
            <a:ext cx="8077200" cy="3581400"/>
          </a:xfrm>
        </p:spPr>
        <p:txBody>
          <a:bodyPr/>
          <a:lstStyle/>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视在功率</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a:p>
            <a:pPr lvl="1" algn="just"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电压有效值</a:t>
            </a:r>
            <a:r>
              <a:rPr lang="en-US" altLang="zh-CN" b="1">
                <a:latin typeface="Times New Roman" panose="02020603050405020304" pitchFamily="18" charset="0"/>
                <a:ea typeface="黑体" panose="02010609060101010101" pitchFamily="49" charset="-122"/>
                <a:cs typeface="Times New Roman" panose="02020603050405020304" pitchFamily="18" charset="0"/>
              </a:rPr>
              <a:t>U</a:t>
            </a:r>
            <a:r>
              <a:rPr lang="zh-CN" altLang="en-US" b="1">
                <a:latin typeface="Times New Roman" panose="02020603050405020304" pitchFamily="18" charset="0"/>
                <a:ea typeface="黑体" panose="02010609060101010101" pitchFamily="49" charset="-122"/>
                <a:cs typeface="Times New Roman" panose="02020603050405020304" pitchFamily="18" charset="0"/>
              </a:rPr>
              <a:t>和电流有效值</a:t>
            </a:r>
            <a:r>
              <a:rPr lang="en-US" altLang="zh-CN" b="1">
                <a:latin typeface="Times New Roman" panose="02020603050405020304" pitchFamily="18" charset="0"/>
                <a:ea typeface="黑体" panose="02010609060101010101" pitchFamily="49" charset="-122"/>
                <a:cs typeface="Times New Roman" panose="02020603050405020304" pitchFamily="18" charset="0"/>
              </a:rPr>
              <a:t>I</a:t>
            </a:r>
            <a:r>
              <a:rPr lang="zh-CN" altLang="en-US" b="1">
                <a:latin typeface="Times New Roman" panose="02020603050405020304" pitchFamily="18" charset="0"/>
                <a:ea typeface="黑体" panose="02010609060101010101" pitchFamily="49" charset="-122"/>
                <a:cs typeface="Times New Roman" panose="02020603050405020304" pitchFamily="18" charset="0"/>
              </a:rPr>
              <a:t>的乘积，也叫表观功率，记作 </a:t>
            </a:r>
            <a:r>
              <a:rPr lang="en-US" altLang="zh-CN" b="1" i="1">
                <a:latin typeface="Times New Roman" panose="02020603050405020304" pitchFamily="18" charset="0"/>
                <a:ea typeface="黑体" panose="02010609060101010101" pitchFamily="49" charset="-122"/>
                <a:cs typeface="Times New Roman" panose="02020603050405020304" pitchFamily="18" charset="0"/>
              </a:rPr>
              <a:t>S</a:t>
            </a:r>
            <a:r>
              <a:rPr lang="en-US" altLang="zh-CN" b="1">
                <a:latin typeface="Times New Roman" panose="02020603050405020304" pitchFamily="18" charset="0"/>
                <a:ea typeface="黑体" panose="02010609060101010101" pitchFamily="49" charset="-122"/>
                <a:cs typeface="Times New Roman" panose="02020603050405020304" pitchFamily="18" charset="0"/>
              </a:rPr>
              <a:t>≡</a:t>
            </a:r>
            <a:r>
              <a:rPr lang="en-US" altLang="zh-CN" b="1" i="1">
                <a:latin typeface="Times New Roman" panose="02020603050405020304" pitchFamily="18" charset="0"/>
                <a:ea typeface="黑体" panose="02010609060101010101" pitchFamily="49" charset="-122"/>
                <a:cs typeface="Times New Roman" panose="02020603050405020304" pitchFamily="18" charset="0"/>
              </a:rPr>
              <a:t>UI</a:t>
            </a:r>
            <a:r>
              <a:rPr lang="en-US" altLang="zh-CN" b="1">
                <a:latin typeface="Times New Roman" panose="02020603050405020304" pitchFamily="18" charset="0"/>
                <a:ea typeface="黑体" panose="02010609060101010101" pitchFamily="49" charset="-122"/>
                <a:cs typeface="Times New Roman" panose="02020603050405020304" pitchFamily="18" charset="0"/>
              </a:rPr>
              <a:t> </a:t>
            </a:r>
          </a:p>
          <a:p>
            <a:pPr lvl="1" algn="just"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单位：  伏安、千伏安</a:t>
            </a: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a:p>
            <a:pPr lvl="1" algn="just"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如一台发电机的额定电压为</a:t>
            </a:r>
            <a:r>
              <a:rPr lang="en-US" altLang="zh-CN" b="1">
                <a:latin typeface="Times New Roman" panose="02020603050405020304" pitchFamily="18" charset="0"/>
                <a:ea typeface="黑体" panose="02010609060101010101" pitchFamily="49" charset="-122"/>
                <a:cs typeface="Times New Roman" panose="02020603050405020304" pitchFamily="18" charset="0"/>
              </a:rPr>
              <a:t>10</a:t>
            </a:r>
            <a:r>
              <a:rPr lang="zh-CN" altLang="en-US" b="1">
                <a:latin typeface="Times New Roman" panose="02020603050405020304" pitchFamily="18" charset="0"/>
                <a:ea typeface="黑体" panose="02010609060101010101" pitchFamily="49" charset="-122"/>
                <a:cs typeface="Times New Roman" panose="02020603050405020304" pitchFamily="18" charset="0"/>
              </a:rPr>
              <a:t>千伏，额定电流为</a:t>
            </a:r>
            <a:r>
              <a:rPr lang="en-US" altLang="zh-CN" b="1">
                <a:latin typeface="Times New Roman" panose="02020603050405020304" pitchFamily="18" charset="0"/>
                <a:ea typeface="黑体" panose="02010609060101010101" pitchFamily="49" charset="-122"/>
                <a:cs typeface="Times New Roman" panose="02020603050405020304" pitchFamily="18" charset="0"/>
              </a:rPr>
              <a:t>1500</a:t>
            </a:r>
            <a:r>
              <a:rPr lang="zh-CN" altLang="en-US" b="1">
                <a:latin typeface="Times New Roman" panose="02020603050405020304" pitchFamily="18" charset="0"/>
                <a:ea typeface="黑体" panose="02010609060101010101" pitchFamily="49" charset="-122"/>
                <a:cs typeface="Times New Roman" panose="02020603050405020304" pitchFamily="18" charset="0"/>
              </a:rPr>
              <a:t>安，则它的容量为</a:t>
            </a:r>
            <a:r>
              <a:rPr lang="zh-CN" altLang="en-US" b="1" i="1">
                <a:latin typeface="Times New Roman" panose="02020603050405020304" pitchFamily="18" charset="0"/>
                <a:ea typeface="黑体" panose="02010609060101010101" pitchFamily="49" charset="-122"/>
                <a:cs typeface="Times New Roman" panose="02020603050405020304" pitchFamily="18" charset="0"/>
              </a:rPr>
              <a:t> </a:t>
            </a:r>
            <a:r>
              <a:rPr lang="en-US" altLang="zh-CN" b="1" i="1">
                <a:latin typeface="Times New Roman" panose="02020603050405020304" pitchFamily="18" charset="0"/>
                <a:ea typeface="黑体" panose="02010609060101010101" pitchFamily="49" charset="-122"/>
                <a:cs typeface="Times New Roman" panose="02020603050405020304" pitchFamily="18" charset="0"/>
              </a:rPr>
              <a:t>S</a:t>
            </a:r>
            <a:r>
              <a:rPr lang="en-US" altLang="zh-CN" b="1">
                <a:latin typeface="Times New Roman" panose="02020603050405020304" pitchFamily="18" charset="0"/>
                <a:ea typeface="黑体" panose="02010609060101010101" pitchFamily="49" charset="-122"/>
                <a:cs typeface="Times New Roman" panose="02020603050405020304" pitchFamily="18" charset="0"/>
              </a:rPr>
              <a:t>=</a:t>
            </a:r>
            <a:r>
              <a:rPr lang="en-US" altLang="zh-CN" b="1" i="1">
                <a:latin typeface="Times New Roman" panose="02020603050405020304" pitchFamily="18" charset="0"/>
                <a:ea typeface="黑体" panose="02010609060101010101" pitchFamily="49" charset="-122"/>
                <a:cs typeface="Times New Roman" panose="02020603050405020304" pitchFamily="18" charset="0"/>
              </a:rPr>
              <a:t>UI</a:t>
            </a:r>
            <a:r>
              <a:rPr lang="en-US" altLang="zh-CN" b="1">
                <a:latin typeface="Times New Roman" panose="02020603050405020304" pitchFamily="18" charset="0"/>
                <a:ea typeface="黑体" panose="02010609060101010101" pitchFamily="49" charset="-122"/>
                <a:cs typeface="Times New Roman" panose="02020603050405020304" pitchFamily="18" charset="0"/>
              </a:rPr>
              <a:t>=15000</a:t>
            </a:r>
            <a:r>
              <a:rPr lang="zh-CN" altLang="en-US" b="1">
                <a:latin typeface="Times New Roman" panose="02020603050405020304" pitchFamily="18" charset="0"/>
                <a:ea typeface="黑体" panose="02010609060101010101" pitchFamily="49" charset="-122"/>
                <a:cs typeface="Times New Roman" panose="02020603050405020304" pitchFamily="18" charset="0"/>
              </a:rPr>
              <a:t>千伏安</a:t>
            </a:r>
          </a:p>
          <a:p>
            <a:pPr algn="just"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但这不等于输送到电力系统的实际功率</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22535" name="Rectangle 5">
            <a:extLst>
              <a:ext uri="{FF2B5EF4-FFF2-40B4-BE49-F238E27FC236}">
                <a16:creationId xmlns:a16="http://schemas.microsoft.com/office/drawing/2014/main" id="{A3DC066E-497B-9532-DAC8-10DD95177D62}"/>
              </a:ext>
            </a:extLst>
          </p:cNvPr>
          <p:cNvSpPr>
            <a:spLocks noChangeArrowheads="1"/>
          </p:cNvSpPr>
          <p:nvPr/>
        </p:nvSpPr>
        <p:spPr bwMode="auto">
          <a:xfrm>
            <a:off x="5562600" y="32718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2530" name="Object 4">
            <a:extLst>
              <a:ext uri="{FF2B5EF4-FFF2-40B4-BE49-F238E27FC236}">
                <a16:creationId xmlns:a16="http://schemas.microsoft.com/office/drawing/2014/main" id="{7973E526-A3A2-9682-8CDD-A8ED8D75D26E}"/>
              </a:ext>
            </a:extLst>
          </p:cNvPr>
          <p:cNvGraphicFramePr>
            <a:graphicFrameLocks noChangeAspect="1"/>
          </p:cNvGraphicFramePr>
          <p:nvPr/>
        </p:nvGraphicFramePr>
        <p:xfrm>
          <a:off x="4343400" y="4724401"/>
          <a:ext cx="1905000" cy="561975"/>
        </p:xfrm>
        <a:graphic>
          <a:graphicData uri="http://schemas.openxmlformats.org/presentationml/2006/ole">
            <mc:AlternateContent xmlns:mc="http://schemas.openxmlformats.org/markup-compatibility/2006">
              <mc:Choice xmlns:v="urn:schemas-microsoft-com:vml" Requires="v">
                <p:oleObj r:id="rId2" imgW="1066337" imgH="317362" progId="Equation.3">
                  <p:embed/>
                </p:oleObj>
              </mc:Choice>
              <mc:Fallback>
                <p:oleObj r:id="rId2" imgW="1066337" imgH="317362" progId="Equation.3">
                  <p:embed/>
                  <p:pic>
                    <p:nvPicPr>
                      <p:cNvPr id="22530" name="Object 4">
                        <a:extLst>
                          <a:ext uri="{FF2B5EF4-FFF2-40B4-BE49-F238E27FC236}">
                            <a16:creationId xmlns:a16="http://schemas.microsoft.com/office/drawing/2014/main" id="{7973E526-A3A2-9682-8CDD-A8ED8D75D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724401"/>
                        <a:ext cx="19050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6" name="AutoShape 6">
            <a:extLst>
              <a:ext uri="{FF2B5EF4-FFF2-40B4-BE49-F238E27FC236}">
                <a16:creationId xmlns:a16="http://schemas.microsoft.com/office/drawing/2014/main" id="{BAA48252-DAC4-D247-9DBB-78AB433A955C}"/>
              </a:ext>
            </a:extLst>
          </p:cNvPr>
          <p:cNvSpPr>
            <a:spLocks/>
          </p:cNvSpPr>
          <p:nvPr/>
        </p:nvSpPr>
        <p:spPr bwMode="auto">
          <a:xfrm>
            <a:off x="7848600" y="4572000"/>
            <a:ext cx="1600200" cy="457200"/>
          </a:xfrm>
          <a:prstGeom prst="borderCallout2">
            <a:avLst>
              <a:gd name="adj1" fmla="val 27431"/>
              <a:gd name="adj2" fmla="val -4764"/>
              <a:gd name="adj3" fmla="val 27431"/>
              <a:gd name="adj4" fmla="val -70931"/>
              <a:gd name="adj5" fmla="val 76736"/>
              <a:gd name="adj6" fmla="val -113394"/>
            </a:avLst>
          </a:prstGeom>
          <a:solidFill>
            <a:srgbClr val="FFFFFF"/>
          </a:solidFill>
          <a:ln w="9525">
            <a:solidFill>
              <a:srgbClr val="000000"/>
            </a:solidFill>
            <a:miter lim="800000"/>
            <a:headEnd type="triangle" w="sm" len="sm"/>
            <a:tailEnd type="none" w="sm" len="sm"/>
          </a:ln>
        </p:spPr>
        <p:txBody>
          <a:bodyPr lIns="12700" tIns="12700" rIns="12700" bIns="12700"/>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just"/>
            <a:r>
              <a:rPr kumimoji="0" lang="zh-CN" altLang="en-US">
                <a:latin typeface="华文中宋" panose="02010600040101010101" pitchFamily="2" charset="-122"/>
                <a:ea typeface="华文中宋" panose="02010600040101010101" pitchFamily="2" charset="-122"/>
              </a:rPr>
              <a:t>功率因数</a:t>
            </a:r>
          </a:p>
        </p:txBody>
      </p:sp>
      <p:sp>
        <p:nvSpPr>
          <p:cNvPr id="22537" name="Text Box 7">
            <a:extLst>
              <a:ext uri="{FF2B5EF4-FFF2-40B4-BE49-F238E27FC236}">
                <a16:creationId xmlns:a16="http://schemas.microsoft.com/office/drawing/2014/main" id="{BA74099D-4B74-FA02-AF00-EC56EF9F2748}"/>
              </a:ext>
            </a:extLst>
          </p:cNvPr>
          <p:cNvSpPr txBox="1">
            <a:spLocks noChangeArrowheads="1"/>
          </p:cNvSpPr>
          <p:nvPr/>
        </p:nvSpPr>
        <p:spPr bwMode="auto">
          <a:xfrm>
            <a:off x="2133600" y="51816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just" eaLnBrk="1" hangingPunct="1">
              <a:spcBef>
                <a:spcPct val="20000"/>
              </a:spcBef>
              <a:buClr>
                <a:schemeClr val="folHlink"/>
              </a:buClr>
              <a:buSzPct val="75000"/>
              <a:buFont typeface="Wingdings" panose="05000000000000000000" pitchFamily="2" charset="2"/>
              <a:buChar char="n"/>
            </a:pPr>
            <a:r>
              <a:rPr lang="zh-CN" altLang="en-US" sz="3200" b="1">
                <a:latin typeface="华文中宋" panose="02010600040101010101" pitchFamily="2" charset="-122"/>
                <a:ea typeface="华文中宋" panose="02010600040101010101" pitchFamily="2" charset="-122"/>
              </a:rPr>
              <a:t>功率因数的大小决定于电路的性质</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有功电流与无功电流</a:t>
            </a: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此外已知，功率与辐角有关，对应图像为：</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只有与电压平行的分量才对功率有贡献，而与</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电压垂直的电流分量无功率贡献，因此可以定义有功电流与无功电流</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无功电流</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有功电流</a:t>
            </a:r>
            <a:r>
              <a:rPr lang="en-US" altLang="zh-CN" dirty="0">
                <a:latin typeface="宋体" panose="02010600030101010101" pitchFamily="2" charset="-122"/>
                <a:ea typeface="宋体" panose="02010600030101010101" pitchFamily="2" charset="-122"/>
              </a:rPr>
              <a:t>                          </a:t>
            </a:r>
          </a:p>
          <a:p>
            <a:endParaRPr lang="zh-CN" altLang="en-US" dirty="0">
              <a:latin typeface="宋体" panose="02010600030101010101" pitchFamily="2" charset="-122"/>
              <a:ea typeface="宋体" panose="02010600030101010101" pitchFamily="2" charset="-122"/>
            </a:endParaRPr>
          </a:p>
        </p:txBody>
      </p:sp>
      <p:grpSp>
        <p:nvGrpSpPr>
          <p:cNvPr id="4" name="Group 22">
            <a:extLst>
              <a:ext uri="{FF2B5EF4-FFF2-40B4-BE49-F238E27FC236}">
                <a16:creationId xmlns:a16="http://schemas.microsoft.com/office/drawing/2014/main" id="{387BCE5A-6977-4DFB-E557-7722583E9F06}"/>
              </a:ext>
            </a:extLst>
          </p:cNvPr>
          <p:cNvGrpSpPr>
            <a:grpSpLocks/>
          </p:cNvGrpSpPr>
          <p:nvPr/>
        </p:nvGrpSpPr>
        <p:grpSpPr bwMode="auto">
          <a:xfrm>
            <a:off x="8653462" y="1438275"/>
            <a:ext cx="2243138" cy="1400175"/>
            <a:chOff x="3840" y="1719"/>
            <a:chExt cx="1413" cy="882"/>
          </a:xfrm>
        </p:grpSpPr>
        <p:sp>
          <p:nvSpPr>
            <p:cNvPr id="5" name="Line 13">
              <a:extLst>
                <a:ext uri="{FF2B5EF4-FFF2-40B4-BE49-F238E27FC236}">
                  <a16:creationId xmlns:a16="http://schemas.microsoft.com/office/drawing/2014/main" id="{4587276A-1BF6-C68B-DAC8-4470D145FC89}"/>
                </a:ext>
              </a:extLst>
            </p:cNvPr>
            <p:cNvSpPr>
              <a:spLocks noChangeShapeType="1"/>
            </p:cNvSpPr>
            <p:nvPr/>
          </p:nvSpPr>
          <p:spPr bwMode="auto">
            <a:xfrm>
              <a:off x="3936" y="2496"/>
              <a:ext cx="105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 name="Line 14">
              <a:extLst>
                <a:ext uri="{FF2B5EF4-FFF2-40B4-BE49-F238E27FC236}">
                  <a16:creationId xmlns:a16="http://schemas.microsoft.com/office/drawing/2014/main" id="{487ADCAA-4491-FA90-AD8D-D4F94A8BF7E8}"/>
                </a:ext>
              </a:extLst>
            </p:cNvPr>
            <p:cNvSpPr>
              <a:spLocks noChangeShapeType="1"/>
            </p:cNvSpPr>
            <p:nvPr/>
          </p:nvSpPr>
          <p:spPr bwMode="auto">
            <a:xfrm>
              <a:off x="3936" y="2400"/>
              <a:ext cx="86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 name="Line 15">
              <a:extLst>
                <a:ext uri="{FF2B5EF4-FFF2-40B4-BE49-F238E27FC236}">
                  <a16:creationId xmlns:a16="http://schemas.microsoft.com/office/drawing/2014/main" id="{40AC47B1-D793-B8F9-76C8-6147955E1A34}"/>
                </a:ext>
              </a:extLst>
            </p:cNvPr>
            <p:cNvSpPr>
              <a:spLocks noChangeShapeType="1"/>
            </p:cNvSpPr>
            <p:nvPr/>
          </p:nvSpPr>
          <p:spPr bwMode="auto">
            <a:xfrm flipV="1">
              <a:off x="3936" y="2016"/>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 name="Line 16">
              <a:extLst>
                <a:ext uri="{FF2B5EF4-FFF2-40B4-BE49-F238E27FC236}">
                  <a16:creationId xmlns:a16="http://schemas.microsoft.com/office/drawing/2014/main" id="{FA314372-1A6C-1275-6256-614763264B57}"/>
                </a:ext>
              </a:extLst>
            </p:cNvPr>
            <p:cNvSpPr>
              <a:spLocks noChangeShapeType="1"/>
            </p:cNvSpPr>
            <p:nvPr/>
          </p:nvSpPr>
          <p:spPr bwMode="auto">
            <a:xfrm flipV="1">
              <a:off x="3936" y="2064"/>
              <a:ext cx="768"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9" name="Object 17">
              <a:extLst>
                <a:ext uri="{FF2B5EF4-FFF2-40B4-BE49-F238E27FC236}">
                  <a16:creationId xmlns:a16="http://schemas.microsoft.com/office/drawing/2014/main" id="{DF2CA9C5-6C7A-6B7D-80C4-085D912461EB}"/>
                </a:ext>
              </a:extLst>
            </p:cNvPr>
            <p:cNvGraphicFramePr>
              <a:graphicFrameLocks noChangeAspect="1"/>
            </p:cNvGraphicFramePr>
            <p:nvPr>
              <p:extLst>
                <p:ext uri="{D42A27DB-BD31-4B8C-83A1-F6EECF244321}">
                  <p14:modId xmlns:p14="http://schemas.microsoft.com/office/powerpoint/2010/main" val="1801103931"/>
                </p:ext>
              </p:extLst>
            </p:nvPr>
          </p:nvGraphicFramePr>
          <p:xfrm>
            <a:off x="3840" y="1719"/>
            <a:ext cx="233" cy="306"/>
          </p:xfrm>
          <a:graphic>
            <a:graphicData uri="http://schemas.openxmlformats.org/presentationml/2006/ole">
              <mc:AlternateContent xmlns:mc="http://schemas.openxmlformats.org/markup-compatibility/2006">
                <mc:Choice xmlns:v="urn:schemas-microsoft-com:vml" Requires="v">
                  <p:oleObj name="Equation" r:id="rId2" imgW="164880" imgH="215640" progId="Equation.3">
                    <p:embed/>
                  </p:oleObj>
                </mc:Choice>
                <mc:Fallback>
                  <p:oleObj name="Equation" r:id="rId2" imgW="164880" imgH="215640" progId="Equation.3">
                    <p:embed/>
                    <p:pic>
                      <p:nvPicPr>
                        <p:cNvPr id="23556" name="Object 17">
                          <a:extLst>
                            <a:ext uri="{FF2B5EF4-FFF2-40B4-BE49-F238E27FC236}">
                              <a16:creationId xmlns:a16="http://schemas.microsoft.com/office/drawing/2014/main" id="{55E26407-FB78-882C-3ACD-65BE95B05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 y="1719"/>
                          <a:ext cx="233"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9">
              <a:extLst>
                <a:ext uri="{FF2B5EF4-FFF2-40B4-BE49-F238E27FC236}">
                  <a16:creationId xmlns:a16="http://schemas.microsoft.com/office/drawing/2014/main" id="{890739A7-037D-F0EE-C8B8-49DB9580A092}"/>
                </a:ext>
              </a:extLst>
            </p:cNvPr>
            <p:cNvGraphicFramePr>
              <a:graphicFrameLocks noChangeAspect="1"/>
            </p:cNvGraphicFramePr>
            <p:nvPr/>
          </p:nvGraphicFramePr>
          <p:xfrm>
            <a:off x="4848" y="2160"/>
            <a:ext cx="197" cy="324"/>
          </p:xfrm>
          <a:graphic>
            <a:graphicData uri="http://schemas.openxmlformats.org/presentationml/2006/ole">
              <mc:AlternateContent xmlns:mc="http://schemas.openxmlformats.org/markup-compatibility/2006">
                <mc:Choice xmlns:v="urn:schemas-microsoft-com:vml" Requires="v">
                  <p:oleObj name="Equation" r:id="rId4" imgW="139680" imgH="228600" progId="Equation.3">
                    <p:embed/>
                  </p:oleObj>
                </mc:Choice>
                <mc:Fallback>
                  <p:oleObj name="Equation" r:id="rId4" imgW="139680" imgH="228600" progId="Equation.3">
                    <p:embed/>
                    <p:pic>
                      <p:nvPicPr>
                        <p:cNvPr id="23557" name="Object 19">
                          <a:extLst>
                            <a:ext uri="{FF2B5EF4-FFF2-40B4-BE49-F238E27FC236}">
                              <a16:creationId xmlns:a16="http://schemas.microsoft.com/office/drawing/2014/main" id="{CCF34CA1-F853-94FB-30DA-F6675F3B01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8" y="2160"/>
                          <a:ext cx="197"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0">
              <a:extLst>
                <a:ext uri="{FF2B5EF4-FFF2-40B4-BE49-F238E27FC236}">
                  <a16:creationId xmlns:a16="http://schemas.microsoft.com/office/drawing/2014/main" id="{1A28C336-9469-EEA3-54E3-6A39F565CF03}"/>
                </a:ext>
              </a:extLst>
            </p:cNvPr>
            <p:cNvGraphicFramePr>
              <a:graphicFrameLocks noChangeAspect="1"/>
            </p:cNvGraphicFramePr>
            <p:nvPr/>
          </p:nvGraphicFramePr>
          <p:xfrm>
            <a:off x="4704" y="1776"/>
            <a:ext cx="185" cy="240"/>
          </p:xfrm>
          <a:graphic>
            <a:graphicData uri="http://schemas.openxmlformats.org/presentationml/2006/ole">
              <mc:AlternateContent xmlns:mc="http://schemas.openxmlformats.org/markup-compatibility/2006">
                <mc:Choice xmlns:v="urn:schemas-microsoft-com:vml" Requires="v">
                  <p:oleObj name="Equation" r:id="rId6" imgW="126720" imgH="164880" progId="Equation.3">
                    <p:embed/>
                  </p:oleObj>
                </mc:Choice>
                <mc:Fallback>
                  <p:oleObj name="Equation" r:id="rId6" imgW="126720" imgH="164880" progId="Equation.3">
                    <p:embed/>
                    <p:pic>
                      <p:nvPicPr>
                        <p:cNvPr id="23558" name="Object 20">
                          <a:extLst>
                            <a:ext uri="{FF2B5EF4-FFF2-40B4-BE49-F238E27FC236}">
                              <a16:creationId xmlns:a16="http://schemas.microsoft.com/office/drawing/2014/main" id="{2A8395F4-953C-55F6-E794-DD16597F9F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4" y="1776"/>
                          <a:ext cx="18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1">
              <a:extLst>
                <a:ext uri="{FF2B5EF4-FFF2-40B4-BE49-F238E27FC236}">
                  <a16:creationId xmlns:a16="http://schemas.microsoft.com/office/drawing/2014/main" id="{E64749C8-277D-9434-4840-08CB290BFBA5}"/>
                </a:ext>
              </a:extLst>
            </p:cNvPr>
            <p:cNvGraphicFramePr>
              <a:graphicFrameLocks noChangeAspect="1"/>
            </p:cNvGraphicFramePr>
            <p:nvPr/>
          </p:nvGraphicFramePr>
          <p:xfrm>
            <a:off x="5013" y="2343"/>
            <a:ext cx="240" cy="258"/>
          </p:xfrm>
          <a:graphic>
            <a:graphicData uri="http://schemas.openxmlformats.org/presentationml/2006/ole">
              <mc:AlternateContent xmlns:mc="http://schemas.openxmlformats.org/markup-compatibility/2006">
                <mc:Choice xmlns:v="urn:schemas-microsoft-com:vml" Requires="v">
                  <p:oleObj name="Equation" r:id="rId8" imgW="164880" imgH="177480" progId="Equation.3">
                    <p:embed/>
                  </p:oleObj>
                </mc:Choice>
                <mc:Fallback>
                  <p:oleObj name="Equation" r:id="rId8" imgW="164880" imgH="177480" progId="Equation.3">
                    <p:embed/>
                    <p:pic>
                      <p:nvPicPr>
                        <p:cNvPr id="23559" name="Object 21">
                          <a:extLst>
                            <a:ext uri="{FF2B5EF4-FFF2-40B4-BE49-F238E27FC236}">
                              <a16:creationId xmlns:a16="http://schemas.microsoft.com/office/drawing/2014/main" id="{1970B3C6-A7C5-4B3A-ADF6-0AB695E1E1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3" y="2343"/>
                          <a:ext cx="24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 name="Object 7">
            <a:extLst>
              <a:ext uri="{FF2B5EF4-FFF2-40B4-BE49-F238E27FC236}">
                <a16:creationId xmlns:a16="http://schemas.microsoft.com/office/drawing/2014/main" id="{7B7DE75D-5835-9060-EB0A-7D7890A85F84}"/>
              </a:ext>
            </a:extLst>
          </p:cNvPr>
          <p:cNvGraphicFramePr>
            <a:graphicFrameLocks noChangeAspect="1"/>
          </p:cNvGraphicFramePr>
          <p:nvPr>
            <p:extLst>
              <p:ext uri="{D42A27DB-BD31-4B8C-83A1-F6EECF244321}">
                <p14:modId xmlns:p14="http://schemas.microsoft.com/office/powerpoint/2010/main" val="1495748673"/>
              </p:ext>
            </p:extLst>
          </p:nvPr>
        </p:nvGraphicFramePr>
        <p:xfrm>
          <a:off x="3295650" y="4201319"/>
          <a:ext cx="2905125" cy="1262063"/>
        </p:xfrm>
        <a:graphic>
          <a:graphicData uri="http://schemas.openxmlformats.org/presentationml/2006/ole">
            <mc:AlternateContent xmlns:mc="http://schemas.openxmlformats.org/markup-compatibility/2006">
              <mc:Choice xmlns:v="urn:schemas-microsoft-com:vml" Requires="v">
                <p:oleObj name="Equation" r:id="rId10" imgW="1104840" imgH="482400" progId="Equation.3">
                  <p:embed/>
                </p:oleObj>
              </mc:Choice>
              <mc:Fallback>
                <p:oleObj name="Equation" r:id="rId10" imgW="1104840" imgH="482400" progId="Equation.3">
                  <p:embed/>
                  <p:pic>
                    <p:nvPicPr>
                      <p:cNvPr id="17415" name="Object 7">
                        <a:extLst>
                          <a:ext uri="{FF2B5EF4-FFF2-40B4-BE49-F238E27FC236}">
                            <a16:creationId xmlns:a16="http://schemas.microsoft.com/office/drawing/2014/main" id="{AB5E9F92-2942-321B-761A-84D3FEE9F1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95650" y="4201319"/>
                        <a:ext cx="2905125" cy="1262063"/>
                      </a:xfrm>
                      <a:prstGeom prst="rect">
                        <a:avLst/>
                      </a:prstGeom>
                      <a:solidFill>
                        <a:srgbClr val="CCFFCC"/>
                      </a:solidFill>
                    </p:spPr>
                  </p:pic>
                </p:oleObj>
              </mc:Fallback>
            </mc:AlternateContent>
          </a:graphicData>
        </a:graphic>
      </p:graphicFrame>
    </p:spTree>
    <p:extLst>
      <p:ext uri="{BB962C8B-B14F-4D97-AF65-F5344CB8AC3E}">
        <p14:creationId xmlns:p14="http://schemas.microsoft.com/office/powerpoint/2010/main" val="30096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10" name="Rectangle 2">
            <a:extLst>
              <a:ext uri="{FF2B5EF4-FFF2-40B4-BE49-F238E27FC236}">
                <a16:creationId xmlns:a16="http://schemas.microsoft.com/office/drawing/2014/main" id="{00F93A0F-9B03-70C1-BA98-F5EFED45EF41}"/>
              </a:ext>
            </a:extLst>
          </p:cNvPr>
          <p:cNvSpPr>
            <a:spLocks noGrp="1" noChangeArrowheads="1"/>
          </p:cNvSpPr>
          <p:nvPr>
            <p:ph type="title"/>
          </p:nvPr>
        </p:nvSpPr>
        <p:spPr>
          <a:xfrm>
            <a:off x="2209801" y="228600"/>
            <a:ext cx="4386263" cy="762000"/>
          </a:xfrm>
        </p:spPr>
        <p:txBody>
          <a:bodyPr/>
          <a:lstStyle/>
          <a:p>
            <a:pPr eaLnBrk="1" hangingPunct="1"/>
            <a:r>
              <a:rPr lang="zh-CN" altLang="en-US" sz="3600" b="1">
                <a:latin typeface="Times New Roman" panose="02020603050405020304" pitchFamily="18" charset="0"/>
                <a:ea typeface="黑体" panose="02010609060101010101" pitchFamily="49" charset="-122"/>
                <a:cs typeface="Times New Roman" panose="02020603050405020304" pitchFamily="18" charset="0"/>
              </a:rPr>
              <a:t>有功电阻与电抗</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25611" name="Rectangle 3">
            <a:extLst>
              <a:ext uri="{FF2B5EF4-FFF2-40B4-BE49-F238E27FC236}">
                <a16:creationId xmlns:a16="http://schemas.microsoft.com/office/drawing/2014/main" id="{AC92DB7D-E162-5EFF-EB3E-AE36F0D20FBB}"/>
              </a:ext>
            </a:extLst>
          </p:cNvPr>
          <p:cNvSpPr>
            <a:spLocks noGrp="1" noChangeArrowheads="1"/>
          </p:cNvSpPr>
          <p:nvPr>
            <p:ph type="body" idx="1"/>
          </p:nvPr>
        </p:nvSpPr>
        <p:spPr>
          <a:xfrm>
            <a:off x="2209800" y="1066800"/>
            <a:ext cx="3887788" cy="609600"/>
          </a:xfrm>
        </p:spPr>
        <p:txBody>
          <a:bodyPr/>
          <a:lstStyle/>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一个电路的复阻抗</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25612" name="Rectangle 5">
            <a:extLst>
              <a:ext uri="{FF2B5EF4-FFF2-40B4-BE49-F238E27FC236}">
                <a16:creationId xmlns:a16="http://schemas.microsoft.com/office/drawing/2014/main" id="{C22F7747-52B8-4458-F095-80013D23B221}"/>
              </a:ext>
            </a:extLst>
          </p:cNvPr>
          <p:cNvSpPr>
            <a:spLocks noChangeArrowheads="1"/>
          </p:cNvSpPr>
          <p:nvPr/>
        </p:nvSpPr>
        <p:spPr bwMode="auto">
          <a:xfrm>
            <a:off x="4291013" y="32242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9460" name="Object 4">
            <a:extLst>
              <a:ext uri="{FF2B5EF4-FFF2-40B4-BE49-F238E27FC236}">
                <a16:creationId xmlns:a16="http://schemas.microsoft.com/office/drawing/2014/main" id="{7977E696-5E5D-7ED9-7909-62E50125528C}"/>
              </a:ext>
            </a:extLst>
          </p:cNvPr>
          <p:cNvGraphicFramePr>
            <a:graphicFrameLocks noChangeAspect="1"/>
          </p:cNvGraphicFramePr>
          <p:nvPr/>
        </p:nvGraphicFramePr>
        <p:xfrm>
          <a:off x="2286000" y="1676400"/>
          <a:ext cx="6096000" cy="692150"/>
        </p:xfrm>
        <a:graphic>
          <a:graphicData uri="http://schemas.openxmlformats.org/presentationml/2006/ole">
            <mc:AlternateContent xmlns:mc="http://schemas.openxmlformats.org/markup-compatibility/2006">
              <mc:Choice xmlns:v="urn:schemas-microsoft-com:vml" Requires="v">
                <p:oleObj r:id="rId2" imgW="3606800" imgH="406400" progId="Equation.3">
                  <p:embed/>
                </p:oleObj>
              </mc:Choice>
              <mc:Fallback>
                <p:oleObj r:id="rId2" imgW="3606800" imgH="406400" progId="Equation.3">
                  <p:embed/>
                  <p:pic>
                    <p:nvPicPr>
                      <p:cNvPr id="19460" name="Object 4">
                        <a:extLst>
                          <a:ext uri="{FF2B5EF4-FFF2-40B4-BE49-F238E27FC236}">
                            <a16:creationId xmlns:a16="http://schemas.microsoft.com/office/drawing/2014/main" id="{7977E696-5E5D-7ED9-7909-62E501255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76400"/>
                        <a:ext cx="6096000" cy="692150"/>
                      </a:xfrm>
                      <a:prstGeom prst="rect">
                        <a:avLst/>
                      </a:prstGeom>
                      <a:solidFill>
                        <a:srgbClr val="CCFFFF"/>
                      </a:solidFill>
                    </p:spPr>
                  </p:pic>
                </p:oleObj>
              </mc:Fallback>
            </mc:AlternateContent>
          </a:graphicData>
        </a:graphic>
      </p:graphicFrame>
      <p:sp>
        <p:nvSpPr>
          <p:cNvPr id="19462" name="AutoShape 6">
            <a:extLst>
              <a:ext uri="{FF2B5EF4-FFF2-40B4-BE49-F238E27FC236}">
                <a16:creationId xmlns:a16="http://schemas.microsoft.com/office/drawing/2014/main" id="{32889F5B-962F-0825-B098-94CBE51768B3}"/>
              </a:ext>
            </a:extLst>
          </p:cNvPr>
          <p:cNvSpPr>
            <a:spLocks/>
          </p:cNvSpPr>
          <p:nvPr/>
        </p:nvSpPr>
        <p:spPr bwMode="auto">
          <a:xfrm>
            <a:off x="6477000" y="1143000"/>
            <a:ext cx="1295400" cy="457200"/>
          </a:xfrm>
          <a:prstGeom prst="borderCallout2">
            <a:avLst>
              <a:gd name="adj1" fmla="val 25000"/>
              <a:gd name="adj2" fmla="val -5884"/>
              <a:gd name="adj3" fmla="val 25000"/>
              <a:gd name="adj4" fmla="val -39093"/>
              <a:gd name="adj5" fmla="val 181250"/>
              <a:gd name="adj6" fmla="val -80148"/>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t>有功电阻</a:t>
            </a:r>
          </a:p>
        </p:txBody>
      </p:sp>
      <p:sp>
        <p:nvSpPr>
          <p:cNvPr id="19463" name="Line 7">
            <a:extLst>
              <a:ext uri="{FF2B5EF4-FFF2-40B4-BE49-F238E27FC236}">
                <a16:creationId xmlns:a16="http://schemas.microsoft.com/office/drawing/2014/main" id="{31E528FA-1B77-5FB8-BEBA-7B9AF5AA1259}"/>
              </a:ext>
            </a:extLst>
          </p:cNvPr>
          <p:cNvSpPr>
            <a:spLocks noChangeShapeType="1"/>
          </p:cNvSpPr>
          <p:nvPr/>
        </p:nvSpPr>
        <p:spPr bwMode="auto">
          <a:xfrm>
            <a:off x="7391400" y="1600200"/>
            <a:ext cx="15240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64" name="AutoShape 8">
            <a:extLst>
              <a:ext uri="{FF2B5EF4-FFF2-40B4-BE49-F238E27FC236}">
                <a16:creationId xmlns:a16="http://schemas.microsoft.com/office/drawing/2014/main" id="{AFA8DC19-DFF8-9E82-B56F-64977913621F}"/>
              </a:ext>
            </a:extLst>
          </p:cNvPr>
          <p:cNvSpPr>
            <a:spLocks/>
          </p:cNvSpPr>
          <p:nvPr/>
        </p:nvSpPr>
        <p:spPr bwMode="auto">
          <a:xfrm>
            <a:off x="8686800" y="990600"/>
            <a:ext cx="990600" cy="457200"/>
          </a:xfrm>
          <a:prstGeom prst="borderCallout2">
            <a:avLst>
              <a:gd name="adj1" fmla="val 25000"/>
              <a:gd name="adj2" fmla="val -7694"/>
              <a:gd name="adj3" fmla="val 25000"/>
              <a:gd name="adj4" fmla="val -7694"/>
              <a:gd name="adj5" fmla="val 221875"/>
              <a:gd name="adj6" fmla="val -180611"/>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t>电抗</a:t>
            </a:r>
          </a:p>
        </p:txBody>
      </p:sp>
      <p:sp>
        <p:nvSpPr>
          <p:cNvPr id="19465" name="Line 9">
            <a:extLst>
              <a:ext uri="{FF2B5EF4-FFF2-40B4-BE49-F238E27FC236}">
                <a16:creationId xmlns:a16="http://schemas.microsoft.com/office/drawing/2014/main" id="{AF7459E4-9A7B-44A9-0170-B55C2C586C8E}"/>
              </a:ext>
            </a:extLst>
          </p:cNvPr>
          <p:cNvSpPr>
            <a:spLocks noChangeShapeType="1"/>
          </p:cNvSpPr>
          <p:nvPr/>
        </p:nvSpPr>
        <p:spPr bwMode="auto">
          <a:xfrm flipV="1">
            <a:off x="8229600" y="1447800"/>
            <a:ext cx="91440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66" name="Rectangle 10">
            <a:extLst>
              <a:ext uri="{FF2B5EF4-FFF2-40B4-BE49-F238E27FC236}">
                <a16:creationId xmlns:a16="http://schemas.microsoft.com/office/drawing/2014/main" id="{1E8571BD-68D6-30CE-F6FA-0B14225E8251}"/>
              </a:ext>
            </a:extLst>
          </p:cNvPr>
          <p:cNvSpPr>
            <a:spLocks noChangeArrowheads="1"/>
          </p:cNvSpPr>
          <p:nvPr/>
        </p:nvSpPr>
        <p:spPr bwMode="auto">
          <a:xfrm>
            <a:off x="2286000" y="2438400"/>
            <a:ext cx="2819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folHlink"/>
              </a:buClr>
              <a:buSzPct val="75000"/>
              <a:buFont typeface="Wingdings" panose="05000000000000000000" pitchFamily="2" charset="2"/>
              <a:buChar char="n"/>
            </a:pPr>
            <a:r>
              <a:rPr lang="zh-CN" altLang="en-US" sz="3200" b="1">
                <a:latin typeface="华文中宋" panose="02010600040101010101" pitchFamily="2" charset="-122"/>
                <a:ea typeface="华文中宋" panose="02010600040101010101" pitchFamily="2" charset="-122"/>
              </a:rPr>
              <a:t>电导与电纳 </a:t>
            </a:r>
          </a:p>
        </p:txBody>
      </p:sp>
      <p:sp>
        <p:nvSpPr>
          <p:cNvPr id="25618" name="Rectangle 12">
            <a:extLst>
              <a:ext uri="{FF2B5EF4-FFF2-40B4-BE49-F238E27FC236}">
                <a16:creationId xmlns:a16="http://schemas.microsoft.com/office/drawing/2014/main" id="{162F403C-0702-6D87-5B2D-29B3B5595A8C}"/>
              </a:ext>
            </a:extLst>
          </p:cNvPr>
          <p:cNvSpPr>
            <a:spLocks noChangeArrowheads="1"/>
          </p:cNvSpPr>
          <p:nvPr/>
        </p:nvSpPr>
        <p:spPr bwMode="auto">
          <a:xfrm>
            <a:off x="4229100" y="32242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9467" name="Object 11">
            <a:extLst>
              <a:ext uri="{FF2B5EF4-FFF2-40B4-BE49-F238E27FC236}">
                <a16:creationId xmlns:a16="http://schemas.microsoft.com/office/drawing/2014/main" id="{EA9A4644-7E33-1980-1DFE-E1D6D5796C3D}"/>
              </a:ext>
            </a:extLst>
          </p:cNvPr>
          <p:cNvGraphicFramePr>
            <a:graphicFrameLocks noChangeAspect="1"/>
          </p:cNvGraphicFramePr>
          <p:nvPr/>
        </p:nvGraphicFramePr>
        <p:xfrm>
          <a:off x="2286000" y="3048000"/>
          <a:ext cx="6019800" cy="660400"/>
        </p:xfrm>
        <a:graphic>
          <a:graphicData uri="http://schemas.openxmlformats.org/presentationml/2006/ole">
            <mc:AlternateContent xmlns:mc="http://schemas.openxmlformats.org/markup-compatibility/2006">
              <mc:Choice xmlns:v="urn:schemas-microsoft-com:vml" Requires="v">
                <p:oleObj r:id="rId4" imgW="3733800" imgH="406400" progId="Equation.3">
                  <p:embed/>
                </p:oleObj>
              </mc:Choice>
              <mc:Fallback>
                <p:oleObj r:id="rId4" imgW="3733800" imgH="406400" progId="Equation.3">
                  <p:embed/>
                  <p:pic>
                    <p:nvPicPr>
                      <p:cNvPr id="19467" name="Object 11">
                        <a:extLst>
                          <a:ext uri="{FF2B5EF4-FFF2-40B4-BE49-F238E27FC236}">
                            <a16:creationId xmlns:a16="http://schemas.microsoft.com/office/drawing/2014/main" id="{EA9A4644-7E33-1980-1DFE-E1D6D5796C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048000"/>
                        <a:ext cx="6019800" cy="660400"/>
                      </a:xfrm>
                      <a:prstGeom prst="rect">
                        <a:avLst/>
                      </a:prstGeom>
                      <a:solidFill>
                        <a:srgbClr val="CCFFCC"/>
                      </a:solidFill>
                    </p:spPr>
                  </p:pic>
                </p:oleObj>
              </mc:Fallback>
            </mc:AlternateContent>
          </a:graphicData>
        </a:graphic>
      </p:graphicFrame>
      <p:sp>
        <p:nvSpPr>
          <p:cNvPr id="19469" name="AutoShape 13">
            <a:extLst>
              <a:ext uri="{FF2B5EF4-FFF2-40B4-BE49-F238E27FC236}">
                <a16:creationId xmlns:a16="http://schemas.microsoft.com/office/drawing/2014/main" id="{2D7E5150-D49F-BE5C-2D93-57A5A8891996}"/>
              </a:ext>
            </a:extLst>
          </p:cNvPr>
          <p:cNvSpPr>
            <a:spLocks/>
          </p:cNvSpPr>
          <p:nvPr/>
        </p:nvSpPr>
        <p:spPr bwMode="auto">
          <a:xfrm>
            <a:off x="6019801" y="2590801"/>
            <a:ext cx="849313" cy="481013"/>
          </a:xfrm>
          <a:prstGeom prst="borderCallout2">
            <a:avLst>
              <a:gd name="adj1" fmla="val 23764"/>
              <a:gd name="adj2" fmla="val -8972"/>
              <a:gd name="adj3" fmla="val 23764"/>
              <a:gd name="adj4" fmla="val -61870"/>
              <a:gd name="adj5" fmla="val 156435"/>
              <a:gd name="adj6" fmla="val -116634"/>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t>电导</a:t>
            </a:r>
          </a:p>
        </p:txBody>
      </p:sp>
      <p:sp>
        <p:nvSpPr>
          <p:cNvPr id="19470" name="Line 14">
            <a:extLst>
              <a:ext uri="{FF2B5EF4-FFF2-40B4-BE49-F238E27FC236}">
                <a16:creationId xmlns:a16="http://schemas.microsoft.com/office/drawing/2014/main" id="{91056B9C-A16A-5526-EABA-5B40FB7BCC9C}"/>
              </a:ext>
            </a:extLst>
          </p:cNvPr>
          <p:cNvSpPr>
            <a:spLocks noChangeShapeType="1"/>
          </p:cNvSpPr>
          <p:nvPr/>
        </p:nvSpPr>
        <p:spPr bwMode="auto">
          <a:xfrm flipH="1" flipV="1">
            <a:off x="6781800" y="2895600"/>
            <a:ext cx="53340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1" name="AutoShape 15">
            <a:extLst>
              <a:ext uri="{FF2B5EF4-FFF2-40B4-BE49-F238E27FC236}">
                <a16:creationId xmlns:a16="http://schemas.microsoft.com/office/drawing/2014/main" id="{D98090FB-3B26-803F-5CA8-DE050ACE3D16}"/>
              </a:ext>
            </a:extLst>
          </p:cNvPr>
          <p:cNvSpPr>
            <a:spLocks/>
          </p:cNvSpPr>
          <p:nvPr/>
        </p:nvSpPr>
        <p:spPr bwMode="auto">
          <a:xfrm>
            <a:off x="8382000" y="2590801"/>
            <a:ext cx="914400" cy="371475"/>
          </a:xfrm>
          <a:prstGeom prst="borderCallout2">
            <a:avLst>
              <a:gd name="adj1" fmla="val 30769"/>
              <a:gd name="adj2" fmla="val -8333"/>
              <a:gd name="adj3" fmla="val 30769"/>
              <a:gd name="adj4" fmla="val -8333"/>
              <a:gd name="adj5" fmla="val 226069"/>
              <a:gd name="adj6" fmla="val -194097"/>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t>电纳</a:t>
            </a:r>
          </a:p>
        </p:txBody>
      </p:sp>
      <p:sp>
        <p:nvSpPr>
          <p:cNvPr id="19472" name="Line 16">
            <a:extLst>
              <a:ext uri="{FF2B5EF4-FFF2-40B4-BE49-F238E27FC236}">
                <a16:creationId xmlns:a16="http://schemas.microsoft.com/office/drawing/2014/main" id="{8CC497CA-6E93-62D3-F310-F369389C13C2}"/>
              </a:ext>
            </a:extLst>
          </p:cNvPr>
          <p:cNvSpPr>
            <a:spLocks noChangeShapeType="1"/>
          </p:cNvSpPr>
          <p:nvPr/>
        </p:nvSpPr>
        <p:spPr bwMode="auto">
          <a:xfrm flipV="1">
            <a:off x="8153400" y="2971800"/>
            <a:ext cx="22860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9473" name="Object 17">
            <a:extLst>
              <a:ext uri="{FF2B5EF4-FFF2-40B4-BE49-F238E27FC236}">
                <a16:creationId xmlns:a16="http://schemas.microsoft.com/office/drawing/2014/main" id="{43B5BD12-424A-7F53-426D-C119B632F506}"/>
              </a:ext>
            </a:extLst>
          </p:cNvPr>
          <p:cNvGraphicFramePr>
            <a:graphicFrameLocks noChangeAspect="1"/>
          </p:cNvGraphicFramePr>
          <p:nvPr/>
        </p:nvGraphicFramePr>
        <p:xfrm>
          <a:off x="8001000" y="3657601"/>
          <a:ext cx="2514600" cy="1909763"/>
        </p:xfrm>
        <a:graphic>
          <a:graphicData uri="http://schemas.openxmlformats.org/presentationml/2006/ole">
            <mc:AlternateContent xmlns:mc="http://schemas.openxmlformats.org/markup-compatibility/2006">
              <mc:Choice xmlns:v="urn:schemas-microsoft-com:vml" Requires="v">
                <p:oleObj name="位图图像" r:id="rId6" imgW="1467055" imgH="1095528" progId="Paint.Picture">
                  <p:embed/>
                </p:oleObj>
              </mc:Choice>
              <mc:Fallback>
                <p:oleObj name="位图图像" r:id="rId6" imgW="1467055" imgH="1095528" progId="Paint.Picture">
                  <p:embed/>
                  <p:pic>
                    <p:nvPicPr>
                      <p:cNvPr id="19473" name="Object 17">
                        <a:extLst>
                          <a:ext uri="{FF2B5EF4-FFF2-40B4-BE49-F238E27FC236}">
                            <a16:creationId xmlns:a16="http://schemas.microsoft.com/office/drawing/2014/main" id="{43B5BD12-424A-7F53-426D-C119B632F5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1000" y="3657601"/>
                        <a:ext cx="2514600"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4" name="Object 18">
            <a:extLst>
              <a:ext uri="{FF2B5EF4-FFF2-40B4-BE49-F238E27FC236}">
                <a16:creationId xmlns:a16="http://schemas.microsoft.com/office/drawing/2014/main" id="{DC8BFA53-57F5-23CD-7F34-111118A09312}"/>
              </a:ext>
            </a:extLst>
          </p:cNvPr>
          <p:cNvGraphicFramePr>
            <a:graphicFrameLocks noChangeAspect="1"/>
          </p:cNvGraphicFramePr>
          <p:nvPr/>
        </p:nvGraphicFramePr>
        <p:xfrm>
          <a:off x="2743200" y="3886200"/>
          <a:ext cx="3657600" cy="522288"/>
        </p:xfrm>
        <a:graphic>
          <a:graphicData uri="http://schemas.openxmlformats.org/presentationml/2006/ole">
            <mc:AlternateContent xmlns:mc="http://schemas.openxmlformats.org/markup-compatibility/2006">
              <mc:Choice xmlns:v="urn:schemas-microsoft-com:vml" Requires="v">
                <p:oleObj r:id="rId8" imgW="1866090" imgH="266584" progId="Equation.3">
                  <p:embed/>
                </p:oleObj>
              </mc:Choice>
              <mc:Fallback>
                <p:oleObj r:id="rId8" imgW="1866090" imgH="266584" progId="Equation.3">
                  <p:embed/>
                  <p:pic>
                    <p:nvPicPr>
                      <p:cNvPr id="19474" name="Object 18">
                        <a:extLst>
                          <a:ext uri="{FF2B5EF4-FFF2-40B4-BE49-F238E27FC236}">
                            <a16:creationId xmlns:a16="http://schemas.microsoft.com/office/drawing/2014/main" id="{DC8BFA53-57F5-23CD-7F34-111118A093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3886200"/>
                        <a:ext cx="3657600" cy="522288"/>
                      </a:xfrm>
                      <a:prstGeom prst="rect">
                        <a:avLst/>
                      </a:prstGeom>
                      <a:solidFill>
                        <a:srgbClr val="FFFF99"/>
                      </a:solidFill>
                    </p:spPr>
                  </p:pic>
                </p:oleObj>
              </mc:Fallback>
            </mc:AlternateContent>
          </a:graphicData>
        </a:graphic>
      </p:graphicFrame>
      <p:graphicFrame>
        <p:nvGraphicFramePr>
          <p:cNvPr id="19476" name="Object 20">
            <a:extLst>
              <a:ext uri="{FF2B5EF4-FFF2-40B4-BE49-F238E27FC236}">
                <a16:creationId xmlns:a16="http://schemas.microsoft.com/office/drawing/2014/main" id="{EB382456-BF48-1686-713F-1E135A067F60}"/>
              </a:ext>
            </a:extLst>
          </p:cNvPr>
          <p:cNvGraphicFramePr>
            <a:graphicFrameLocks noChangeAspect="1"/>
          </p:cNvGraphicFramePr>
          <p:nvPr/>
        </p:nvGraphicFramePr>
        <p:xfrm>
          <a:off x="1676400" y="4572001"/>
          <a:ext cx="6248400" cy="555625"/>
        </p:xfrm>
        <a:graphic>
          <a:graphicData uri="http://schemas.openxmlformats.org/presentationml/2006/ole">
            <mc:AlternateContent xmlns:mc="http://schemas.openxmlformats.org/markup-compatibility/2006">
              <mc:Choice xmlns:v="urn:schemas-microsoft-com:vml" Requires="v">
                <p:oleObj r:id="rId10" imgW="3962400" imgH="355600" progId="Equation.3">
                  <p:embed/>
                </p:oleObj>
              </mc:Choice>
              <mc:Fallback>
                <p:oleObj r:id="rId10" imgW="3962400" imgH="355600" progId="Equation.3">
                  <p:embed/>
                  <p:pic>
                    <p:nvPicPr>
                      <p:cNvPr id="19476" name="Object 20">
                        <a:extLst>
                          <a:ext uri="{FF2B5EF4-FFF2-40B4-BE49-F238E27FC236}">
                            <a16:creationId xmlns:a16="http://schemas.microsoft.com/office/drawing/2014/main" id="{EB382456-BF48-1686-713F-1E135A067F6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4572001"/>
                        <a:ext cx="6248400" cy="555625"/>
                      </a:xfrm>
                      <a:prstGeom prst="rect">
                        <a:avLst/>
                      </a:prstGeom>
                      <a:solidFill>
                        <a:srgbClr val="CCFFCC"/>
                      </a:solidFill>
                    </p:spPr>
                  </p:pic>
                </p:oleObj>
              </mc:Fallback>
            </mc:AlternateContent>
          </a:graphicData>
        </a:graphic>
      </p:graphicFrame>
      <p:graphicFrame>
        <p:nvGraphicFramePr>
          <p:cNvPr id="19478" name="Object 22">
            <a:extLst>
              <a:ext uri="{FF2B5EF4-FFF2-40B4-BE49-F238E27FC236}">
                <a16:creationId xmlns:a16="http://schemas.microsoft.com/office/drawing/2014/main" id="{FEB61640-9412-0A45-FD7D-CAA75605D8DD}"/>
              </a:ext>
            </a:extLst>
          </p:cNvPr>
          <p:cNvGraphicFramePr>
            <a:graphicFrameLocks noChangeAspect="1"/>
          </p:cNvGraphicFramePr>
          <p:nvPr/>
        </p:nvGraphicFramePr>
        <p:xfrm>
          <a:off x="1828800" y="5486400"/>
          <a:ext cx="7010400" cy="635000"/>
        </p:xfrm>
        <a:graphic>
          <a:graphicData uri="http://schemas.openxmlformats.org/presentationml/2006/ole">
            <mc:AlternateContent xmlns:mc="http://schemas.openxmlformats.org/markup-compatibility/2006">
              <mc:Choice xmlns:v="urn:schemas-microsoft-com:vml" Requires="v">
                <p:oleObj name="Equation" r:id="rId12" imgW="2806560" imgH="253800" progId="Equation.3">
                  <p:embed/>
                </p:oleObj>
              </mc:Choice>
              <mc:Fallback>
                <p:oleObj name="Equation" r:id="rId12" imgW="2806560" imgH="253800" progId="Equation.3">
                  <p:embed/>
                  <p:pic>
                    <p:nvPicPr>
                      <p:cNvPr id="19478" name="Object 22">
                        <a:extLst>
                          <a:ext uri="{FF2B5EF4-FFF2-40B4-BE49-F238E27FC236}">
                            <a16:creationId xmlns:a16="http://schemas.microsoft.com/office/drawing/2014/main" id="{FEB61640-9412-0A45-FD7D-CAA75605D8D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5486400"/>
                        <a:ext cx="7010400" cy="635000"/>
                      </a:xfrm>
                      <a:prstGeom prst="rect">
                        <a:avLst/>
                      </a:prstGeom>
                      <a:solidFill>
                        <a:srgbClr val="FFFF99"/>
                      </a:solidFill>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34" name="Rectangle 2">
            <a:extLst>
              <a:ext uri="{FF2B5EF4-FFF2-40B4-BE49-F238E27FC236}">
                <a16:creationId xmlns:a16="http://schemas.microsoft.com/office/drawing/2014/main" id="{80906D22-ABD5-0537-C757-A0755A19C55F}"/>
              </a:ext>
            </a:extLst>
          </p:cNvPr>
          <p:cNvSpPr>
            <a:spLocks noGrp="1" noChangeArrowheads="1"/>
          </p:cNvSpPr>
          <p:nvPr>
            <p:ph type="title"/>
          </p:nvPr>
        </p:nvSpPr>
        <p:spPr>
          <a:xfrm>
            <a:off x="1703388" y="260350"/>
            <a:ext cx="5795962" cy="1373188"/>
          </a:xfrm>
        </p:spPr>
        <p:txBody>
          <a:bodyPr/>
          <a:lstStyle/>
          <a:p>
            <a:pPr eaLnBrk="1" hangingPunct="1"/>
            <a:r>
              <a:rPr lang="zh-CN" altLang="en-US" sz="2800" b="1">
                <a:latin typeface="Times New Roman" panose="02020603050405020304" pitchFamily="18" charset="0"/>
                <a:ea typeface="黑体" panose="02010609060101010101" pitchFamily="49" charset="-122"/>
                <a:cs typeface="Times New Roman" panose="02020603050405020304" pitchFamily="18" charset="0"/>
              </a:rPr>
              <a:t>例题</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a:latin typeface="Times New Roman" panose="02020603050405020304" pitchFamily="18" charset="0"/>
                <a:ea typeface="黑体" panose="02010609060101010101" pitchFamily="49" charset="-122"/>
                <a:cs typeface="Times New Roman" panose="02020603050405020304" pitchFamily="18" charset="0"/>
              </a:rPr>
              <a:t>已知</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U</a:t>
            </a:r>
            <a:r>
              <a:rPr lang="en-US" altLang="zh-CN" sz="2800" b="1" baseline="-30000">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=60V,U</a:t>
            </a:r>
            <a:r>
              <a:rPr lang="en-US" altLang="zh-CN" sz="2800" b="1" baseline="-3000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b="1">
                <a:latin typeface="Times New Roman" panose="02020603050405020304" pitchFamily="18" charset="0"/>
                <a:ea typeface="黑体" panose="02010609060101010101" pitchFamily="49" charset="-122"/>
                <a:cs typeface="Times New Roman" panose="02020603050405020304" pitchFamily="18" charset="0"/>
              </a:rPr>
              <a:t>=100V,U=120V, R=20</a:t>
            </a:r>
            <a:r>
              <a:rPr lang="en-US" altLang="zh-CN" sz="2800"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800" b="1">
                <a:latin typeface="Times New Roman" panose="02020603050405020304" pitchFamily="18" charset="0"/>
                <a:ea typeface="黑体" panose="02010609060101010101" pitchFamily="49" charset="-122"/>
                <a:cs typeface="Times New Roman" panose="02020603050405020304" pitchFamily="18" charset="0"/>
              </a:rPr>
              <a:t>求抗流圈所消耗的功率和抗流圈的等效串联电阻</a:t>
            </a:r>
          </a:p>
        </p:txBody>
      </p:sp>
      <p:sp>
        <p:nvSpPr>
          <p:cNvPr id="20483" name="Rectangle 3">
            <a:extLst>
              <a:ext uri="{FF2B5EF4-FFF2-40B4-BE49-F238E27FC236}">
                <a16:creationId xmlns:a16="http://schemas.microsoft.com/office/drawing/2014/main" id="{ED606662-BDA0-C480-3184-5C7ED144923D}"/>
              </a:ext>
            </a:extLst>
          </p:cNvPr>
          <p:cNvSpPr>
            <a:spLocks noGrp="1" noChangeArrowheads="1"/>
          </p:cNvSpPr>
          <p:nvPr>
            <p:ph type="body" idx="1"/>
          </p:nvPr>
        </p:nvSpPr>
        <p:spPr>
          <a:xfrm>
            <a:off x="1774826" y="1773238"/>
            <a:ext cx="5834063" cy="1905000"/>
          </a:xfrm>
        </p:spPr>
        <p:txBody>
          <a:bodyPr>
            <a:normAutofit lnSpcReduction="10000"/>
          </a:bodyPr>
          <a:lstStyle/>
          <a:p>
            <a:pPr eaLnBrk="1" hangingPunct="1">
              <a:lnSpc>
                <a:spcPct val="90000"/>
              </a:lnSpc>
            </a:pPr>
            <a:r>
              <a:rPr lang="zh-CN" altLang="en-US" b="1">
                <a:latin typeface="Times New Roman" panose="02020603050405020304" pitchFamily="18" charset="0"/>
                <a:ea typeface="黑体" panose="02010609060101010101" pitchFamily="49" charset="-122"/>
                <a:cs typeface="Times New Roman" panose="02020603050405020304" pitchFamily="18" charset="0"/>
              </a:rPr>
              <a:t>矢量图解：</a:t>
            </a:r>
          </a:p>
          <a:p>
            <a:pPr lvl="1" eaLnBrk="1" hangingPunct="1">
              <a:lnSpc>
                <a:spcPct val="90000"/>
              </a:lnSpc>
            </a:pPr>
            <a:r>
              <a:rPr lang="zh-CN" altLang="en-US" b="1">
                <a:latin typeface="Times New Roman" panose="02020603050405020304" pitchFamily="18" charset="0"/>
                <a:ea typeface="黑体" panose="02010609060101010101" pitchFamily="49" charset="-122"/>
                <a:cs typeface="Times New Roman" panose="02020603050405020304" pitchFamily="18" charset="0"/>
              </a:rPr>
              <a:t>与一般的矢量图画法不同，设抗流圈上的电压</a:t>
            </a:r>
            <a:r>
              <a:rPr lang="en-US" altLang="zh-CN" b="1">
                <a:latin typeface="Times New Roman" panose="02020603050405020304" pitchFamily="18" charset="0"/>
                <a:ea typeface="黑体" panose="02010609060101010101" pitchFamily="49" charset="-122"/>
                <a:cs typeface="Times New Roman" panose="02020603050405020304" pitchFamily="18" charset="0"/>
              </a:rPr>
              <a:t>U</a:t>
            </a:r>
            <a:r>
              <a:rPr lang="en-US" altLang="zh-CN" b="1" baseline="-30000">
                <a:latin typeface="Times New Roman" panose="02020603050405020304" pitchFamily="18" charset="0"/>
                <a:ea typeface="黑体" panose="02010609060101010101" pitchFamily="49" charset="-122"/>
                <a:cs typeface="Times New Roman" panose="02020603050405020304" pitchFamily="18" charset="0"/>
              </a:rPr>
              <a:t>2</a:t>
            </a:r>
            <a:r>
              <a:rPr lang="zh-CN" altLang="en-US" b="1">
                <a:latin typeface="Times New Roman" panose="02020603050405020304" pitchFamily="18" charset="0"/>
                <a:ea typeface="黑体" panose="02010609060101010101" pitchFamily="49" charset="-122"/>
                <a:cs typeface="Times New Roman" panose="02020603050405020304" pitchFamily="18" charset="0"/>
              </a:rPr>
              <a:t>与电流（总电流）的相位差为，画出电压三角形 </a:t>
            </a:r>
          </a:p>
          <a:p>
            <a:pPr lvl="1" eaLnBrk="1" hangingPunct="1">
              <a:lnSpc>
                <a:spcPct val="90000"/>
              </a:lnSpc>
            </a:pPr>
            <a:r>
              <a:rPr lang="zh-CN" altLang="en-US" b="1">
                <a:latin typeface="Times New Roman" panose="02020603050405020304" pitchFamily="18" charset="0"/>
                <a:ea typeface="黑体" panose="02010609060101010101" pitchFamily="49" charset="-122"/>
                <a:cs typeface="Times New Roman" panose="02020603050405020304" pitchFamily="18" charset="0"/>
              </a:rPr>
              <a:t>用余弦定理求出功率因数</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graphicFrame>
        <p:nvGraphicFramePr>
          <p:cNvPr id="26626" name="Object 4">
            <a:extLst>
              <a:ext uri="{FF2B5EF4-FFF2-40B4-BE49-F238E27FC236}">
                <a16:creationId xmlns:a16="http://schemas.microsoft.com/office/drawing/2014/main" id="{16805710-6CF2-02AD-EDDE-803FA238BE20}"/>
              </a:ext>
            </a:extLst>
          </p:cNvPr>
          <p:cNvGraphicFramePr>
            <a:graphicFrameLocks noChangeAspect="1"/>
          </p:cNvGraphicFramePr>
          <p:nvPr/>
        </p:nvGraphicFramePr>
        <p:xfrm>
          <a:off x="7535864" y="188914"/>
          <a:ext cx="2979737" cy="1660525"/>
        </p:xfrm>
        <a:graphic>
          <a:graphicData uri="http://schemas.openxmlformats.org/presentationml/2006/ole">
            <mc:AlternateContent xmlns:mc="http://schemas.openxmlformats.org/markup-compatibility/2006">
              <mc:Choice xmlns:v="urn:schemas-microsoft-com:vml" Requires="v">
                <p:oleObj name="位图图像" r:id="rId2" imgW="2057143" imgH="1142857" progId="Paint.Picture">
                  <p:embed/>
                </p:oleObj>
              </mc:Choice>
              <mc:Fallback>
                <p:oleObj name="位图图像" r:id="rId2" imgW="2057143" imgH="1142857" progId="Paint.Picture">
                  <p:embed/>
                  <p:pic>
                    <p:nvPicPr>
                      <p:cNvPr id="26626" name="Object 4">
                        <a:extLst>
                          <a:ext uri="{FF2B5EF4-FFF2-40B4-BE49-F238E27FC236}">
                            <a16:creationId xmlns:a16="http://schemas.microsoft.com/office/drawing/2014/main" id="{16805710-6CF2-02AD-EDDE-803FA238B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864" y="188914"/>
                        <a:ext cx="2979737"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485" name="Picture 5" descr="msotw9_temp0">
            <a:extLst>
              <a:ext uri="{FF2B5EF4-FFF2-40B4-BE49-F238E27FC236}">
                <a16:creationId xmlns:a16="http://schemas.microsoft.com/office/drawing/2014/main" id="{C9B1A7D4-D0D4-9505-ADA4-A9BCF24917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905001"/>
            <a:ext cx="274320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7" name="Rectangle 7">
            <a:extLst>
              <a:ext uri="{FF2B5EF4-FFF2-40B4-BE49-F238E27FC236}">
                <a16:creationId xmlns:a16="http://schemas.microsoft.com/office/drawing/2014/main" id="{85B048FC-6A13-E513-AA06-EA87E4825B12}"/>
              </a:ext>
            </a:extLst>
          </p:cNvPr>
          <p:cNvSpPr>
            <a:spLocks noChangeArrowheads="1"/>
          </p:cNvSpPr>
          <p:nvPr/>
        </p:nvSpPr>
        <p:spPr bwMode="auto">
          <a:xfrm>
            <a:off x="3600450" y="32766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0486" name="Object 6">
            <a:extLst>
              <a:ext uri="{FF2B5EF4-FFF2-40B4-BE49-F238E27FC236}">
                <a16:creationId xmlns:a16="http://schemas.microsoft.com/office/drawing/2014/main" id="{3DE41637-71BC-D438-7DC5-E9D8433052D5}"/>
              </a:ext>
            </a:extLst>
          </p:cNvPr>
          <p:cNvGraphicFramePr>
            <a:graphicFrameLocks noChangeAspect="1"/>
          </p:cNvGraphicFramePr>
          <p:nvPr/>
        </p:nvGraphicFramePr>
        <p:xfrm>
          <a:off x="2133600" y="3886201"/>
          <a:ext cx="8153400" cy="498475"/>
        </p:xfrm>
        <a:graphic>
          <a:graphicData uri="http://schemas.openxmlformats.org/presentationml/2006/ole">
            <mc:AlternateContent xmlns:mc="http://schemas.openxmlformats.org/markup-compatibility/2006">
              <mc:Choice xmlns:v="urn:schemas-microsoft-com:vml" Requires="v">
                <p:oleObj r:id="rId5" imgW="3746500" imgH="228600" progId="Equation.3">
                  <p:embed/>
                </p:oleObj>
              </mc:Choice>
              <mc:Fallback>
                <p:oleObj r:id="rId5" imgW="3746500" imgH="228600" progId="Equation.3">
                  <p:embed/>
                  <p:pic>
                    <p:nvPicPr>
                      <p:cNvPr id="20486" name="Object 6">
                        <a:extLst>
                          <a:ext uri="{FF2B5EF4-FFF2-40B4-BE49-F238E27FC236}">
                            <a16:creationId xmlns:a16="http://schemas.microsoft.com/office/drawing/2014/main" id="{3DE41637-71BC-D438-7DC5-E9D8433052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886201"/>
                        <a:ext cx="8153400" cy="498475"/>
                      </a:xfrm>
                      <a:prstGeom prst="rect">
                        <a:avLst/>
                      </a:prstGeom>
                      <a:solidFill>
                        <a:srgbClr val="FFFF99"/>
                      </a:solidFill>
                    </p:spPr>
                  </p:pic>
                </p:oleObj>
              </mc:Fallback>
            </mc:AlternateContent>
          </a:graphicData>
        </a:graphic>
      </p:graphicFrame>
      <p:sp>
        <p:nvSpPr>
          <p:cNvPr id="26638" name="Rectangle 9">
            <a:extLst>
              <a:ext uri="{FF2B5EF4-FFF2-40B4-BE49-F238E27FC236}">
                <a16:creationId xmlns:a16="http://schemas.microsoft.com/office/drawing/2014/main" id="{094AE9CB-4FBA-4901-B10A-D42ABC698663}"/>
              </a:ext>
            </a:extLst>
          </p:cNvPr>
          <p:cNvSpPr>
            <a:spLocks noChangeArrowheads="1"/>
          </p:cNvSpPr>
          <p:nvPr/>
        </p:nvSpPr>
        <p:spPr bwMode="auto">
          <a:xfrm>
            <a:off x="5172075" y="31242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0488" name="Object 8">
            <a:extLst>
              <a:ext uri="{FF2B5EF4-FFF2-40B4-BE49-F238E27FC236}">
                <a16:creationId xmlns:a16="http://schemas.microsoft.com/office/drawing/2014/main" id="{FE1568C5-CE20-5DC4-980A-0F7984EFCDA9}"/>
              </a:ext>
            </a:extLst>
          </p:cNvPr>
          <p:cNvGraphicFramePr>
            <a:graphicFrameLocks noChangeAspect="1"/>
          </p:cNvGraphicFramePr>
          <p:nvPr/>
        </p:nvGraphicFramePr>
        <p:xfrm>
          <a:off x="2209800" y="4495800"/>
          <a:ext cx="3276600" cy="1081088"/>
        </p:xfrm>
        <a:graphic>
          <a:graphicData uri="http://schemas.openxmlformats.org/presentationml/2006/ole">
            <mc:AlternateContent xmlns:mc="http://schemas.openxmlformats.org/markup-compatibility/2006">
              <mc:Choice xmlns:v="urn:schemas-microsoft-com:vml" Requires="v">
                <p:oleObj r:id="rId7" imgW="1384300" imgH="457200" progId="Equation.3">
                  <p:embed/>
                </p:oleObj>
              </mc:Choice>
              <mc:Fallback>
                <p:oleObj r:id="rId7" imgW="1384300" imgH="457200" progId="Equation.3">
                  <p:embed/>
                  <p:pic>
                    <p:nvPicPr>
                      <p:cNvPr id="20488" name="Object 8">
                        <a:extLst>
                          <a:ext uri="{FF2B5EF4-FFF2-40B4-BE49-F238E27FC236}">
                            <a16:creationId xmlns:a16="http://schemas.microsoft.com/office/drawing/2014/main" id="{FE1568C5-CE20-5DC4-980A-0F7984EFCD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495800"/>
                        <a:ext cx="3276600" cy="1081088"/>
                      </a:xfrm>
                      <a:prstGeom prst="rect">
                        <a:avLst/>
                      </a:prstGeom>
                      <a:solidFill>
                        <a:srgbClr val="CCFFFF"/>
                      </a:solidFill>
                    </p:spPr>
                  </p:pic>
                </p:oleObj>
              </mc:Fallback>
            </mc:AlternateContent>
          </a:graphicData>
        </a:graphic>
      </p:graphicFrame>
      <p:sp>
        <p:nvSpPr>
          <p:cNvPr id="26639" name="Rectangle 11">
            <a:extLst>
              <a:ext uri="{FF2B5EF4-FFF2-40B4-BE49-F238E27FC236}">
                <a16:creationId xmlns:a16="http://schemas.microsoft.com/office/drawing/2014/main" id="{2875CF57-40B9-0951-4910-EBBB75D8AA0F}"/>
              </a:ext>
            </a:extLst>
          </p:cNvPr>
          <p:cNvSpPr>
            <a:spLocks noChangeArrowheads="1"/>
          </p:cNvSpPr>
          <p:nvPr/>
        </p:nvSpPr>
        <p:spPr bwMode="auto">
          <a:xfrm>
            <a:off x="3500438" y="31242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0490" name="Object 10">
            <a:extLst>
              <a:ext uri="{FF2B5EF4-FFF2-40B4-BE49-F238E27FC236}">
                <a16:creationId xmlns:a16="http://schemas.microsoft.com/office/drawing/2014/main" id="{2542581A-ACC7-A47E-D6B0-9184FB2D1C20}"/>
              </a:ext>
            </a:extLst>
          </p:cNvPr>
          <p:cNvGraphicFramePr>
            <a:graphicFrameLocks noChangeAspect="1"/>
          </p:cNvGraphicFramePr>
          <p:nvPr/>
        </p:nvGraphicFramePr>
        <p:xfrm>
          <a:off x="2152650" y="5562600"/>
          <a:ext cx="8191500" cy="984250"/>
        </p:xfrm>
        <a:graphic>
          <a:graphicData uri="http://schemas.openxmlformats.org/presentationml/2006/ole">
            <mc:AlternateContent xmlns:mc="http://schemas.openxmlformats.org/markup-compatibility/2006">
              <mc:Choice xmlns:v="urn:schemas-microsoft-com:vml" Requires="v">
                <p:oleObj name="公式" r:id="rId9" imgW="3809880" imgH="457200" progId="Equation.3">
                  <p:embed/>
                </p:oleObj>
              </mc:Choice>
              <mc:Fallback>
                <p:oleObj name="公式" r:id="rId9" imgW="3809880" imgH="457200" progId="Equation.3">
                  <p:embed/>
                  <p:pic>
                    <p:nvPicPr>
                      <p:cNvPr id="20490" name="Object 10">
                        <a:extLst>
                          <a:ext uri="{FF2B5EF4-FFF2-40B4-BE49-F238E27FC236}">
                            <a16:creationId xmlns:a16="http://schemas.microsoft.com/office/drawing/2014/main" id="{2542581A-ACC7-A47E-D6B0-9184FB2D1C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2650" y="5562600"/>
                        <a:ext cx="8191500" cy="984250"/>
                      </a:xfrm>
                      <a:prstGeom prst="rect">
                        <a:avLst/>
                      </a:prstGeom>
                      <a:solidFill>
                        <a:srgbClr val="FFFF99"/>
                      </a:solidFill>
                    </p:spPr>
                  </p:pic>
                </p:oleObj>
              </mc:Fallback>
            </mc:AlternateContent>
          </a:graphicData>
        </a:graphic>
      </p:graphicFrame>
      <p:graphicFrame>
        <p:nvGraphicFramePr>
          <p:cNvPr id="20492" name="Object 12">
            <a:extLst>
              <a:ext uri="{FF2B5EF4-FFF2-40B4-BE49-F238E27FC236}">
                <a16:creationId xmlns:a16="http://schemas.microsoft.com/office/drawing/2014/main" id="{E140D9AB-7B29-21AF-6E9D-3558C676A023}"/>
              </a:ext>
            </a:extLst>
          </p:cNvPr>
          <p:cNvGraphicFramePr>
            <a:graphicFrameLocks noChangeAspect="1"/>
          </p:cNvGraphicFramePr>
          <p:nvPr/>
        </p:nvGraphicFramePr>
        <p:xfrm>
          <a:off x="8915401" y="4724401"/>
          <a:ext cx="1520825" cy="523875"/>
        </p:xfrm>
        <a:graphic>
          <a:graphicData uri="http://schemas.openxmlformats.org/presentationml/2006/ole">
            <mc:AlternateContent xmlns:mc="http://schemas.openxmlformats.org/markup-compatibility/2006">
              <mc:Choice xmlns:v="urn:schemas-microsoft-com:vml" Requires="v">
                <p:oleObj name="Equation" r:id="rId11" imgW="698400" imgH="241200" progId="Equation.3">
                  <p:embed/>
                </p:oleObj>
              </mc:Choice>
              <mc:Fallback>
                <p:oleObj name="Equation" r:id="rId11" imgW="698400" imgH="241200" progId="Equation.3">
                  <p:embed/>
                  <p:pic>
                    <p:nvPicPr>
                      <p:cNvPr id="20492" name="Object 12">
                        <a:extLst>
                          <a:ext uri="{FF2B5EF4-FFF2-40B4-BE49-F238E27FC236}">
                            <a16:creationId xmlns:a16="http://schemas.microsoft.com/office/drawing/2014/main" id="{E140D9AB-7B29-21AF-6E9D-3558C676A02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15401" y="4724401"/>
                        <a:ext cx="1520825" cy="523875"/>
                      </a:xfrm>
                      <a:prstGeom prst="rect">
                        <a:avLst/>
                      </a:prstGeom>
                      <a:solidFill>
                        <a:srgbClr val="CCFFCC"/>
                      </a:solidFill>
                    </p:spPr>
                  </p:pic>
                </p:oleObj>
              </mc:Fallback>
            </mc:AlternateContent>
          </a:graphicData>
        </a:graphic>
      </p:graphicFrame>
      <p:sp>
        <p:nvSpPr>
          <p:cNvPr id="26641" name="Rectangle 15">
            <a:extLst>
              <a:ext uri="{FF2B5EF4-FFF2-40B4-BE49-F238E27FC236}">
                <a16:creationId xmlns:a16="http://schemas.microsoft.com/office/drawing/2014/main" id="{7C1BABB4-6525-4375-BF6A-737ABF462A3D}"/>
              </a:ext>
            </a:extLst>
          </p:cNvPr>
          <p:cNvSpPr>
            <a:spLocks noChangeArrowheads="1"/>
          </p:cNvSpPr>
          <p:nvPr/>
        </p:nvSpPr>
        <p:spPr bwMode="auto">
          <a:xfrm>
            <a:off x="5172075" y="31242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0494" name="Object 14">
            <a:extLst>
              <a:ext uri="{FF2B5EF4-FFF2-40B4-BE49-F238E27FC236}">
                <a16:creationId xmlns:a16="http://schemas.microsoft.com/office/drawing/2014/main" id="{F1ED9C41-0315-69C1-F087-BA34FC4DEED2}"/>
              </a:ext>
            </a:extLst>
          </p:cNvPr>
          <p:cNvGraphicFramePr>
            <a:graphicFrameLocks noChangeAspect="1"/>
          </p:cNvGraphicFramePr>
          <p:nvPr/>
        </p:nvGraphicFramePr>
        <p:xfrm>
          <a:off x="5695950" y="4495801"/>
          <a:ext cx="3009900" cy="1031875"/>
        </p:xfrm>
        <a:graphic>
          <a:graphicData uri="http://schemas.openxmlformats.org/presentationml/2006/ole">
            <mc:AlternateContent xmlns:mc="http://schemas.openxmlformats.org/markup-compatibility/2006">
              <mc:Choice xmlns:v="urn:schemas-microsoft-com:vml" Requires="v">
                <p:oleObj name="公式" r:id="rId13" imgW="1333440" imgH="457200" progId="Equation.3">
                  <p:embed/>
                </p:oleObj>
              </mc:Choice>
              <mc:Fallback>
                <p:oleObj name="公式" r:id="rId13" imgW="1333440" imgH="457200" progId="Equation.3">
                  <p:embed/>
                  <p:pic>
                    <p:nvPicPr>
                      <p:cNvPr id="20494" name="Object 14">
                        <a:extLst>
                          <a:ext uri="{FF2B5EF4-FFF2-40B4-BE49-F238E27FC236}">
                            <a16:creationId xmlns:a16="http://schemas.microsoft.com/office/drawing/2014/main" id="{F1ED9C41-0315-69C1-F087-BA34FC4DEED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95950" y="4495801"/>
                        <a:ext cx="3009900" cy="1031875"/>
                      </a:xfrm>
                      <a:prstGeom prst="rect">
                        <a:avLst/>
                      </a:prstGeom>
                      <a:solidFill>
                        <a:srgbClr val="FFCC99"/>
                      </a:solidFill>
                    </p:spPr>
                  </p:pic>
                </p:oleObj>
              </mc:Fallback>
            </mc:AlternateContent>
          </a:graphicData>
        </a:graphic>
      </p:graphicFrame>
      <p:sp>
        <p:nvSpPr>
          <p:cNvPr id="20496" name="Line 16">
            <a:extLst>
              <a:ext uri="{FF2B5EF4-FFF2-40B4-BE49-F238E27FC236}">
                <a16:creationId xmlns:a16="http://schemas.microsoft.com/office/drawing/2014/main" id="{7CFC1442-71C4-89C3-CCAE-AA77245DA6CE}"/>
              </a:ext>
            </a:extLst>
          </p:cNvPr>
          <p:cNvSpPr>
            <a:spLocks noChangeShapeType="1"/>
          </p:cNvSpPr>
          <p:nvPr/>
        </p:nvSpPr>
        <p:spPr bwMode="auto">
          <a:xfrm flipV="1">
            <a:off x="10058400" y="5257800"/>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634DF8B-1DE1-E140-25D8-B12636C3544E}"/>
              </a:ext>
            </a:extLst>
          </p:cNvPr>
          <p:cNvSpPr>
            <a:spLocks noGrp="1" noChangeArrowheads="1"/>
          </p:cNvSpPr>
          <p:nvPr>
            <p:ph type="title"/>
          </p:nvPr>
        </p:nvSpPr>
        <p:spPr>
          <a:xfrm>
            <a:off x="2208214" y="333375"/>
            <a:ext cx="3195637" cy="641350"/>
          </a:xfrm>
        </p:spPr>
        <p:txBody>
          <a:bodyPr/>
          <a:lstStyle/>
          <a:p>
            <a:pPr eaLnBrk="1" hangingPunct="1">
              <a:defRPr/>
            </a:pPr>
            <a:r>
              <a:rPr lang="zh-CN" altLang="en-US" sz="3600" b="1" dirty="0">
                <a:effectLst>
                  <a:outerShdw blurRad="38100" dist="38100" dir="2700000" algn="tl">
                    <a:srgbClr val="000000"/>
                  </a:outerShdw>
                </a:effectLst>
                <a:latin typeface="Times New Roman" pitchFamily="18" charset="0"/>
                <a:ea typeface="黑体" pitchFamily="49" charset="-122"/>
                <a:cs typeface="Times New Roman" pitchFamily="18" charset="0"/>
              </a:rPr>
              <a:t>峰值和有效值</a:t>
            </a:r>
          </a:p>
        </p:txBody>
      </p:sp>
      <p:sp>
        <p:nvSpPr>
          <p:cNvPr id="31747" name="Rectangle 3">
            <a:extLst>
              <a:ext uri="{FF2B5EF4-FFF2-40B4-BE49-F238E27FC236}">
                <a16:creationId xmlns:a16="http://schemas.microsoft.com/office/drawing/2014/main" id="{3125E253-9F53-4C52-AABB-CE6C9826BA21}"/>
              </a:ext>
            </a:extLst>
          </p:cNvPr>
          <p:cNvSpPr>
            <a:spLocks noGrp="1" noChangeArrowheads="1"/>
          </p:cNvSpPr>
          <p:nvPr>
            <p:ph type="body" sz="half" idx="1"/>
          </p:nvPr>
        </p:nvSpPr>
        <p:spPr>
          <a:xfrm>
            <a:off x="2208213" y="1268413"/>
            <a:ext cx="2938462" cy="1079500"/>
          </a:xfrm>
        </p:spPr>
        <p:txBody>
          <a:bodyPr/>
          <a:lstStyle/>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简谐交流电</a:t>
            </a:r>
          </a:p>
          <a:p>
            <a:pPr lvl="1"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电流有效值 </a:t>
            </a:r>
          </a:p>
        </p:txBody>
      </p:sp>
      <p:sp>
        <p:nvSpPr>
          <p:cNvPr id="15372" name="Rectangle 5">
            <a:extLst>
              <a:ext uri="{FF2B5EF4-FFF2-40B4-BE49-F238E27FC236}">
                <a16:creationId xmlns:a16="http://schemas.microsoft.com/office/drawing/2014/main" id="{021AAFE8-6119-8ADF-BC64-BA1C300B6256}"/>
              </a:ext>
            </a:extLst>
          </p:cNvPr>
          <p:cNvSpPr>
            <a:spLocks noChangeArrowheads="1"/>
          </p:cNvSpPr>
          <p:nvPr/>
        </p:nvSpPr>
        <p:spPr bwMode="auto">
          <a:xfrm>
            <a:off x="1524001" y="29076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5362" name="Object 6">
            <a:extLst>
              <a:ext uri="{FF2B5EF4-FFF2-40B4-BE49-F238E27FC236}">
                <a16:creationId xmlns:a16="http://schemas.microsoft.com/office/drawing/2014/main" id="{F1CF4B9B-F068-FD1A-6346-62EA84B577D9}"/>
              </a:ext>
            </a:extLst>
          </p:cNvPr>
          <p:cNvGraphicFramePr>
            <a:graphicFrameLocks noGrp="1" noChangeAspect="1"/>
          </p:cNvGraphicFramePr>
          <p:nvPr>
            <p:ph sz="half" idx="2"/>
          </p:nvPr>
        </p:nvGraphicFramePr>
        <p:xfrm>
          <a:off x="5232401" y="188914"/>
          <a:ext cx="2087563" cy="1000125"/>
        </p:xfrm>
        <a:graphic>
          <a:graphicData uri="http://schemas.openxmlformats.org/presentationml/2006/ole">
            <mc:AlternateContent xmlns:mc="http://schemas.openxmlformats.org/markup-compatibility/2006">
              <mc:Choice xmlns:v="urn:schemas-microsoft-com:vml" Requires="v">
                <p:oleObj name="公式" r:id="rId2" imgW="926698" imgH="444307" progId="Equation.3">
                  <p:embed/>
                </p:oleObj>
              </mc:Choice>
              <mc:Fallback>
                <p:oleObj name="公式" r:id="rId2" imgW="926698" imgH="444307" progId="Equation.3">
                  <p:embed/>
                  <p:pic>
                    <p:nvPicPr>
                      <p:cNvPr id="15362" name="Object 6">
                        <a:extLst>
                          <a:ext uri="{FF2B5EF4-FFF2-40B4-BE49-F238E27FC236}">
                            <a16:creationId xmlns:a16="http://schemas.microsoft.com/office/drawing/2014/main" id="{F1CF4B9B-F068-FD1A-6346-62EA84B57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401" y="188914"/>
                        <a:ext cx="2087563" cy="10001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3" name="Rectangle 9">
            <a:extLst>
              <a:ext uri="{FF2B5EF4-FFF2-40B4-BE49-F238E27FC236}">
                <a16:creationId xmlns:a16="http://schemas.microsoft.com/office/drawing/2014/main" id="{5EECB58B-8B02-B04B-7BB4-CD66905530F7}"/>
              </a:ext>
            </a:extLst>
          </p:cNvPr>
          <p:cNvSpPr>
            <a:spLocks noChangeArrowheads="1"/>
          </p:cNvSpPr>
          <p:nvPr/>
        </p:nvSpPr>
        <p:spPr bwMode="auto">
          <a:xfrm>
            <a:off x="1524001" y="30410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5363" name="Object 8">
            <a:extLst>
              <a:ext uri="{FF2B5EF4-FFF2-40B4-BE49-F238E27FC236}">
                <a16:creationId xmlns:a16="http://schemas.microsoft.com/office/drawing/2014/main" id="{6DB21AFD-26DB-3DE2-17D4-4006E542EA5A}"/>
              </a:ext>
            </a:extLst>
          </p:cNvPr>
          <p:cNvGraphicFramePr>
            <a:graphicFrameLocks noChangeAspect="1"/>
          </p:cNvGraphicFramePr>
          <p:nvPr/>
        </p:nvGraphicFramePr>
        <p:xfrm>
          <a:off x="7535863" y="188914"/>
          <a:ext cx="2843212" cy="515937"/>
        </p:xfrm>
        <a:graphic>
          <a:graphicData uri="http://schemas.openxmlformats.org/presentationml/2006/ole">
            <mc:AlternateContent xmlns:mc="http://schemas.openxmlformats.org/markup-compatibility/2006">
              <mc:Choice xmlns:v="urn:schemas-microsoft-com:vml" Requires="v">
                <p:oleObj name="公式" r:id="rId4" imgW="1270000" imgH="228600" progId="Equation.3">
                  <p:embed/>
                </p:oleObj>
              </mc:Choice>
              <mc:Fallback>
                <p:oleObj name="公式" r:id="rId4" imgW="1270000" imgH="228600" progId="Equation.3">
                  <p:embed/>
                  <p:pic>
                    <p:nvPicPr>
                      <p:cNvPr id="15363" name="Object 8">
                        <a:extLst>
                          <a:ext uri="{FF2B5EF4-FFF2-40B4-BE49-F238E27FC236}">
                            <a16:creationId xmlns:a16="http://schemas.microsoft.com/office/drawing/2014/main" id="{6DB21AFD-26DB-3DE2-17D4-4006E542EA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5863" y="188914"/>
                        <a:ext cx="2843212" cy="515937"/>
                      </a:xfrm>
                      <a:prstGeom prst="rect">
                        <a:avLst/>
                      </a:prstGeom>
                      <a:solidFill>
                        <a:srgbClr val="CCFFFF"/>
                      </a:solidFill>
                    </p:spPr>
                  </p:pic>
                </p:oleObj>
              </mc:Fallback>
            </mc:AlternateContent>
          </a:graphicData>
        </a:graphic>
      </p:graphicFrame>
      <p:sp>
        <p:nvSpPr>
          <p:cNvPr id="15374" name="Line 10">
            <a:extLst>
              <a:ext uri="{FF2B5EF4-FFF2-40B4-BE49-F238E27FC236}">
                <a16:creationId xmlns:a16="http://schemas.microsoft.com/office/drawing/2014/main" id="{EFB43226-8A39-DF37-58E5-125930AB7631}"/>
              </a:ext>
            </a:extLst>
          </p:cNvPr>
          <p:cNvSpPr>
            <a:spLocks noChangeShapeType="1"/>
          </p:cNvSpPr>
          <p:nvPr/>
        </p:nvSpPr>
        <p:spPr bwMode="auto">
          <a:xfrm flipH="1">
            <a:off x="6888164" y="333376"/>
            <a:ext cx="720725" cy="3587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375" name="Rectangle 12">
            <a:extLst>
              <a:ext uri="{FF2B5EF4-FFF2-40B4-BE49-F238E27FC236}">
                <a16:creationId xmlns:a16="http://schemas.microsoft.com/office/drawing/2014/main" id="{6A6132C7-64CD-5CF5-16C0-74361345728B}"/>
              </a:ext>
            </a:extLst>
          </p:cNvPr>
          <p:cNvSpPr>
            <a:spLocks noChangeArrowheads="1"/>
          </p:cNvSpPr>
          <p:nvPr/>
        </p:nvSpPr>
        <p:spPr bwMode="auto">
          <a:xfrm>
            <a:off x="1524001" y="288384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31755" name="Object 11">
            <a:extLst>
              <a:ext uri="{FF2B5EF4-FFF2-40B4-BE49-F238E27FC236}">
                <a16:creationId xmlns:a16="http://schemas.microsoft.com/office/drawing/2014/main" id="{F5B06939-A506-8D32-A09C-22984CFB5290}"/>
              </a:ext>
            </a:extLst>
          </p:cNvPr>
          <p:cNvGraphicFramePr>
            <a:graphicFrameLocks noChangeAspect="1"/>
          </p:cNvGraphicFramePr>
          <p:nvPr/>
        </p:nvGraphicFramePr>
        <p:xfrm>
          <a:off x="5375276" y="1268414"/>
          <a:ext cx="4537075" cy="935037"/>
        </p:xfrm>
        <a:graphic>
          <a:graphicData uri="http://schemas.openxmlformats.org/presentationml/2006/ole">
            <mc:AlternateContent xmlns:mc="http://schemas.openxmlformats.org/markup-compatibility/2006">
              <mc:Choice xmlns:v="urn:schemas-microsoft-com:vml" Requires="v">
                <p:oleObj name="公式" r:id="rId6" imgW="2184400" imgH="457200" progId="Equation.3">
                  <p:embed/>
                </p:oleObj>
              </mc:Choice>
              <mc:Fallback>
                <p:oleObj name="公式" r:id="rId6" imgW="2184400" imgH="457200" progId="Equation.3">
                  <p:embed/>
                  <p:pic>
                    <p:nvPicPr>
                      <p:cNvPr id="31755" name="Object 11">
                        <a:extLst>
                          <a:ext uri="{FF2B5EF4-FFF2-40B4-BE49-F238E27FC236}">
                            <a16:creationId xmlns:a16="http://schemas.microsoft.com/office/drawing/2014/main" id="{F5B06939-A506-8D32-A09C-22984CFB52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5276" y="1268414"/>
                        <a:ext cx="4537075" cy="935037"/>
                      </a:xfrm>
                      <a:prstGeom prst="rect">
                        <a:avLst/>
                      </a:prstGeom>
                      <a:solidFill>
                        <a:srgbClr val="FFFF99"/>
                      </a:solidFill>
                    </p:spPr>
                  </p:pic>
                </p:oleObj>
              </mc:Fallback>
            </mc:AlternateContent>
          </a:graphicData>
        </a:graphic>
      </p:graphicFrame>
      <p:sp>
        <p:nvSpPr>
          <p:cNvPr id="31757" name="Rectangle 13">
            <a:extLst>
              <a:ext uri="{FF2B5EF4-FFF2-40B4-BE49-F238E27FC236}">
                <a16:creationId xmlns:a16="http://schemas.microsoft.com/office/drawing/2014/main" id="{ECA9C252-8D2A-3777-0BA1-47A17B7E3FFC}"/>
              </a:ext>
            </a:extLst>
          </p:cNvPr>
          <p:cNvSpPr>
            <a:spLocks noChangeArrowheads="1"/>
          </p:cNvSpPr>
          <p:nvPr/>
        </p:nvSpPr>
        <p:spPr bwMode="auto">
          <a:xfrm>
            <a:off x="2208213" y="2349500"/>
            <a:ext cx="29384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lvl="1" eaLnBrk="1" hangingPunct="1">
              <a:spcBef>
                <a:spcPct val="20000"/>
              </a:spcBef>
              <a:buClr>
                <a:schemeClr val="folHlink"/>
              </a:buClr>
              <a:buSzPct val="70000"/>
              <a:buFont typeface="Wingdings" panose="05000000000000000000" pitchFamily="2" charset="2"/>
              <a:buChar char="n"/>
            </a:pPr>
            <a:r>
              <a:rPr lang="zh-CN" altLang="en-US" b="1">
                <a:latin typeface="华文中宋" panose="02010600040101010101" pitchFamily="2" charset="-122"/>
                <a:ea typeface="华文中宋" panose="02010600040101010101" pitchFamily="2" charset="-122"/>
              </a:rPr>
              <a:t>电压有效值 </a:t>
            </a:r>
          </a:p>
        </p:txBody>
      </p:sp>
      <p:sp>
        <p:nvSpPr>
          <p:cNvPr id="15377" name="Rectangle 15">
            <a:extLst>
              <a:ext uri="{FF2B5EF4-FFF2-40B4-BE49-F238E27FC236}">
                <a16:creationId xmlns:a16="http://schemas.microsoft.com/office/drawing/2014/main" id="{1B4BE4AF-2936-9C1F-ED1B-F39CE59FC83F}"/>
              </a:ext>
            </a:extLst>
          </p:cNvPr>
          <p:cNvSpPr>
            <a:spLocks noChangeArrowheads="1"/>
          </p:cNvSpPr>
          <p:nvPr/>
        </p:nvSpPr>
        <p:spPr bwMode="auto">
          <a:xfrm>
            <a:off x="1524001" y="28981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31758" name="Object 14">
            <a:extLst>
              <a:ext uri="{FF2B5EF4-FFF2-40B4-BE49-F238E27FC236}">
                <a16:creationId xmlns:a16="http://schemas.microsoft.com/office/drawing/2014/main" id="{BBC6264E-C958-1DC4-02BE-357B6B0C578B}"/>
              </a:ext>
            </a:extLst>
          </p:cNvPr>
          <p:cNvGraphicFramePr>
            <a:graphicFrameLocks noChangeAspect="1"/>
          </p:cNvGraphicFramePr>
          <p:nvPr/>
        </p:nvGraphicFramePr>
        <p:xfrm>
          <a:off x="5448300" y="2276476"/>
          <a:ext cx="4464050" cy="881063"/>
        </p:xfrm>
        <a:graphic>
          <a:graphicData uri="http://schemas.openxmlformats.org/presentationml/2006/ole">
            <mc:AlternateContent xmlns:mc="http://schemas.openxmlformats.org/markup-compatibility/2006">
              <mc:Choice xmlns:v="urn:schemas-microsoft-com:vml" Requires="v">
                <p:oleObj name="公式" r:id="rId8" imgW="2234880" imgH="457200" progId="Equation.3">
                  <p:embed/>
                </p:oleObj>
              </mc:Choice>
              <mc:Fallback>
                <p:oleObj name="公式" r:id="rId8" imgW="2234880" imgH="457200" progId="Equation.3">
                  <p:embed/>
                  <p:pic>
                    <p:nvPicPr>
                      <p:cNvPr id="31758" name="Object 14">
                        <a:extLst>
                          <a:ext uri="{FF2B5EF4-FFF2-40B4-BE49-F238E27FC236}">
                            <a16:creationId xmlns:a16="http://schemas.microsoft.com/office/drawing/2014/main" id="{BBC6264E-C958-1DC4-02BE-357B6B0C57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48300" y="2276476"/>
                        <a:ext cx="4464050" cy="881063"/>
                      </a:xfrm>
                      <a:prstGeom prst="rect">
                        <a:avLst/>
                      </a:prstGeom>
                      <a:solidFill>
                        <a:srgbClr val="CCFFCC"/>
                      </a:solidFill>
                    </p:spPr>
                  </p:pic>
                </p:oleObj>
              </mc:Fallback>
            </mc:AlternateContent>
          </a:graphicData>
        </a:graphic>
      </p:graphicFrame>
      <p:graphicFrame>
        <p:nvGraphicFramePr>
          <p:cNvPr id="31760" name="Object 16">
            <a:extLst>
              <a:ext uri="{FF2B5EF4-FFF2-40B4-BE49-F238E27FC236}">
                <a16:creationId xmlns:a16="http://schemas.microsoft.com/office/drawing/2014/main" id="{0331A107-9C39-D7B1-C014-60DE86CB5204}"/>
              </a:ext>
            </a:extLst>
          </p:cNvPr>
          <p:cNvGraphicFramePr>
            <a:graphicFrameLocks noChangeAspect="1"/>
          </p:cNvGraphicFramePr>
          <p:nvPr/>
        </p:nvGraphicFramePr>
        <p:xfrm>
          <a:off x="5880101" y="3141664"/>
          <a:ext cx="1152525" cy="981075"/>
        </p:xfrm>
        <a:graphic>
          <a:graphicData uri="http://schemas.openxmlformats.org/presentationml/2006/ole">
            <mc:AlternateContent xmlns:mc="http://schemas.openxmlformats.org/markup-compatibility/2006">
              <mc:Choice xmlns:v="urn:schemas-microsoft-com:vml" Requires="v">
                <p:oleObj name="公式" r:id="rId10" imgW="508000" imgH="431800" progId="Equation.3">
                  <p:embed/>
                </p:oleObj>
              </mc:Choice>
              <mc:Fallback>
                <p:oleObj name="公式" r:id="rId10" imgW="508000" imgH="431800" progId="Equation.3">
                  <p:embed/>
                  <p:pic>
                    <p:nvPicPr>
                      <p:cNvPr id="31760" name="Object 16">
                        <a:extLst>
                          <a:ext uri="{FF2B5EF4-FFF2-40B4-BE49-F238E27FC236}">
                            <a16:creationId xmlns:a16="http://schemas.microsoft.com/office/drawing/2014/main" id="{0331A107-9C39-D7B1-C014-60DE86CB52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80101" y="3141664"/>
                        <a:ext cx="1152525" cy="981075"/>
                      </a:xfrm>
                      <a:prstGeom prst="rect">
                        <a:avLst/>
                      </a:prstGeom>
                      <a:solidFill>
                        <a:srgbClr val="FFFF99"/>
                      </a:solidFill>
                    </p:spPr>
                  </p:pic>
                </p:oleObj>
              </mc:Fallback>
            </mc:AlternateContent>
          </a:graphicData>
        </a:graphic>
      </p:graphicFrame>
      <p:sp>
        <p:nvSpPr>
          <p:cNvPr id="31762" name="Rectangle 18">
            <a:extLst>
              <a:ext uri="{FF2B5EF4-FFF2-40B4-BE49-F238E27FC236}">
                <a16:creationId xmlns:a16="http://schemas.microsoft.com/office/drawing/2014/main" id="{51354FE4-5534-DF26-982A-C8B0A2544916}"/>
              </a:ext>
            </a:extLst>
          </p:cNvPr>
          <p:cNvSpPr>
            <a:spLocks noChangeArrowheads="1"/>
          </p:cNvSpPr>
          <p:nvPr/>
        </p:nvSpPr>
        <p:spPr bwMode="auto">
          <a:xfrm>
            <a:off x="2208213" y="3141664"/>
            <a:ext cx="29384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lvl="1" eaLnBrk="1" hangingPunct="1">
              <a:spcBef>
                <a:spcPct val="20000"/>
              </a:spcBef>
              <a:buClr>
                <a:schemeClr val="folHlink"/>
              </a:buClr>
              <a:buSzPct val="70000"/>
              <a:buFont typeface="Wingdings" panose="05000000000000000000" pitchFamily="2" charset="2"/>
              <a:buChar char="n"/>
            </a:pPr>
            <a:r>
              <a:rPr lang="zh-CN" altLang="en-US" b="1">
                <a:latin typeface="华文中宋" panose="02010600040101010101" pitchFamily="2" charset="-122"/>
                <a:ea typeface="华文中宋" panose="02010600040101010101" pitchFamily="2" charset="-122"/>
              </a:rPr>
              <a:t>电源有效值 </a:t>
            </a:r>
          </a:p>
        </p:txBody>
      </p:sp>
      <p:sp>
        <p:nvSpPr>
          <p:cNvPr id="31763" name="Rectangle 19">
            <a:extLst>
              <a:ext uri="{FF2B5EF4-FFF2-40B4-BE49-F238E27FC236}">
                <a16:creationId xmlns:a16="http://schemas.microsoft.com/office/drawing/2014/main" id="{B81BB662-44AE-EA7E-592D-CBB627DC702A}"/>
              </a:ext>
            </a:extLst>
          </p:cNvPr>
          <p:cNvSpPr>
            <a:spLocks noChangeArrowheads="1"/>
          </p:cNvSpPr>
          <p:nvPr/>
        </p:nvSpPr>
        <p:spPr bwMode="auto">
          <a:xfrm>
            <a:off x="2279650" y="4149725"/>
            <a:ext cx="53292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folHlink"/>
              </a:buClr>
              <a:buSzPct val="75000"/>
              <a:buFont typeface="Wingdings" panose="05000000000000000000" pitchFamily="2" charset="2"/>
              <a:buChar char="n"/>
            </a:pPr>
            <a:r>
              <a:rPr lang="zh-CN" altLang="en-US" sz="2800" b="1">
                <a:solidFill>
                  <a:srgbClr val="800000"/>
                </a:solidFill>
                <a:ea typeface="华文中宋" panose="02010600040101010101" pitchFamily="2" charset="-122"/>
              </a:rPr>
              <a:t>简谐变量的有效值是其峰值的</a:t>
            </a:r>
            <a:r>
              <a:rPr lang="zh-CN" altLang="en-US" sz="2800"/>
              <a:t> </a:t>
            </a:r>
          </a:p>
        </p:txBody>
      </p:sp>
      <p:sp>
        <p:nvSpPr>
          <p:cNvPr id="15380" name="Rectangle 21">
            <a:extLst>
              <a:ext uri="{FF2B5EF4-FFF2-40B4-BE49-F238E27FC236}">
                <a16:creationId xmlns:a16="http://schemas.microsoft.com/office/drawing/2014/main" id="{C9B46BF0-DAAE-7505-0A61-8F4B511267F7}"/>
              </a:ext>
            </a:extLst>
          </p:cNvPr>
          <p:cNvSpPr>
            <a:spLocks noChangeArrowheads="1"/>
          </p:cNvSpPr>
          <p:nvPr/>
        </p:nvSpPr>
        <p:spPr bwMode="auto">
          <a:xfrm>
            <a:off x="1524001" y="30267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31764" name="Object 20">
            <a:extLst>
              <a:ext uri="{FF2B5EF4-FFF2-40B4-BE49-F238E27FC236}">
                <a16:creationId xmlns:a16="http://schemas.microsoft.com/office/drawing/2014/main" id="{831B5FF9-B717-5049-2790-53C64534AD42}"/>
              </a:ext>
            </a:extLst>
          </p:cNvPr>
          <p:cNvGraphicFramePr>
            <a:graphicFrameLocks noChangeAspect="1"/>
          </p:cNvGraphicFramePr>
          <p:nvPr/>
        </p:nvGraphicFramePr>
        <p:xfrm>
          <a:off x="7464425" y="4149725"/>
          <a:ext cx="863600" cy="585788"/>
        </p:xfrm>
        <a:graphic>
          <a:graphicData uri="http://schemas.openxmlformats.org/presentationml/2006/ole">
            <mc:AlternateContent xmlns:mc="http://schemas.openxmlformats.org/markup-compatibility/2006">
              <mc:Choice xmlns:v="urn:schemas-microsoft-com:vml" Requires="v">
                <p:oleObj name="公式" r:id="rId12" imgW="355446" imgH="241195" progId="Equation.3">
                  <p:embed/>
                </p:oleObj>
              </mc:Choice>
              <mc:Fallback>
                <p:oleObj name="公式" r:id="rId12" imgW="355446" imgH="241195" progId="Equation.3">
                  <p:embed/>
                  <p:pic>
                    <p:nvPicPr>
                      <p:cNvPr id="31764" name="Object 20">
                        <a:extLst>
                          <a:ext uri="{FF2B5EF4-FFF2-40B4-BE49-F238E27FC236}">
                            <a16:creationId xmlns:a16="http://schemas.microsoft.com/office/drawing/2014/main" id="{831B5FF9-B717-5049-2790-53C64534AD4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64425" y="4149725"/>
                        <a:ext cx="863600" cy="585788"/>
                      </a:xfrm>
                      <a:prstGeom prst="rect">
                        <a:avLst/>
                      </a:prstGeom>
                      <a:solidFill>
                        <a:srgbClr val="FFCC99"/>
                      </a:solidFill>
                    </p:spPr>
                  </p:pic>
                </p:oleObj>
              </mc:Fallback>
            </mc:AlternateContent>
          </a:graphicData>
        </a:graphic>
      </p:graphicFrame>
      <p:sp>
        <p:nvSpPr>
          <p:cNvPr id="31767" name="Rectangle 23">
            <a:extLst>
              <a:ext uri="{FF2B5EF4-FFF2-40B4-BE49-F238E27FC236}">
                <a16:creationId xmlns:a16="http://schemas.microsoft.com/office/drawing/2014/main" id="{330ECD75-7E7A-2CF9-CFA3-A9DB9F15A9DF}"/>
              </a:ext>
            </a:extLst>
          </p:cNvPr>
          <p:cNvSpPr>
            <a:spLocks noChangeArrowheads="1"/>
          </p:cNvSpPr>
          <p:nvPr/>
        </p:nvSpPr>
        <p:spPr bwMode="auto">
          <a:xfrm>
            <a:off x="2351088" y="4868864"/>
            <a:ext cx="799306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folHlink"/>
              </a:buClr>
              <a:buSzPct val="75000"/>
              <a:buFont typeface="Wingdings" panose="05000000000000000000" pitchFamily="2" charset="2"/>
              <a:buChar char="n"/>
            </a:pPr>
            <a:r>
              <a:rPr lang="zh-CN" altLang="en-US" sz="2800" b="1">
                <a:latin typeface="Times New Roman" panose="02020603050405020304" pitchFamily="18" charset="0"/>
                <a:ea typeface="华文中宋" panose="02010600040101010101" pitchFamily="2" charset="-122"/>
              </a:rPr>
              <a:t>例：通常的交流电压表、电流表等都是按有效值刻度的，例如说民用电电压为</a:t>
            </a:r>
            <a:r>
              <a:rPr lang="en-US" altLang="zh-CN" sz="2800" b="1">
                <a:latin typeface="Times New Roman" panose="02020603050405020304" pitchFamily="18" charset="0"/>
                <a:ea typeface="华文中宋" panose="02010600040101010101" pitchFamily="2" charset="-122"/>
              </a:rPr>
              <a:t>220V</a:t>
            </a:r>
            <a:r>
              <a:rPr lang="zh-CN" altLang="en-US" sz="2800" b="1">
                <a:latin typeface="Times New Roman" panose="02020603050405020304" pitchFamily="18" charset="0"/>
                <a:ea typeface="华文中宋" panose="02010600040101010101" pitchFamily="2" charset="-122"/>
              </a:rPr>
              <a:t>是指有效值，此时其峰值为</a:t>
            </a:r>
            <a:r>
              <a:rPr lang="en-US" altLang="zh-CN" sz="2800" b="1">
                <a:latin typeface="Times New Roman" panose="02020603050405020304" pitchFamily="18" charset="0"/>
                <a:ea typeface="华文中宋" panose="02010600040101010101" pitchFamily="2" charset="-122"/>
              </a:rPr>
              <a:t>311V</a:t>
            </a:r>
            <a:r>
              <a:rPr lang="zh-CN" altLang="en-US" sz="2800" b="1">
                <a:latin typeface="Times New Roman" panose="02020603050405020304" pitchFamily="18" charset="0"/>
                <a:ea typeface="华文中宋" panose="02010600040101010101" pitchFamily="2" charset="-122"/>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提高功率因数</a:t>
            </a: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为了提升功率因素，应尽量使得</a:t>
            </a:r>
            <a:r>
              <a:rPr lang="en-US" altLang="zh-CN" dirty="0">
                <a:latin typeface="宋体" panose="02010600030101010101" pitchFamily="2" charset="-122"/>
                <a:ea typeface="宋体" panose="02010600030101010101" pitchFamily="2" charset="-122"/>
              </a:rPr>
              <a:t>U</a:t>
            </a:r>
            <a:r>
              <a:rPr lang="zh-CN" altLang="en-US" dirty="0">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平行，因此我们经常使用滤波电路来调整辐角，增加的原件改变了输出电压和输入电压的相位差，因此适当调整可它可减小辐角</a:t>
            </a:r>
          </a:p>
        </p:txBody>
      </p:sp>
      <p:graphicFrame>
        <p:nvGraphicFramePr>
          <p:cNvPr id="4" name="Object 4">
            <a:extLst>
              <a:ext uri="{FF2B5EF4-FFF2-40B4-BE49-F238E27FC236}">
                <a16:creationId xmlns:a16="http://schemas.microsoft.com/office/drawing/2014/main" id="{E14BA5C1-E024-8890-5AD0-885290D685BE}"/>
              </a:ext>
            </a:extLst>
          </p:cNvPr>
          <p:cNvGraphicFramePr>
            <a:graphicFrameLocks noChangeAspect="1"/>
          </p:cNvGraphicFramePr>
          <p:nvPr>
            <p:extLst>
              <p:ext uri="{D42A27DB-BD31-4B8C-83A1-F6EECF244321}">
                <p14:modId xmlns:p14="http://schemas.microsoft.com/office/powerpoint/2010/main" val="3002013439"/>
              </p:ext>
            </p:extLst>
          </p:nvPr>
        </p:nvGraphicFramePr>
        <p:xfrm>
          <a:off x="2457450" y="3429000"/>
          <a:ext cx="3810000" cy="1858963"/>
        </p:xfrm>
        <a:graphic>
          <a:graphicData uri="http://schemas.openxmlformats.org/presentationml/2006/ole">
            <mc:AlternateContent xmlns:mc="http://schemas.openxmlformats.org/markup-compatibility/2006">
              <mc:Choice xmlns:v="urn:schemas-microsoft-com:vml" Requires="v">
                <p:oleObj r:id="rId2" imgW="2771429" imgH="1352381" progId="Paint.Picture">
                  <p:embed/>
                </p:oleObj>
              </mc:Choice>
              <mc:Fallback>
                <p:oleObj r:id="rId2" imgW="2771429" imgH="1352381" progId="Paint.Picture">
                  <p:embed/>
                  <p:pic>
                    <p:nvPicPr>
                      <p:cNvPr id="9218" name="Object 4">
                        <a:extLst>
                          <a:ext uri="{FF2B5EF4-FFF2-40B4-BE49-F238E27FC236}">
                            <a16:creationId xmlns:a16="http://schemas.microsoft.com/office/drawing/2014/main" id="{3262527A-1256-393E-14F0-365C955C6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450" y="3429000"/>
                        <a:ext cx="3810000" cy="185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12">
            <a:extLst>
              <a:ext uri="{FF2B5EF4-FFF2-40B4-BE49-F238E27FC236}">
                <a16:creationId xmlns:a16="http://schemas.microsoft.com/office/drawing/2014/main" id="{E5FF653F-E51C-75EC-BB66-55F10AD147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25" y="3468688"/>
            <a:ext cx="2592388"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61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2">
            <a:extLst>
              <a:ext uri="{FF2B5EF4-FFF2-40B4-BE49-F238E27FC236}">
                <a16:creationId xmlns:a16="http://schemas.microsoft.com/office/drawing/2014/main" id="{BE2FF0A1-3BEA-9C2E-4DD2-E37339318610}"/>
              </a:ext>
            </a:extLst>
          </p:cNvPr>
          <p:cNvSpPr>
            <a:spLocks noGrp="1" noChangeArrowheads="1"/>
          </p:cNvSpPr>
          <p:nvPr>
            <p:ph type="title"/>
          </p:nvPr>
        </p:nvSpPr>
        <p:spPr>
          <a:xfrm>
            <a:off x="2133601" y="304800"/>
            <a:ext cx="4462463" cy="762000"/>
          </a:xfrm>
        </p:spPr>
        <p:txBody>
          <a:bodyPr/>
          <a:lstStyle/>
          <a:p>
            <a:pPr eaLnBrk="1" hangingPunct="1"/>
            <a:r>
              <a:rPr lang="zh-CN" altLang="en-US" sz="3600" b="1" dirty="0">
                <a:latin typeface="Times New Roman" panose="02020603050405020304" pitchFamily="18" charset="0"/>
                <a:ea typeface="黑体" panose="02010609060101010101" pitchFamily="49" charset="-122"/>
                <a:cs typeface="Times New Roman" panose="02020603050405020304" pitchFamily="18" charset="0"/>
              </a:rPr>
              <a:t>提高功率因数的方法</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22531" name="Rectangle 3">
            <a:extLst>
              <a:ext uri="{FF2B5EF4-FFF2-40B4-BE49-F238E27FC236}">
                <a16:creationId xmlns:a16="http://schemas.microsoft.com/office/drawing/2014/main" id="{3632AACF-1F9F-0D7C-8F7F-C71621E6B3E0}"/>
              </a:ext>
            </a:extLst>
          </p:cNvPr>
          <p:cNvSpPr>
            <a:spLocks noGrp="1" noChangeArrowheads="1"/>
          </p:cNvSpPr>
          <p:nvPr>
            <p:ph type="body" idx="1"/>
          </p:nvPr>
        </p:nvSpPr>
        <p:spPr>
          <a:xfrm>
            <a:off x="1981200" y="1066800"/>
            <a:ext cx="5334000" cy="4343400"/>
          </a:xfrm>
        </p:spPr>
        <p:txBody>
          <a:bodyPr/>
          <a:lstStyle/>
          <a:p>
            <a:pPr eaLnBrk="1" hangingPunct="1">
              <a:lnSpc>
                <a:spcPct val="9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日光灯附有镇流器，为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L</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串联电路，一般</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cos</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0.4</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，如何提高</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cos</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p>
          <a:p>
            <a:pPr eaLnBrk="1" hangingPunct="1">
              <a:lnSpc>
                <a:spcPct val="9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只要并联适当的电容</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C</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，使电路的</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cos</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这样做，可以使日光灯外部输电线和电源中的电流没有无功分量</a:t>
            </a:r>
          </a:p>
          <a:p>
            <a:pPr eaLnBrk="1" hangingPunct="1">
              <a:lnSpc>
                <a:spcPct val="9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例：把日光灯（</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40</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瓦）改良为</a:t>
            </a:r>
          </a:p>
          <a:p>
            <a:pPr eaLnBrk="1" hangingPunct="1">
              <a:lnSpc>
                <a:spcPct val="90000"/>
              </a:lnSpc>
              <a:buFont typeface="Wingdings" panose="05000000000000000000" pitchFamily="2" charset="2"/>
              <a:buNone/>
            </a:pPr>
            <a:r>
              <a:rPr lang="zh-CN" altLang="en-US" sz="2400" b="1" i="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cos</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0.9</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，要并联多大的电容？</a:t>
            </a:r>
          </a:p>
          <a:p>
            <a:pPr eaLnBrk="1" hangingPunct="1">
              <a:lnSpc>
                <a:spcPct val="9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已知电压</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=220</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伏，</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f</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=50Hz</a:t>
            </a:r>
          </a:p>
          <a:p>
            <a:pPr eaLnBrk="1" hangingPunct="1">
              <a:lnSpc>
                <a:spcPct val="9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电容不消耗有功功率，所以并联电容后，总功率不变，电压不变  </a:t>
            </a:r>
          </a:p>
        </p:txBody>
      </p:sp>
      <p:graphicFrame>
        <p:nvGraphicFramePr>
          <p:cNvPr id="28674" name="Object 4">
            <a:extLst>
              <a:ext uri="{FF2B5EF4-FFF2-40B4-BE49-F238E27FC236}">
                <a16:creationId xmlns:a16="http://schemas.microsoft.com/office/drawing/2014/main" id="{56A25770-0A79-DD5D-DEF7-B1F92670B3EE}"/>
              </a:ext>
            </a:extLst>
          </p:cNvPr>
          <p:cNvGraphicFramePr>
            <a:graphicFrameLocks noChangeAspect="1"/>
          </p:cNvGraphicFramePr>
          <p:nvPr/>
        </p:nvGraphicFramePr>
        <p:xfrm>
          <a:off x="7391400" y="0"/>
          <a:ext cx="3276600" cy="2135188"/>
        </p:xfrm>
        <a:graphic>
          <a:graphicData uri="http://schemas.openxmlformats.org/presentationml/2006/ole">
            <mc:AlternateContent xmlns:mc="http://schemas.openxmlformats.org/markup-compatibility/2006">
              <mc:Choice xmlns:v="urn:schemas-microsoft-com:vml" Requires="v">
                <p:oleObj name="位图图像" r:id="rId2" imgW="2295238" imgH="1495634" progId="Paint.Picture">
                  <p:embed/>
                </p:oleObj>
              </mc:Choice>
              <mc:Fallback>
                <p:oleObj name="位图图像" r:id="rId2" imgW="2295238" imgH="1495634" progId="Paint.Picture">
                  <p:embed/>
                  <p:pic>
                    <p:nvPicPr>
                      <p:cNvPr id="28674" name="Object 4">
                        <a:extLst>
                          <a:ext uri="{FF2B5EF4-FFF2-40B4-BE49-F238E27FC236}">
                            <a16:creationId xmlns:a16="http://schemas.microsoft.com/office/drawing/2014/main" id="{56A25770-0A79-DD5D-DEF7-B1F92670B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0"/>
                        <a:ext cx="32766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0" name="Rectangle 7">
            <a:extLst>
              <a:ext uri="{FF2B5EF4-FFF2-40B4-BE49-F238E27FC236}">
                <a16:creationId xmlns:a16="http://schemas.microsoft.com/office/drawing/2014/main" id="{3A15A56A-23B2-C9B4-4811-16FF149490F8}"/>
              </a:ext>
            </a:extLst>
          </p:cNvPr>
          <p:cNvSpPr>
            <a:spLocks noChangeArrowheads="1"/>
          </p:cNvSpPr>
          <p:nvPr/>
        </p:nvSpPr>
        <p:spPr bwMode="auto">
          <a:xfrm>
            <a:off x="4910138" y="3205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2534" name="Object 6">
            <a:extLst>
              <a:ext uri="{FF2B5EF4-FFF2-40B4-BE49-F238E27FC236}">
                <a16:creationId xmlns:a16="http://schemas.microsoft.com/office/drawing/2014/main" id="{7E2C6581-2CBC-A640-5824-9C5020091A63}"/>
              </a:ext>
            </a:extLst>
          </p:cNvPr>
          <p:cNvGraphicFramePr>
            <a:graphicFrameLocks noChangeAspect="1"/>
          </p:cNvGraphicFramePr>
          <p:nvPr/>
        </p:nvGraphicFramePr>
        <p:xfrm>
          <a:off x="2279650" y="5516564"/>
          <a:ext cx="4114800" cy="776287"/>
        </p:xfrm>
        <a:graphic>
          <a:graphicData uri="http://schemas.openxmlformats.org/presentationml/2006/ole">
            <mc:AlternateContent xmlns:mc="http://schemas.openxmlformats.org/markup-compatibility/2006">
              <mc:Choice xmlns:v="urn:schemas-microsoft-com:vml" Requires="v">
                <p:oleObj r:id="rId4" imgW="1612900" imgH="304800" progId="Equation.3">
                  <p:embed/>
                </p:oleObj>
              </mc:Choice>
              <mc:Fallback>
                <p:oleObj r:id="rId4" imgW="1612900" imgH="304800" progId="Equation.3">
                  <p:embed/>
                  <p:pic>
                    <p:nvPicPr>
                      <p:cNvPr id="22534" name="Object 6">
                        <a:extLst>
                          <a:ext uri="{FF2B5EF4-FFF2-40B4-BE49-F238E27FC236}">
                            <a16:creationId xmlns:a16="http://schemas.microsoft.com/office/drawing/2014/main" id="{7E2C6581-2CBC-A640-5824-9C5020091A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9650" y="5516564"/>
                        <a:ext cx="4114800" cy="776287"/>
                      </a:xfrm>
                      <a:prstGeom prst="rect">
                        <a:avLst/>
                      </a:prstGeom>
                      <a:solidFill>
                        <a:srgbClr val="FFFF99"/>
                      </a:solidFill>
                    </p:spPr>
                  </p:pic>
                </p:oleObj>
              </mc:Fallback>
            </mc:AlternateContent>
          </a:graphicData>
        </a:graphic>
      </p:graphicFrame>
      <p:sp>
        <p:nvSpPr>
          <p:cNvPr id="28681" name="Rectangle 9">
            <a:extLst>
              <a:ext uri="{FF2B5EF4-FFF2-40B4-BE49-F238E27FC236}">
                <a16:creationId xmlns:a16="http://schemas.microsoft.com/office/drawing/2014/main" id="{2F8A6248-F61A-CF90-48EC-AD18142275EF}"/>
              </a:ext>
            </a:extLst>
          </p:cNvPr>
          <p:cNvSpPr>
            <a:spLocks noChangeArrowheads="1"/>
          </p:cNvSpPr>
          <p:nvPr/>
        </p:nvSpPr>
        <p:spPr bwMode="auto">
          <a:xfrm>
            <a:off x="4652963" y="28527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pic>
        <p:nvPicPr>
          <p:cNvPr id="22540" name="Picture 12">
            <a:extLst>
              <a:ext uri="{FF2B5EF4-FFF2-40B4-BE49-F238E27FC236}">
                <a16:creationId xmlns:a16="http://schemas.microsoft.com/office/drawing/2014/main" id="{93AF3334-04A8-C88E-8313-14EC995851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0325" y="2133601"/>
            <a:ext cx="2592388"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1" name="Picture 13">
            <a:extLst>
              <a:ext uri="{FF2B5EF4-FFF2-40B4-BE49-F238E27FC236}">
                <a16:creationId xmlns:a16="http://schemas.microsoft.com/office/drawing/2014/main" id="{74C43D33-36B0-D427-4817-6162E7C1BC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0326" y="4076700"/>
            <a:ext cx="2519363"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2" dur="500"/>
                                        <p:tgtEl>
                                          <p:spTgt spid="22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7" dur="500"/>
                                        <p:tgtEl>
                                          <p:spTgt spid="225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2531">
                                            <p:txEl>
                                              <p:pRg st="5" end="5"/>
                                            </p:txEl>
                                          </p:spTgt>
                                        </p:tgtEl>
                                        <p:attrNameLst>
                                          <p:attrName>style.visibility</p:attrName>
                                        </p:attrNameLst>
                                      </p:cBhvr>
                                      <p:to>
                                        <p:strVal val="visible"/>
                                      </p:to>
                                    </p:set>
                                    <p:animEffect transition="in" filter="blinds(horizontal)">
                                      <p:cBhvr>
                                        <p:cTn id="32" dur="500"/>
                                        <p:tgtEl>
                                          <p:spTgt spid="225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2540"/>
                                        </p:tgtEl>
                                        <p:attrNameLst>
                                          <p:attrName>style.visibility</p:attrName>
                                        </p:attrNameLst>
                                      </p:cBhvr>
                                      <p:to>
                                        <p:strVal val="visible"/>
                                      </p:to>
                                    </p:set>
                                    <p:animEffect transition="in" filter="blinds(horizontal)">
                                      <p:cBhvr>
                                        <p:cTn id="37" dur="500"/>
                                        <p:tgtEl>
                                          <p:spTgt spid="225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2541"/>
                                        </p:tgtEl>
                                        <p:attrNameLst>
                                          <p:attrName>style.visibility</p:attrName>
                                        </p:attrNameLst>
                                      </p:cBhvr>
                                      <p:to>
                                        <p:strVal val="visible"/>
                                      </p:to>
                                    </p:set>
                                    <p:animEffect transition="in" filter="blinds(horizontal)">
                                      <p:cBhvr>
                                        <p:cTn id="42" dur="500"/>
                                        <p:tgtEl>
                                          <p:spTgt spid="225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5" name="Rectangle 5">
            <a:extLst>
              <a:ext uri="{FF2B5EF4-FFF2-40B4-BE49-F238E27FC236}">
                <a16:creationId xmlns:a16="http://schemas.microsoft.com/office/drawing/2014/main" id="{09BFFFCB-A3C5-7A70-D275-79D5E9036B1E}"/>
              </a:ext>
            </a:extLst>
          </p:cNvPr>
          <p:cNvSpPr>
            <a:spLocks noChangeArrowheads="1"/>
          </p:cNvSpPr>
          <p:nvPr/>
        </p:nvSpPr>
        <p:spPr bwMode="auto">
          <a:xfrm>
            <a:off x="4652963" y="28527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06" name="Rectangle 7">
            <a:extLst>
              <a:ext uri="{FF2B5EF4-FFF2-40B4-BE49-F238E27FC236}">
                <a16:creationId xmlns:a16="http://schemas.microsoft.com/office/drawing/2014/main" id="{89A0275E-886B-A8C5-828B-F4C3478127F4}"/>
              </a:ext>
            </a:extLst>
          </p:cNvPr>
          <p:cNvSpPr>
            <a:spLocks noChangeArrowheads="1"/>
          </p:cNvSpPr>
          <p:nvPr/>
        </p:nvSpPr>
        <p:spPr bwMode="auto">
          <a:xfrm>
            <a:off x="5105400" y="32718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9698" name="Object 6">
            <a:extLst>
              <a:ext uri="{FF2B5EF4-FFF2-40B4-BE49-F238E27FC236}">
                <a16:creationId xmlns:a16="http://schemas.microsoft.com/office/drawing/2014/main" id="{929D3071-E801-CFB9-903D-2ECB43D06E8D}"/>
              </a:ext>
            </a:extLst>
          </p:cNvPr>
          <p:cNvGraphicFramePr>
            <a:graphicFrameLocks noChangeAspect="1"/>
          </p:cNvGraphicFramePr>
          <p:nvPr/>
        </p:nvGraphicFramePr>
        <p:xfrm>
          <a:off x="1828800" y="381001"/>
          <a:ext cx="3765550" cy="538163"/>
        </p:xfrm>
        <a:graphic>
          <a:graphicData uri="http://schemas.openxmlformats.org/presentationml/2006/ole">
            <mc:AlternateContent xmlns:mc="http://schemas.openxmlformats.org/markup-compatibility/2006">
              <mc:Choice xmlns:v="urn:schemas-microsoft-com:vml" Requires="v">
                <p:oleObj name="Equation" r:id="rId2" imgW="1587240" imgH="228600" progId="Equation.3">
                  <p:embed/>
                </p:oleObj>
              </mc:Choice>
              <mc:Fallback>
                <p:oleObj name="Equation" r:id="rId2" imgW="1587240" imgH="228600" progId="Equation.3">
                  <p:embed/>
                  <p:pic>
                    <p:nvPicPr>
                      <p:cNvPr id="29698" name="Object 6">
                        <a:extLst>
                          <a:ext uri="{FF2B5EF4-FFF2-40B4-BE49-F238E27FC236}">
                            <a16:creationId xmlns:a16="http://schemas.microsoft.com/office/drawing/2014/main" id="{929D3071-E801-CFB9-903D-2ECB43D06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81001"/>
                        <a:ext cx="3765550" cy="538163"/>
                      </a:xfrm>
                      <a:prstGeom prst="rect">
                        <a:avLst/>
                      </a:prstGeom>
                      <a:solidFill>
                        <a:srgbClr val="FFFF99"/>
                      </a:solidFill>
                    </p:spPr>
                  </p:pic>
                </p:oleObj>
              </mc:Fallback>
            </mc:AlternateContent>
          </a:graphicData>
        </a:graphic>
      </p:graphicFrame>
      <p:sp>
        <p:nvSpPr>
          <p:cNvPr id="29707" name="Rectangle 9">
            <a:extLst>
              <a:ext uri="{FF2B5EF4-FFF2-40B4-BE49-F238E27FC236}">
                <a16:creationId xmlns:a16="http://schemas.microsoft.com/office/drawing/2014/main" id="{DB00C8F8-0C38-CEA0-09CC-41A9250FA694}"/>
              </a:ext>
            </a:extLst>
          </p:cNvPr>
          <p:cNvSpPr>
            <a:spLocks noChangeArrowheads="1"/>
          </p:cNvSpPr>
          <p:nvPr/>
        </p:nvSpPr>
        <p:spPr bwMode="auto">
          <a:xfrm>
            <a:off x="5100638" y="32718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9699" name="Object 8">
            <a:extLst>
              <a:ext uri="{FF2B5EF4-FFF2-40B4-BE49-F238E27FC236}">
                <a16:creationId xmlns:a16="http://schemas.microsoft.com/office/drawing/2014/main" id="{1E71A9FB-9C88-A264-7405-C084288ABF94}"/>
              </a:ext>
            </a:extLst>
          </p:cNvPr>
          <p:cNvGraphicFramePr>
            <a:graphicFrameLocks noChangeAspect="1"/>
          </p:cNvGraphicFramePr>
          <p:nvPr/>
        </p:nvGraphicFramePr>
        <p:xfrm>
          <a:off x="1828800" y="1066800"/>
          <a:ext cx="3886200" cy="552450"/>
        </p:xfrm>
        <a:graphic>
          <a:graphicData uri="http://schemas.openxmlformats.org/presentationml/2006/ole">
            <mc:AlternateContent xmlns:mc="http://schemas.openxmlformats.org/markup-compatibility/2006">
              <mc:Choice xmlns:v="urn:schemas-microsoft-com:vml" Requires="v">
                <p:oleObj name="Equation" r:id="rId4" imgW="1587240" imgH="228600" progId="Equation.3">
                  <p:embed/>
                </p:oleObj>
              </mc:Choice>
              <mc:Fallback>
                <p:oleObj name="Equation" r:id="rId4" imgW="1587240" imgH="228600" progId="Equation.3">
                  <p:embed/>
                  <p:pic>
                    <p:nvPicPr>
                      <p:cNvPr id="29699" name="Object 8">
                        <a:extLst>
                          <a:ext uri="{FF2B5EF4-FFF2-40B4-BE49-F238E27FC236}">
                            <a16:creationId xmlns:a16="http://schemas.microsoft.com/office/drawing/2014/main" id="{1E71A9FB-9C88-A264-7405-C084288ABF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066800"/>
                        <a:ext cx="3886200" cy="552450"/>
                      </a:xfrm>
                      <a:prstGeom prst="rect">
                        <a:avLst/>
                      </a:prstGeom>
                      <a:solidFill>
                        <a:srgbClr val="FFFF99"/>
                      </a:solidFill>
                    </p:spPr>
                  </p:pic>
                </p:oleObj>
              </mc:Fallback>
            </mc:AlternateContent>
          </a:graphicData>
        </a:graphic>
      </p:graphicFrame>
      <p:sp>
        <p:nvSpPr>
          <p:cNvPr id="29708" name="Rectangle 11">
            <a:extLst>
              <a:ext uri="{FF2B5EF4-FFF2-40B4-BE49-F238E27FC236}">
                <a16:creationId xmlns:a16="http://schemas.microsoft.com/office/drawing/2014/main" id="{F57645C6-23C9-3F27-4304-E758C8D16E1D}"/>
              </a:ext>
            </a:extLst>
          </p:cNvPr>
          <p:cNvSpPr>
            <a:spLocks noChangeArrowheads="1"/>
          </p:cNvSpPr>
          <p:nvPr/>
        </p:nvSpPr>
        <p:spPr bwMode="auto">
          <a:xfrm>
            <a:off x="4157663" y="31099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09" name="Rectangle 13">
            <a:extLst>
              <a:ext uri="{FF2B5EF4-FFF2-40B4-BE49-F238E27FC236}">
                <a16:creationId xmlns:a16="http://schemas.microsoft.com/office/drawing/2014/main" id="{BF29F057-B59D-FD03-D441-43FFB365ABB3}"/>
              </a:ext>
            </a:extLst>
          </p:cNvPr>
          <p:cNvSpPr>
            <a:spLocks noChangeArrowheads="1"/>
          </p:cNvSpPr>
          <p:nvPr/>
        </p:nvSpPr>
        <p:spPr bwMode="auto">
          <a:xfrm>
            <a:off x="3295650" y="27384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3564" name="Object 12">
            <a:extLst>
              <a:ext uri="{FF2B5EF4-FFF2-40B4-BE49-F238E27FC236}">
                <a16:creationId xmlns:a16="http://schemas.microsoft.com/office/drawing/2014/main" id="{F21E37DE-CBC6-3F05-D7D8-BA7116D87141}"/>
              </a:ext>
            </a:extLst>
          </p:cNvPr>
          <p:cNvGraphicFramePr>
            <a:graphicFrameLocks noChangeAspect="1"/>
          </p:cNvGraphicFramePr>
          <p:nvPr/>
        </p:nvGraphicFramePr>
        <p:xfrm>
          <a:off x="1981200" y="3048001"/>
          <a:ext cx="8382000" cy="2066925"/>
        </p:xfrm>
        <a:graphic>
          <a:graphicData uri="http://schemas.openxmlformats.org/presentationml/2006/ole">
            <mc:AlternateContent xmlns:mc="http://schemas.openxmlformats.org/markup-compatibility/2006">
              <mc:Choice xmlns:v="urn:schemas-microsoft-com:vml" Requires="v">
                <p:oleObj r:id="rId6" imgW="5600700" imgH="1384300" progId="Equation.3">
                  <p:embed/>
                </p:oleObj>
              </mc:Choice>
              <mc:Fallback>
                <p:oleObj r:id="rId6" imgW="5600700" imgH="1384300" progId="Equation.3">
                  <p:embed/>
                  <p:pic>
                    <p:nvPicPr>
                      <p:cNvPr id="23564" name="Object 12">
                        <a:extLst>
                          <a:ext uri="{FF2B5EF4-FFF2-40B4-BE49-F238E27FC236}">
                            <a16:creationId xmlns:a16="http://schemas.microsoft.com/office/drawing/2014/main" id="{F21E37DE-CBC6-3F05-D7D8-BA7116D871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048001"/>
                        <a:ext cx="8382000" cy="2066925"/>
                      </a:xfrm>
                      <a:prstGeom prst="rect">
                        <a:avLst/>
                      </a:prstGeom>
                      <a:solidFill>
                        <a:srgbClr val="FFFF99"/>
                      </a:solidFill>
                    </p:spPr>
                  </p:pic>
                </p:oleObj>
              </mc:Fallback>
            </mc:AlternateContent>
          </a:graphicData>
        </a:graphic>
      </p:graphicFrame>
      <p:pic>
        <p:nvPicPr>
          <p:cNvPr id="29710" name="Picture 14">
            <a:extLst>
              <a:ext uri="{FF2B5EF4-FFF2-40B4-BE49-F238E27FC236}">
                <a16:creationId xmlns:a16="http://schemas.microsoft.com/office/drawing/2014/main" id="{E43DC2E1-2C40-4F26-20B2-288CB61AF0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188913"/>
            <a:ext cx="4356100"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62" name="Object 10">
            <a:extLst>
              <a:ext uri="{FF2B5EF4-FFF2-40B4-BE49-F238E27FC236}">
                <a16:creationId xmlns:a16="http://schemas.microsoft.com/office/drawing/2014/main" id="{6DA5E70E-F110-3AE2-0E29-A2872A259A91}"/>
              </a:ext>
            </a:extLst>
          </p:cNvPr>
          <p:cNvGraphicFramePr>
            <a:graphicFrameLocks noChangeAspect="1"/>
          </p:cNvGraphicFramePr>
          <p:nvPr/>
        </p:nvGraphicFramePr>
        <p:xfrm>
          <a:off x="1911351" y="1981200"/>
          <a:ext cx="5732463" cy="958850"/>
        </p:xfrm>
        <a:graphic>
          <a:graphicData uri="http://schemas.openxmlformats.org/presentationml/2006/ole">
            <mc:AlternateContent xmlns:mc="http://schemas.openxmlformats.org/markup-compatibility/2006">
              <mc:Choice xmlns:v="urn:schemas-microsoft-com:vml" Requires="v">
                <p:oleObj name="公式" r:id="rId9" imgW="2666880" imgH="444240" progId="Equation.3">
                  <p:embed/>
                </p:oleObj>
              </mc:Choice>
              <mc:Fallback>
                <p:oleObj name="公式" r:id="rId9" imgW="2666880" imgH="444240" progId="Equation.3">
                  <p:embed/>
                  <p:pic>
                    <p:nvPicPr>
                      <p:cNvPr id="23562" name="Object 10">
                        <a:extLst>
                          <a:ext uri="{FF2B5EF4-FFF2-40B4-BE49-F238E27FC236}">
                            <a16:creationId xmlns:a16="http://schemas.microsoft.com/office/drawing/2014/main" id="{6DA5E70E-F110-3AE2-0E29-A2872A259A9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1351" y="1981200"/>
                        <a:ext cx="5732463" cy="958850"/>
                      </a:xfrm>
                      <a:prstGeom prst="rect">
                        <a:avLst/>
                      </a:prstGeom>
                      <a:solidFill>
                        <a:srgbClr val="CCFFCC"/>
                      </a:solidFill>
                    </p:spPr>
                  </p:pic>
                </p:oleObj>
              </mc:Fallback>
            </mc:AlternateContent>
          </a:graphicData>
        </a:graphic>
      </p:graphicFrame>
      <p:sp>
        <p:nvSpPr>
          <p:cNvPr id="3" name="内容占位符 2">
            <a:extLst>
              <a:ext uri="{FF2B5EF4-FFF2-40B4-BE49-F238E27FC236}">
                <a16:creationId xmlns:a16="http://schemas.microsoft.com/office/drawing/2014/main" id="{5D26F6DF-C206-251B-FC35-376408E3C5DB}"/>
              </a:ext>
            </a:extLst>
          </p:cNvPr>
          <p:cNvSpPr>
            <a:spLocks noGrp="1"/>
          </p:cNvSpPr>
          <p:nvPr>
            <p:ph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62"/>
                                        </p:tgtEl>
                                        <p:attrNameLst>
                                          <p:attrName>style.visibility</p:attrName>
                                        </p:attrNameLst>
                                      </p:cBhvr>
                                      <p:to>
                                        <p:strVal val="visible"/>
                                      </p:to>
                                    </p:set>
                                    <p:animEffect transition="in" filter="blinds(horizontal)">
                                      <p:cBhvr>
                                        <p:cTn id="7" dur="500"/>
                                        <p:tgtEl>
                                          <p:spTgt spid="23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64"/>
                                        </p:tgtEl>
                                        <p:attrNameLst>
                                          <p:attrName>style.visibility</p:attrName>
                                        </p:attrNameLst>
                                      </p:cBhvr>
                                      <p:to>
                                        <p:strVal val="visible"/>
                                      </p:to>
                                    </p:set>
                                    <p:animEffect transition="in" filter="blinds(horizontal)">
                                      <p:cBhvr>
                                        <p:cTn id="12" dur="500"/>
                                        <p:tgtEl>
                                          <p:spTgt spid="23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谐振电路</a:t>
            </a: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a:xfrm>
            <a:off x="838200" y="1485900"/>
            <a:ext cx="10515600" cy="4351338"/>
          </a:xfrm>
        </p:spPr>
        <p:txBody>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串联谐振电路</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sym typeface="Symbol" panose="05050102010706020507" pitchFamily="18" charset="2"/>
              </a:rPr>
              <a:t>串联电路在某频率时</a:t>
            </a:r>
            <a:r>
              <a:rPr lang="zh-CN" altLang="en-US" dirty="0">
                <a:latin typeface="宋体" panose="02010600030101010101" pitchFamily="2" charset="-122"/>
                <a:ea typeface="宋体" panose="02010600030101010101" pitchFamily="2" charset="-122"/>
              </a:rPr>
              <a:t>阻抗达到极小值，此时电流</a:t>
            </a:r>
            <a:r>
              <a:rPr lang="en-US" altLang="zh-CN"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达到极大值，称这种现象叫谐振现象。</a:t>
            </a:r>
          </a:p>
        </p:txBody>
      </p:sp>
      <p:graphicFrame>
        <p:nvGraphicFramePr>
          <p:cNvPr id="4" name="Object 8">
            <a:extLst>
              <a:ext uri="{FF2B5EF4-FFF2-40B4-BE49-F238E27FC236}">
                <a16:creationId xmlns:a16="http://schemas.microsoft.com/office/drawing/2014/main" id="{B59A2728-5DF7-80F4-76D3-B55B71260C41}"/>
              </a:ext>
            </a:extLst>
          </p:cNvPr>
          <p:cNvGraphicFramePr>
            <a:graphicFrameLocks noChangeAspect="1"/>
          </p:cNvGraphicFramePr>
          <p:nvPr>
            <p:extLst>
              <p:ext uri="{D42A27DB-BD31-4B8C-83A1-F6EECF244321}">
                <p14:modId xmlns:p14="http://schemas.microsoft.com/office/powerpoint/2010/main" val="1903404935"/>
              </p:ext>
            </p:extLst>
          </p:nvPr>
        </p:nvGraphicFramePr>
        <p:xfrm>
          <a:off x="8620125" y="2806700"/>
          <a:ext cx="2166938" cy="3505200"/>
        </p:xfrm>
        <a:graphic>
          <a:graphicData uri="http://schemas.openxmlformats.org/presentationml/2006/ole">
            <mc:AlternateContent xmlns:mc="http://schemas.openxmlformats.org/markup-compatibility/2006">
              <mc:Choice xmlns:v="urn:schemas-microsoft-com:vml" Requires="v">
                <p:oleObj name="位图图像" r:id="rId2" imgW="1542857" imgH="2495238" progId="Paint.Picture">
                  <p:embed/>
                </p:oleObj>
              </mc:Choice>
              <mc:Fallback>
                <p:oleObj name="位图图像" r:id="rId2" imgW="1542857" imgH="2495238" progId="Paint.Picture">
                  <p:embed/>
                  <p:pic>
                    <p:nvPicPr>
                      <p:cNvPr id="38920" name="Object 8">
                        <a:extLst>
                          <a:ext uri="{FF2B5EF4-FFF2-40B4-BE49-F238E27FC236}">
                            <a16:creationId xmlns:a16="http://schemas.microsoft.com/office/drawing/2014/main" id="{88E092DB-28F6-C3C2-5CB5-AF102785A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25" y="2806700"/>
                        <a:ext cx="2166938"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图片 5">
            <a:extLst>
              <a:ext uri="{FF2B5EF4-FFF2-40B4-BE49-F238E27FC236}">
                <a16:creationId xmlns:a16="http://schemas.microsoft.com/office/drawing/2014/main" id="{7CBDD55D-0559-29FB-A1D3-849BFC68688F}"/>
              </a:ext>
            </a:extLst>
          </p:cNvPr>
          <p:cNvPicPr>
            <a:picLocks noChangeAspect="1"/>
          </p:cNvPicPr>
          <p:nvPr/>
        </p:nvPicPr>
        <p:blipFill>
          <a:blip r:embed="rId4"/>
          <a:stretch>
            <a:fillRect/>
          </a:stretch>
        </p:blipFill>
        <p:spPr>
          <a:xfrm>
            <a:off x="3363152" y="2806700"/>
            <a:ext cx="2903472" cy="3033023"/>
          </a:xfrm>
          <a:prstGeom prst="rect">
            <a:avLst/>
          </a:prstGeom>
        </p:spPr>
      </p:pic>
      <p:graphicFrame>
        <p:nvGraphicFramePr>
          <p:cNvPr id="7" name="Object 10">
            <a:extLst>
              <a:ext uri="{FF2B5EF4-FFF2-40B4-BE49-F238E27FC236}">
                <a16:creationId xmlns:a16="http://schemas.microsoft.com/office/drawing/2014/main" id="{3A7577F7-B798-429F-7A30-1E4318C415C8}"/>
              </a:ext>
            </a:extLst>
          </p:cNvPr>
          <p:cNvGraphicFramePr>
            <a:graphicFrameLocks noChangeAspect="1"/>
          </p:cNvGraphicFramePr>
          <p:nvPr>
            <p:extLst>
              <p:ext uri="{D42A27DB-BD31-4B8C-83A1-F6EECF244321}">
                <p14:modId xmlns:p14="http://schemas.microsoft.com/office/powerpoint/2010/main" val="3794072045"/>
              </p:ext>
            </p:extLst>
          </p:nvPr>
        </p:nvGraphicFramePr>
        <p:xfrm>
          <a:off x="1643063" y="5836099"/>
          <a:ext cx="6172200" cy="1036638"/>
        </p:xfrm>
        <a:graphic>
          <a:graphicData uri="http://schemas.openxmlformats.org/presentationml/2006/ole">
            <mc:AlternateContent xmlns:mc="http://schemas.openxmlformats.org/markup-compatibility/2006">
              <mc:Choice xmlns:v="urn:schemas-microsoft-com:vml" Requires="v">
                <p:oleObj r:id="rId5" imgW="3683000" imgH="622300" progId="Equation.3">
                  <p:embed/>
                </p:oleObj>
              </mc:Choice>
              <mc:Fallback>
                <p:oleObj r:id="rId5" imgW="3683000" imgH="622300" progId="Equation.3">
                  <p:embed/>
                  <p:pic>
                    <p:nvPicPr>
                      <p:cNvPr id="44042" name="Object 10">
                        <a:extLst>
                          <a:ext uri="{FF2B5EF4-FFF2-40B4-BE49-F238E27FC236}">
                            <a16:creationId xmlns:a16="http://schemas.microsoft.com/office/drawing/2014/main" id="{8169F1EB-D2CB-37B4-D496-4E37E8DA06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63" y="5836099"/>
                        <a:ext cx="617220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3294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a:xfrm>
            <a:off x="838200" y="552450"/>
            <a:ext cx="10515600" cy="5624513"/>
          </a:xfrm>
        </p:spPr>
        <p:txBody>
          <a:bodyPr/>
          <a:lstStyle/>
          <a:p>
            <a:r>
              <a:rPr lang="zh-CN" altLang="en-US" dirty="0">
                <a:latin typeface="宋体" panose="02010600030101010101" pitchFamily="2" charset="-122"/>
                <a:ea typeface="宋体" panose="02010600030101010101" pitchFamily="2" charset="-122"/>
              </a:rPr>
              <a:t>对阻抗取极小值，易得</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此即谐振圆频率，此外还可以发现，此时辐角为</a:t>
            </a:r>
            <a:r>
              <a:rPr lang="en-US" altLang="zh-CN" dirty="0">
                <a:latin typeface="宋体" panose="02010600030101010101" pitchFamily="2" charset="-122"/>
                <a:ea typeface="宋体" panose="02010600030101010101" pitchFamily="2" charset="-122"/>
              </a:rPr>
              <a:t>0.</a:t>
            </a: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23E6D6A0-147A-9180-9369-47F87A33559E}"/>
              </a:ext>
            </a:extLst>
          </p:cNvPr>
          <p:cNvPicPr>
            <a:picLocks noChangeAspect="1"/>
          </p:cNvPicPr>
          <p:nvPr/>
        </p:nvPicPr>
        <p:blipFill>
          <a:blip r:embed="rId2"/>
          <a:stretch>
            <a:fillRect/>
          </a:stretch>
        </p:blipFill>
        <p:spPr>
          <a:xfrm>
            <a:off x="5497778" y="1116298"/>
            <a:ext cx="1196444" cy="739204"/>
          </a:xfrm>
          <a:prstGeom prst="rect">
            <a:avLst/>
          </a:prstGeom>
        </p:spPr>
      </p:pic>
      <p:pic>
        <p:nvPicPr>
          <p:cNvPr id="6" name="Picture 9" descr="msotw9_temp0">
            <a:extLst>
              <a:ext uri="{FF2B5EF4-FFF2-40B4-BE49-F238E27FC236}">
                <a16:creationId xmlns:a16="http://schemas.microsoft.com/office/drawing/2014/main" id="{DFA66485-5BFE-5B27-9979-CE0E2330B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5900" y="1485900"/>
            <a:ext cx="28956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id="{3AA57880-069E-BDF2-A2C3-584C61932220}"/>
              </a:ext>
            </a:extLst>
          </p:cNvPr>
          <p:cNvSpPr txBox="1">
            <a:spLocks noChangeArrowheads="1"/>
          </p:cNvSpPr>
          <p:nvPr/>
        </p:nvSpPr>
        <p:spPr>
          <a:xfrm>
            <a:off x="1381125" y="3429000"/>
            <a:ext cx="8763000" cy="190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R</a:t>
            </a:r>
            <a:r>
              <a:rPr lang="zh-CN" altLang="en-US"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L</a:t>
            </a:r>
            <a:r>
              <a:rPr lang="zh-CN" altLang="en-US"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串联电路                </a:t>
            </a:r>
            <a:r>
              <a:rPr lang="zh-CN" altLang="en-US" b="1" dirty="0">
                <a:solidFill>
                  <a:schemeClr val="folHlink"/>
                </a:solidFill>
                <a:latin typeface="Times New Roman" panose="02020603050405020304" pitchFamily="18" charset="0"/>
                <a:ea typeface="黑体" panose="02010609060101010101" pitchFamily="49" charset="-122"/>
                <a:cs typeface="Times New Roman" panose="02020603050405020304" pitchFamily="18" charset="0"/>
              </a:rPr>
              <a:t>振动系统</a:t>
            </a:r>
          </a:p>
          <a:p>
            <a:pPr algn="just"/>
            <a:r>
              <a:rPr lang="zh-CN" altLang="en-US"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电源                           </a:t>
            </a:r>
            <a:r>
              <a:rPr lang="zh-CN" altLang="en-US" b="1" dirty="0">
                <a:solidFill>
                  <a:schemeClr val="folHlink"/>
                </a:solidFill>
                <a:latin typeface="Times New Roman" panose="02020603050405020304" pitchFamily="18" charset="0"/>
                <a:ea typeface="黑体" panose="02010609060101010101" pitchFamily="49" charset="-122"/>
                <a:cs typeface="Times New Roman" panose="02020603050405020304" pitchFamily="18" charset="0"/>
              </a:rPr>
              <a:t>周期性策动力</a:t>
            </a:r>
          </a:p>
          <a:p>
            <a:pPr algn="just"/>
            <a:r>
              <a:rPr lang="zh-CN" altLang="en-US" b="1" dirty="0">
                <a:latin typeface="Times New Roman" panose="02020603050405020304" pitchFamily="18" charset="0"/>
                <a:ea typeface="黑体" panose="02010609060101010101" pitchFamily="49" charset="-122"/>
                <a:cs typeface="Times New Roman" panose="02020603050405020304" pitchFamily="18" charset="0"/>
              </a:rPr>
              <a:t>电源的频率与系统的固有频率一致时，发生谐振（共振）相当于速度共振</a:t>
            </a:r>
          </a:p>
        </p:txBody>
      </p:sp>
    </p:spTree>
    <p:extLst>
      <p:ext uri="{BB962C8B-B14F-4D97-AF65-F5344CB8AC3E}">
        <p14:creationId xmlns:p14="http://schemas.microsoft.com/office/powerpoint/2010/main" val="5464701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a:xfrm>
            <a:off x="838200" y="400050"/>
            <a:ext cx="10515600" cy="5776913"/>
          </a:xfrm>
        </p:spPr>
        <p:txBody>
          <a:bodyPr/>
          <a:lstStyle/>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并联谐振电路</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并联电路谐振条件和频率是当辐角恰为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时的情况。</a:t>
            </a:r>
          </a:p>
          <a:p>
            <a:endParaRPr lang="zh-CN" altLang="en-US" dirty="0">
              <a:latin typeface="宋体" panose="02010600030101010101" pitchFamily="2" charset="-122"/>
              <a:ea typeface="宋体" panose="02010600030101010101" pitchFamily="2" charset="-122"/>
            </a:endParaRPr>
          </a:p>
        </p:txBody>
      </p:sp>
      <p:pic>
        <p:nvPicPr>
          <p:cNvPr id="4" name="Picture 4" descr="msotw9_temp0">
            <a:extLst>
              <a:ext uri="{FF2B5EF4-FFF2-40B4-BE49-F238E27FC236}">
                <a16:creationId xmlns:a16="http://schemas.microsoft.com/office/drawing/2014/main" id="{12490BBA-C6C0-4903-DDE4-96D3BFD80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75" y="1243806"/>
            <a:ext cx="28956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5" descr="msotw9_temp0">
            <a:extLst>
              <a:ext uri="{FF2B5EF4-FFF2-40B4-BE49-F238E27FC236}">
                <a16:creationId xmlns:a16="http://schemas.microsoft.com/office/drawing/2014/main" id="{68F61A32-806B-8565-4E68-E59B0E745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375" y="3569495"/>
            <a:ext cx="3657600"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5">
            <a:extLst>
              <a:ext uri="{FF2B5EF4-FFF2-40B4-BE49-F238E27FC236}">
                <a16:creationId xmlns:a16="http://schemas.microsoft.com/office/drawing/2014/main" id="{A78E000B-7FD0-49F5-EC78-5CD6FDFFE2D8}"/>
              </a:ext>
            </a:extLst>
          </p:cNvPr>
          <p:cNvGraphicFramePr>
            <a:graphicFrameLocks noChangeAspect="1"/>
          </p:cNvGraphicFramePr>
          <p:nvPr>
            <p:extLst>
              <p:ext uri="{D42A27DB-BD31-4B8C-83A1-F6EECF244321}">
                <p14:modId xmlns:p14="http://schemas.microsoft.com/office/powerpoint/2010/main" val="1263744433"/>
              </p:ext>
            </p:extLst>
          </p:nvPr>
        </p:nvGraphicFramePr>
        <p:xfrm>
          <a:off x="1123950" y="1952625"/>
          <a:ext cx="4114800" cy="1062038"/>
        </p:xfrm>
        <a:graphic>
          <a:graphicData uri="http://schemas.openxmlformats.org/presentationml/2006/ole">
            <mc:AlternateContent xmlns:mc="http://schemas.openxmlformats.org/markup-compatibility/2006">
              <mc:Choice xmlns:v="urn:schemas-microsoft-com:vml" Requires="v">
                <p:oleObj r:id="rId4" imgW="2616200" imgH="673100" progId="Equation.3">
                  <p:embed/>
                </p:oleObj>
              </mc:Choice>
              <mc:Fallback>
                <p:oleObj r:id="rId4" imgW="2616200" imgH="673100" progId="Equation.3">
                  <p:embed/>
                  <p:pic>
                    <p:nvPicPr>
                      <p:cNvPr id="50181" name="Object 5">
                        <a:extLst>
                          <a:ext uri="{FF2B5EF4-FFF2-40B4-BE49-F238E27FC236}">
                            <a16:creationId xmlns:a16="http://schemas.microsoft.com/office/drawing/2014/main" id="{5BE7B002-8790-D3CC-86D7-50F899E458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950" y="1952625"/>
                        <a:ext cx="4114800" cy="1062038"/>
                      </a:xfrm>
                      <a:prstGeom prst="rect">
                        <a:avLst/>
                      </a:prstGeom>
                      <a:solidFill>
                        <a:srgbClr val="FFFF99"/>
                      </a:solidFill>
                    </p:spPr>
                  </p:pic>
                </p:oleObj>
              </mc:Fallback>
            </mc:AlternateContent>
          </a:graphicData>
        </a:graphic>
      </p:graphicFrame>
      <p:graphicFrame>
        <p:nvGraphicFramePr>
          <p:cNvPr id="7" name="Object 7">
            <a:extLst>
              <a:ext uri="{FF2B5EF4-FFF2-40B4-BE49-F238E27FC236}">
                <a16:creationId xmlns:a16="http://schemas.microsoft.com/office/drawing/2014/main" id="{C711BFEE-BDC8-7A81-AC3C-2BC6780B5274}"/>
              </a:ext>
            </a:extLst>
          </p:cNvPr>
          <p:cNvGraphicFramePr>
            <a:graphicFrameLocks noChangeAspect="1"/>
          </p:cNvGraphicFramePr>
          <p:nvPr>
            <p:extLst>
              <p:ext uri="{D42A27DB-BD31-4B8C-83A1-F6EECF244321}">
                <p14:modId xmlns:p14="http://schemas.microsoft.com/office/powerpoint/2010/main" val="2414516082"/>
              </p:ext>
            </p:extLst>
          </p:nvPr>
        </p:nvGraphicFramePr>
        <p:xfrm>
          <a:off x="1123950" y="3429000"/>
          <a:ext cx="4267200" cy="892175"/>
        </p:xfrm>
        <a:graphic>
          <a:graphicData uri="http://schemas.openxmlformats.org/presentationml/2006/ole">
            <mc:AlternateContent xmlns:mc="http://schemas.openxmlformats.org/markup-compatibility/2006">
              <mc:Choice xmlns:v="urn:schemas-microsoft-com:vml" Requires="v">
                <p:oleObj r:id="rId6" imgW="2730500" imgH="571500" progId="Equation.3">
                  <p:embed/>
                </p:oleObj>
              </mc:Choice>
              <mc:Fallback>
                <p:oleObj r:id="rId6" imgW="2730500" imgH="571500" progId="Equation.3">
                  <p:embed/>
                  <p:pic>
                    <p:nvPicPr>
                      <p:cNvPr id="50183" name="Object 7">
                        <a:extLst>
                          <a:ext uri="{FF2B5EF4-FFF2-40B4-BE49-F238E27FC236}">
                            <a16:creationId xmlns:a16="http://schemas.microsoft.com/office/drawing/2014/main" id="{C478DB82-BC75-7C94-948C-BC4E294B4B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3950" y="3429000"/>
                        <a:ext cx="4267200" cy="892175"/>
                      </a:xfrm>
                      <a:prstGeom prst="rect">
                        <a:avLst/>
                      </a:prstGeom>
                      <a:solidFill>
                        <a:srgbClr val="FFFF99"/>
                      </a:solidFill>
                    </p:spPr>
                  </p:pic>
                </p:oleObj>
              </mc:Fallback>
            </mc:AlternateContent>
          </a:graphicData>
        </a:graphic>
      </p:graphicFrame>
      <p:graphicFrame>
        <p:nvGraphicFramePr>
          <p:cNvPr id="8" name="Object 16">
            <a:extLst>
              <a:ext uri="{FF2B5EF4-FFF2-40B4-BE49-F238E27FC236}">
                <a16:creationId xmlns:a16="http://schemas.microsoft.com/office/drawing/2014/main" id="{9409F2E0-7C5E-D193-9F6D-728518412824}"/>
              </a:ext>
            </a:extLst>
          </p:cNvPr>
          <p:cNvGraphicFramePr>
            <a:graphicFrameLocks noChangeAspect="1"/>
          </p:cNvGraphicFramePr>
          <p:nvPr>
            <p:extLst>
              <p:ext uri="{D42A27DB-BD31-4B8C-83A1-F6EECF244321}">
                <p14:modId xmlns:p14="http://schemas.microsoft.com/office/powerpoint/2010/main" val="2719010100"/>
              </p:ext>
            </p:extLst>
          </p:nvPr>
        </p:nvGraphicFramePr>
        <p:xfrm>
          <a:off x="1123950" y="4567238"/>
          <a:ext cx="3581400" cy="1060450"/>
        </p:xfrm>
        <a:graphic>
          <a:graphicData uri="http://schemas.openxmlformats.org/presentationml/2006/ole">
            <mc:AlternateContent xmlns:mc="http://schemas.openxmlformats.org/markup-compatibility/2006">
              <mc:Choice xmlns:v="urn:schemas-microsoft-com:vml" Requires="v">
                <p:oleObj r:id="rId8" imgW="2311400" imgH="685800" progId="Equation.3">
                  <p:embed/>
                </p:oleObj>
              </mc:Choice>
              <mc:Fallback>
                <p:oleObj r:id="rId8" imgW="2311400" imgH="685800" progId="Equation.3">
                  <p:embed/>
                  <p:pic>
                    <p:nvPicPr>
                      <p:cNvPr id="50192" name="Object 16">
                        <a:extLst>
                          <a:ext uri="{FF2B5EF4-FFF2-40B4-BE49-F238E27FC236}">
                            <a16:creationId xmlns:a16="http://schemas.microsoft.com/office/drawing/2014/main" id="{0C5098B7-41F3-1DC6-2034-8F545B648E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3950" y="4567238"/>
                        <a:ext cx="3581400" cy="1060450"/>
                      </a:xfrm>
                      <a:prstGeom prst="rect">
                        <a:avLst/>
                      </a:prstGeom>
                      <a:solidFill>
                        <a:srgbClr val="FFFF99"/>
                      </a:solidFill>
                    </p:spPr>
                  </p:pic>
                </p:oleObj>
              </mc:Fallback>
            </mc:AlternateContent>
          </a:graphicData>
        </a:graphic>
      </p:graphicFrame>
      <p:graphicFrame>
        <p:nvGraphicFramePr>
          <p:cNvPr id="9" name="Object 18">
            <a:extLst>
              <a:ext uri="{FF2B5EF4-FFF2-40B4-BE49-F238E27FC236}">
                <a16:creationId xmlns:a16="http://schemas.microsoft.com/office/drawing/2014/main" id="{BB33608C-0B0D-118E-C5F9-F9571EEBD6A0}"/>
              </a:ext>
            </a:extLst>
          </p:cNvPr>
          <p:cNvGraphicFramePr>
            <a:graphicFrameLocks noChangeAspect="1"/>
          </p:cNvGraphicFramePr>
          <p:nvPr>
            <p:extLst>
              <p:ext uri="{D42A27DB-BD31-4B8C-83A1-F6EECF244321}">
                <p14:modId xmlns:p14="http://schemas.microsoft.com/office/powerpoint/2010/main" val="1179816854"/>
              </p:ext>
            </p:extLst>
          </p:nvPr>
        </p:nvGraphicFramePr>
        <p:xfrm>
          <a:off x="4905375" y="4551363"/>
          <a:ext cx="3124200" cy="1076325"/>
        </p:xfrm>
        <a:graphic>
          <a:graphicData uri="http://schemas.openxmlformats.org/presentationml/2006/ole">
            <mc:AlternateContent xmlns:mc="http://schemas.openxmlformats.org/markup-compatibility/2006">
              <mc:Choice xmlns:v="urn:schemas-microsoft-com:vml" Requires="v">
                <p:oleObj r:id="rId10" imgW="1993900" imgH="685800" progId="Equation.3">
                  <p:embed/>
                </p:oleObj>
              </mc:Choice>
              <mc:Fallback>
                <p:oleObj r:id="rId10" imgW="1993900" imgH="685800" progId="Equation.3">
                  <p:embed/>
                  <p:pic>
                    <p:nvPicPr>
                      <p:cNvPr id="50194" name="Object 18">
                        <a:extLst>
                          <a:ext uri="{FF2B5EF4-FFF2-40B4-BE49-F238E27FC236}">
                            <a16:creationId xmlns:a16="http://schemas.microsoft.com/office/drawing/2014/main" id="{6AC830B9-6BF2-D620-252F-F988EB8076B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05375" y="4551363"/>
                        <a:ext cx="3124200" cy="1076325"/>
                      </a:xfrm>
                      <a:prstGeom prst="rect">
                        <a:avLst/>
                      </a:prstGeom>
                      <a:solidFill>
                        <a:srgbClr val="FFFF99"/>
                      </a:solidFill>
                    </p:spPr>
                  </p:pic>
                </p:oleObj>
              </mc:Fallback>
            </mc:AlternateContent>
          </a:graphicData>
        </a:graphic>
      </p:graphicFrame>
      <p:graphicFrame>
        <p:nvGraphicFramePr>
          <p:cNvPr id="10" name="Object 1029">
            <a:extLst>
              <a:ext uri="{FF2B5EF4-FFF2-40B4-BE49-F238E27FC236}">
                <a16:creationId xmlns:a16="http://schemas.microsoft.com/office/drawing/2014/main" id="{1F874EDB-BFD4-D2DF-6058-CA685745AC80}"/>
              </a:ext>
            </a:extLst>
          </p:cNvPr>
          <p:cNvGraphicFramePr>
            <a:graphicFrameLocks noChangeAspect="1"/>
          </p:cNvGraphicFramePr>
          <p:nvPr>
            <p:extLst>
              <p:ext uri="{D42A27DB-BD31-4B8C-83A1-F6EECF244321}">
                <p14:modId xmlns:p14="http://schemas.microsoft.com/office/powerpoint/2010/main" val="2586041693"/>
              </p:ext>
            </p:extLst>
          </p:nvPr>
        </p:nvGraphicFramePr>
        <p:xfrm>
          <a:off x="1123950" y="5686425"/>
          <a:ext cx="6400800" cy="1171575"/>
        </p:xfrm>
        <a:graphic>
          <a:graphicData uri="http://schemas.openxmlformats.org/presentationml/2006/ole">
            <mc:AlternateContent xmlns:mc="http://schemas.openxmlformats.org/markup-compatibility/2006">
              <mc:Choice xmlns:v="urn:schemas-microsoft-com:vml" Requires="v">
                <p:oleObj name="Equation" r:id="rId12" imgW="2349360" imgH="431640" progId="Equation.3">
                  <p:embed/>
                </p:oleObj>
              </mc:Choice>
              <mc:Fallback>
                <p:oleObj name="Equation" r:id="rId12" imgW="2349360" imgH="431640" progId="Equation.3">
                  <p:embed/>
                  <p:pic>
                    <p:nvPicPr>
                      <p:cNvPr id="8" name="Object 1029">
                        <a:extLst>
                          <a:ext uri="{FF2B5EF4-FFF2-40B4-BE49-F238E27FC236}">
                            <a16:creationId xmlns:a16="http://schemas.microsoft.com/office/drawing/2014/main" id="{B269EABC-D80C-F8B3-641E-3099A05B42A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3950" y="5686425"/>
                        <a:ext cx="6400800" cy="1171575"/>
                      </a:xfrm>
                      <a:prstGeom prst="rect">
                        <a:avLst/>
                      </a:prstGeom>
                      <a:solidFill>
                        <a:srgbClr val="FFFF99"/>
                      </a:solidFill>
                    </p:spPr>
                  </p:pic>
                </p:oleObj>
              </mc:Fallback>
            </mc:AlternateContent>
          </a:graphicData>
        </a:graphic>
      </p:graphicFrame>
    </p:spTree>
    <p:extLst>
      <p:ext uri="{BB962C8B-B14F-4D97-AF65-F5344CB8AC3E}">
        <p14:creationId xmlns:p14="http://schemas.microsoft.com/office/powerpoint/2010/main" val="5247645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1" name="Rectangle 2">
            <a:extLst>
              <a:ext uri="{FF2B5EF4-FFF2-40B4-BE49-F238E27FC236}">
                <a16:creationId xmlns:a16="http://schemas.microsoft.com/office/drawing/2014/main" id="{4F4806E3-9ED4-F82E-7D31-4AB1D281D675}"/>
              </a:ext>
            </a:extLst>
          </p:cNvPr>
          <p:cNvSpPr>
            <a:spLocks noGrp="1" noChangeArrowheads="1"/>
          </p:cNvSpPr>
          <p:nvPr>
            <p:ph type="title"/>
          </p:nvPr>
        </p:nvSpPr>
        <p:spPr>
          <a:xfrm>
            <a:off x="2133600" y="152400"/>
            <a:ext cx="4038600" cy="762000"/>
          </a:xfrm>
        </p:spPr>
        <p:txBody>
          <a:bodyPr/>
          <a:lstStyle/>
          <a:p>
            <a:pPr eaLnBrk="1" hangingPunct="1"/>
            <a:r>
              <a:rPr lang="en-US" altLang="zh-CN" sz="4000" b="1" i="1">
                <a:latin typeface="Times New Roman" panose="02020603050405020304" pitchFamily="18" charset="0"/>
                <a:ea typeface="黑体" panose="02010609060101010101" pitchFamily="49" charset="-122"/>
                <a:cs typeface="Times New Roman" panose="02020603050405020304" pitchFamily="18" charset="0"/>
              </a:rPr>
              <a:t>Q</a:t>
            </a:r>
            <a:r>
              <a:rPr lang="zh-CN" altLang="en-US" sz="4000" b="1">
                <a:latin typeface="Times New Roman" panose="02020603050405020304" pitchFamily="18" charset="0"/>
                <a:ea typeface="黑体" panose="02010609060101010101" pitchFamily="49" charset="-122"/>
                <a:cs typeface="Times New Roman" panose="02020603050405020304" pitchFamily="18" charset="0"/>
              </a:rPr>
              <a:t>值的物理意义</a:t>
            </a:r>
            <a:r>
              <a:rPr lang="zh-CN" altLang="en-US" b="1">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45059" name="Rectangle 3">
            <a:extLst>
              <a:ext uri="{FF2B5EF4-FFF2-40B4-BE49-F238E27FC236}">
                <a16:creationId xmlns:a16="http://schemas.microsoft.com/office/drawing/2014/main" id="{0428F49A-BE6D-C469-5BD1-2AF9C99460E4}"/>
              </a:ext>
            </a:extLst>
          </p:cNvPr>
          <p:cNvSpPr>
            <a:spLocks noGrp="1" noChangeArrowheads="1"/>
          </p:cNvSpPr>
          <p:nvPr>
            <p:ph type="body" idx="1"/>
          </p:nvPr>
        </p:nvSpPr>
        <p:spPr>
          <a:xfrm>
            <a:off x="2057400" y="838200"/>
            <a:ext cx="8261350" cy="2362200"/>
          </a:xfrm>
        </p:spPr>
        <p:txBody>
          <a:bodyPr/>
          <a:lstStyle/>
          <a:p>
            <a:pPr eaLnBrk="1" hangingPunct="1">
              <a:lnSpc>
                <a:spcPct val="90000"/>
              </a:lnSpc>
            </a:pPr>
            <a:r>
              <a:rPr lang="zh-CN" altLang="en-US" b="1">
                <a:latin typeface="Times New Roman" panose="02020603050405020304" pitchFamily="18" charset="0"/>
                <a:ea typeface="黑体" panose="02010609060101010101" pitchFamily="49" charset="-122"/>
                <a:cs typeface="Times New Roman" panose="02020603050405020304" pitchFamily="18" charset="0"/>
              </a:rPr>
              <a:t>品质因数是衡量谐振电路好坏的参量，其物理意义是多方面的</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a:p>
            <a:pPr lvl="1" eaLnBrk="1" hangingPunct="1">
              <a:lnSpc>
                <a:spcPct val="90000"/>
              </a:lnSpc>
            </a:pPr>
            <a:r>
              <a:rPr lang="zh-CN" altLang="en-US" b="1">
                <a:latin typeface="Times New Roman" panose="02020603050405020304" pitchFamily="18" charset="0"/>
                <a:ea typeface="黑体" panose="02010609060101010101" pitchFamily="49" charset="-122"/>
                <a:cs typeface="Times New Roman" panose="02020603050405020304" pitchFamily="18" charset="0"/>
              </a:rPr>
              <a:t>储能和耗能和</a:t>
            </a:r>
            <a:r>
              <a:rPr lang="en-US" altLang="zh-CN" b="1" i="1">
                <a:latin typeface="Times New Roman" panose="02020603050405020304" pitchFamily="18" charset="0"/>
                <a:ea typeface="黑体" panose="02010609060101010101" pitchFamily="49" charset="-122"/>
                <a:cs typeface="Times New Roman" panose="02020603050405020304" pitchFamily="18" charset="0"/>
              </a:rPr>
              <a:t>Q</a:t>
            </a:r>
            <a:r>
              <a:rPr lang="zh-CN" altLang="en-US" b="1">
                <a:latin typeface="Times New Roman" panose="02020603050405020304" pitchFamily="18" charset="0"/>
                <a:ea typeface="黑体" panose="02010609060101010101" pitchFamily="49" charset="-122"/>
                <a:cs typeface="Times New Roman" panose="02020603050405020304" pitchFamily="18" charset="0"/>
              </a:rPr>
              <a:t>值的第一种物理意义</a:t>
            </a: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lnSpc>
                <a:spcPct val="90000"/>
              </a:lnSpc>
            </a:pPr>
            <a:r>
              <a:rPr lang="zh-CN" altLang="en-US" b="1">
                <a:latin typeface="Times New Roman" panose="02020603050405020304" pitchFamily="18" charset="0"/>
                <a:ea typeface="黑体" panose="02010609060101010101" pitchFamily="49" charset="-122"/>
                <a:cs typeface="Times New Roman" panose="02020603050405020304" pitchFamily="18" charset="0"/>
              </a:rPr>
              <a:t>在</a:t>
            </a:r>
            <a:r>
              <a:rPr lang="en-US" altLang="zh-CN" b="1">
                <a:latin typeface="Times New Roman" panose="02020603050405020304" pitchFamily="18" charset="0"/>
                <a:ea typeface="黑体" panose="02010609060101010101" pitchFamily="49" charset="-122"/>
                <a:cs typeface="Times New Roman" panose="02020603050405020304" pitchFamily="18" charset="0"/>
              </a:rPr>
              <a:t>R</a:t>
            </a:r>
            <a:r>
              <a:rPr lang="zh-CN" altLang="en-US" b="1">
                <a:latin typeface="Times New Roman" panose="02020603050405020304" pitchFamily="18" charset="0"/>
                <a:ea typeface="黑体" panose="02010609060101010101" pitchFamily="49" charset="-122"/>
                <a:cs typeface="Times New Roman" panose="02020603050405020304" pitchFamily="18" charset="0"/>
              </a:rPr>
              <a:t>、</a:t>
            </a:r>
            <a:r>
              <a:rPr lang="en-US" altLang="zh-CN" b="1">
                <a:latin typeface="Times New Roman" panose="02020603050405020304" pitchFamily="18" charset="0"/>
                <a:ea typeface="黑体" panose="02010609060101010101" pitchFamily="49" charset="-122"/>
                <a:cs typeface="Times New Roman" panose="02020603050405020304" pitchFamily="18" charset="0"/>
              </a:rPr>
              <a:t>L</a:t>
            </a:r>
            <a:r>
              <a:rPr lang="zh-CN" altLang="en-US" b="1">
                <a:latin typeface="Times New Roman" panose="02020603050405020304" pitchFamily="18" charset="0"/>
                <a:ea typeface="黑体" panose="02010609060101010101" pitchFamily="49" charset="-122"/>
                <a:cs typeface="Times New Roman" panose="02020603050405020304" pitchFamily="18" charset="0"/>
              </a:rPr>
              <a:t>、</a:t>
            </a:r>
            <a:r>
              <a:rPr lang="en-US" altLang="zh-CN" b="1">
                <a:latin typeface="Times New Roman" panose="02020603050405020304" pitchFamily="18" charset="0"/>
                <a:ea typeface="黑体" panose="02010609060101010101" pitchFamily="49" charset="-122"/>
                <a:cs typeface="Times New Roman" panose="02020603050405020304" pitchFamily="18" charset="0"/>
              </a:rPr>
              <a:t>C</a:t>
            </a:r>
            <a:r>
              <a:rPr lang="zh-CN" altLang="en-US" b="1">
                <a:latin typeface="Times New Roman" panose="02020603050405020304" pitchFamily="18" charset="0"/>
                <a:ea typeface="黑体" panose="02010609060101010101" pitchFamily="49" charset="-122"/>
                <a:cs typeface="Times New Roman" panose="02020603050405020304" pitchFamily="18" charset="0"/>
              </a:rPr>
              <a:t>串联电路中，电阻是耗能元件，而电感和电容是储能元件，在交流电一个周期内</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5133" name="Rectangle 5">
            <a:extLst>
              <a:ext uri="{FF2B5EF4-FFF2-40B4-BE49-F238E27FC236}">
                <a16:creationId xmlns:a16="http://schemas.microsoft.com/office/drawing/2014/main" id="{4DD1272C-F0B1-D277-61FF-680BC8D7DBA1}"/>
              </a:ext>
            </a:extLst>
          </p:cNvPr>
          <p:cNvSpPr>
            <a:spLocks noChangeArrowheads="1"/>
          </p:cNvSpPr>
          <p:nvPr/>
        </p:nvSpPr>
        <p:spPr bwMode="auto">
          <a:xfrm>
            <a:off x="5581650" y="32718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5060" name="Object 4">
            <a:extLst>
              <a:ext uri="{FF2B5EF4-FFF2-40B4-BE49-F238E27FC236}">
                <a16:creationId xmlns:a16="http://schemas.microsoft.com/office/drawing/2014/main" id="{F575A46D-B3FC-F495-CD92-9BDD6E82D916}"/>
              </a:ext>
            </a:extLst>
          </p:cNvPr>
          <p:cNvGraphicFramePr>
            <a:graphicFrameLocks noChangeAspect="1"/>
          </p:cNvGraphicFramePr>
          <p:nvPr/>
        </p:nvGraphicFramePr>
        <p:xfrm>
          <a:off x="2743200" y="3124201"/>
          <a:ext cx="1905000" cy="582613"/>
        </p:xfrm>
        <a:graphic>
          <a:graphicData uri="http://schemas.openxmlformats.org/presentationml/2006/ole">
            <mc:AlternateContent xmlns:mc="http://schemas.openxmlformats.org/markup-compatibility/2006">
              <mc:Choice xmlns:v="urn:schemas-microsoft-com:vml" Requires="v">
                <p:oleObj r:id="rId2" imgW="1028254" imgH="317362" progId="Equation.3">
                  <p:embed/>
                </p:oleObj>
              </mc:Choice>
              <mc:Fallback>
                <p:oleObj r:id="rId2" imgW="1028254" imgH="317362" progId="Equation.3">
                  <p:embed/>
                  <p:pic>
                    <p:nvPicPr>
                      <p:cNvPr id="45060" name="Object 4">
                        <a:extLst>
                          <a:ext uri="{FF2B5EF4-FFF2-40B4-BE49-F238E27FC236}">
                            <a16:creationId xmlns:a16="http://schemas.microsoft.com/office/drawing/2014/main" id="{F575A46D-B3FC-F495-CD92-9BDD6E82D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124201"/>
                        <a:ext cx="1905000" cy="582613"/>
                      </a:xfrm>
                      <a:prstGeom prst="rect">
                        <a:avLst/>
                      </a:prstGeom>
                      <a:solidFill>
                        <a:srgbClr val="FFCC99"/>
                      </a:solidFill>
                    </p:spPr>
                  </p:pic>
                </p:oleObj>
              </mc:Fallback>
            </mc:AlternateContent>
          </a:graphicData>
        </a:graphic>
      </p:graphicFrame>
      <p:sp>
        <p:nvSpPr>
          <p:cNvPr id="5134" name="Rectangle 7">
            <a:extLst>
              <a:ext uri="{FF2B5EF4-FFF2-40B4-BE49-F238E27FC236}">
                <a16:creationId xmlns:a16="http://schemas.microsoft.com/office/drawing/2014/main" id="{DD9A1C6A-3BCA-3932-9D53-92501989D693}"/>
              </a:ext>
            </a:extLst>
          </p:cNvPr>
          <p:cNvSpPr>
            <a:spLocks noChangeArrowheads="1"/>
          </p:cNvSpPr>
          <p:nvPr/>
        </p:nvSpPr>
        <p:spPr bwMode="auto">
          <a:xfrm>
            <a:off x="4986338" y="31575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5062" name="Object 6">
            <a:extLst>
              <a:ext uri="{FF2B5EF4-FFF2-40B4-BE49-F238E27FC236}">
                <a16:creationId xmlns:a16="http://schemas.microsoft.com/office/drawing/2014/main" id="{6B9B4E8E-8ABA-57CB-B336-9362D71022AF}"/>
              </a:ext>
            </a:extLst>
          </p:cNvPr>
          <p:cNvGraphicFramePr>
            <a:graphicFrameLocks noChangeAspect="1"/>
          </p:cNvGraphicFramePr>
          <p:nvPr/>
        </p:nvGraphicFramePr>
        <p:xfrm>
          <a:off x="6248400" y="2971801"/>
          <a:ext cx="3733800" cy="912813"/>
        </p:xfrm>
        <a:graphic>
          <a:graphicData uri="http://schemas.openxmlformats.org/presentationml/2006/ole">
            <mc:AlternateContent xmlns:mc="http://schemas.openxmlformats.org/markup-compatibility/2006">
              <mc:Choice xmlns:v="urn:schemas-microsoft-com:vml" Requires="v">
                <p:oleObj r:id="rId4" imgW="2222500" imgH="546100" progId="Equation.3">
                  <p:embed/>
                </p:oleObj>
              </mc:Choice>
              <mc:Fallback>
                <p:oleObj r:id="rId4" imgW="2222500" imgH="546100" progId="Equation.3">
                  <p:embed/>
                  <p:pic>
                    <p:nvPicPr>
                      <p:cNvPr id="45062" name="Object 6">
                        <a:extLst>
                          <a:ext uri="{FF2B5EF4-FFF2-40B4-BE49-F238E27FC236}">
                            <a16:creationId xmlns:a16="http://schemas.microsoft.com/office/drawing/2014/main" id="{6B9B4E8E-8ABA-57CB-B336-9362D71022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971801"/>
                        <a:ext cx="3733800" cy="912813"/>
                      </a:xfrm>
                      <a:prstGeom prst="rect">
                        <a:avLst/>
                      </a:prstGeom>
                      <a:solidFill>
                        <a:srgbClr val="CCFFFF"/>
                      </a:solidFill>
                    </p:spPr>
                  </p:pic>
                </p:oleObj>
              </mc:Fallback>
            </mc:AlternateContent>
          </a:graphicData>
        </a:graphic>
      </p:graphicFrame>
      <p:sp>
        <p:nvSpPr>
          <p:cNvPr id="5135" name="Rectangle 9">
            <a:extLst>
              <a:ext uri="{FF2B5EF4-FFF2-40B4-BE49-F238E27FC236}">
                <a16:creationId xmlns:a16="http://schemas.microsoft.com/office/drawing/2014/main" id="{EBAAC105-4576-7B50-1676-580FF7E58191}"/>
              </a:ext>
            </a:extLst>
          </p:cNvPr>
          <p:cNvSpPr>
            <a:spLocks noChangeArrowheads="1"/>
          </p:cNvSpPr>
          <p:nvPr/>
        </p:nvSpPr>
        <p:spPr bwMode="auto">
          <a:xfrm>
            <a:off x="5434013" y="32813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5064" name="Object 8">
            <a:extLst>
              <a:ext uri="{FF2B5EF4-FFF2-40B4-BE49-F238E27FC236}">
                <a16:creationId xmlns:a16="http://schemas.microsoft.com/office/drawing/2014/main" id="{0B0DF219-FE92-C489-2320-5BAC1D4468E9}"/>
              </a:ext>
            </a:extLst>
          </p:cNvPr>
          <p:cNvGraphicFramePr>
            <a:graphicFrameLocks noChangeAspect="1"/>
          </p:cNvGraphicFramePr>
          <p:nvPr/>
        </p:nvGraphicFramePr>
        <p:xfrm>
          <a:off x="3200400" y="3962400"/>
          <a:ext cx="2362200" cy="527050"/>
        </p:xfrm>
        <a:graphic>
          <a:graphicData uri="http://schemas.openxmlformats.org/presentationml/2006/ole">
            <mc:AlternateContent xmlns:mc="http://schemas.openxmlformats.org/markup-compatibility/2006">
              <mc:Choice xmlns:v="urn:schemas-microsoft-com:vml" Requires="v">
                <p:oleObj r:id="rId6" imgW="1320227" imgH="291973" progId="Equation.3">
                  <p:embed/>
                </p:oleObj>
              </mc:Choice>
              <mc:Fallback>
                <p:oleObj r:id="rId6" imgW="1320227" imgH="291973" progId="Equation.3">
                  <p:embed/>
                  <p:pic>
                    <p:nvPicPr>
                      <p:cNvPr id="45064" name="Object 8">
                        <a:extLst>
                          <a:ext uri="{FF2B5EF4-FFF2-40B4-BE49-F238E27FC236}">
                            <a16:creationId xmlns:a16="http://schemas.microsoft.com/office/drawing/2014/main" id="{0B0DF219-FE92-C489-2320-5BAC1D4468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3962400"/>
                        <a:ext cx="2362200" cy="527050"/>
                      </a:xfrm>
                      <a:prstGeom prst="rect">
                        <a:avLst/>
                      </a:prstGeom>
                      <a:solidFill>
                        <a:srgbClr val="FFFF99"/>
                      </a:solidFill>
                    </p:spPr>
                  </p:pic>
                </p:oleObj>
              </mc:Fallback>
            </mc:AlternateContent>
          </a:graphicData>
        </a:graphic>
      </p:graphicFrame>
      <p:sp>
        <p:nvSpPr>
          <p:cNvPr id="45066" name="AutoShape 10">
            <a:extLst>
              <a:ext uri="{FF2B5EF4-FFF2-40B4-BE49-F238E27FC236}">
                <a16:creationId xmlns:a16="http://schemas.microsoft.com/office/drawing/2014/main" id="{F8AAAF8B-034B-A0C5-1B64-AE4CD28EF962}"/>
              </a:ext>
            </a:extLst>
          </p:cNvPr>
          <p:cNvSpPr>
            <a:spLocks/>
          </p:cNvSpPr>
          <p:nvPr/>
        </p:nvSpPr>
        <p:spPr bwMode="auto">
          <a:xfrm>
            <a:off x="1752600" y="2895600"/>
            <a:ext cx="914400" cy="884238"/>
          </a:xfrm>
          <a:prstGeom prst="borderCallout2">
            <a:avLst>
              <a:gd name="adj1" fmla="val 12926"/>
              <a:gd name="adj2" fmla="val 108333"/>
              <a:gd name="adj3" fmla="val 12926"/>
              <a:gd name="adj4" fmla="val 114759"/>
              <a:gd name="adj5" fmla="val 67144"/>
              <a:gd name="adj6" fmla="val 121356"/>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latin typeface="华文中宋" panose="02010600040101010101" pitchFamily="2" charset="-122"/>
                <a:ea typeface="华文中宋" panose="02010600040101010101" pitchFamily="2" charset="-122"/>
              </a:rPr>
              <a:t>电阻耗能</a:t>
            </a:r>
            <a:r>
              <a:rPr lang="zh-CN" altLang="en-US"/>
              <a:t> </a:t>
            </a:r>
          </a:p>
        </p:txBody>
      </p:sp>
      <p:sp>
        <p:nvSpPr>
          <p:cNvPr id="45067" name="Text Box 11">
            <a:extLst>
              <a:ext uri="{FF2B5EF4-FFF2-40B4-BE49-F238E27FC236}">
                <a16:creationId xmlns:a16="http://schemas.microsoft.com/office/drawing/2014/main" id="{0D9A8164-EB19-7E1B-E9F6-036210AF73EB}"/>
              </a:ext>
            </a:extLst>
          </p:cNvPr>
          <p:cNvSpPr txBox="1">
            <a:spLocks noChangeArrowheads="1"/>
          </p:cNvSpPr>
          <p:nvPr/>
        </p:nvSpPr>
        <p:spPr bwMode="auto">
          <a:xfrm>
            <a:off x="4724400" y="3048001"/>
            <a:ext cx="152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ea typeface="华文中宋" panose="02010600040101010101" pitchFamily="2" charset="-122"/>
              </a:rPr>
              <a:t>在</a:t>
            </a:r>
            <a:r>
              <a:rPr lang="en-US" altLang="zh-CN" b="1">
                <a:latin typeface="Times New Roman" panose="02020603050405020304" pitchFamily="18" charset="0"/>
                <a:ea typeface="华文中宋" panose="02010600040101010101" pitchFamily="2" charset="-122"/>
              </a:rPr>
              <a:t>C</a:t>
            </a:r>
            <a:r>
              <a:rPr lang="zh-CN" altLang="en-US" b="1">
                <a:latin typeface="Times New Roman" panose="02020603050405020304" pitchFamily="18" charset="0"/>
                <a:ea typeface="华文中宋" panose="02010600040101010101" pitchFamily="2" charset="-122"/>
              </a:rPr>
              <a:t>、</a:t>
            </a:r>
            <a:r>
              <a:rPr lang="en-US" altLang="zh-CN" b="1">
                <a:latin typeface="Times New Roman" panose="02020603050405020304" pitchFamily="18" charset="0"/>
                <a:ea typeface="华文中宋" panose="02010600040101010101" pitchFamily="2" charset="-122"/>
              </a:rPr>
              <a:t>L</a:t>
            </a:r>
            <a:r>
              <a:rPr lang="zh-CN" altLang="en-US" b="1">
                <a:latin typeface="Times New Roman" panose="02020603050405020304" pitchFamily="18" charset="0"/>
                <a:ea typeface="华文中宋" panose="02010600040101010101" pitchFamily="2" charset="-122"/>
              </a:rPr>
              <a:t>中总储能</a:t>
            </a:r>
            <a:r>
              <a:rPr lang="zh-CN" altLang="en-US"/>
              <a:t> </a:t>
            </a:r>
          </a:p>
        </p:txBody>
      </p:sp>
      <p:sp>
        <p:nvSpPr>
          <p:cNvPr id="5138" name="Rectangle 13">
            <a:extLst>
              <a:ext uri="{FF2B5EF4-FFF2-40B4-BE49-F238E27FC236}">
                <a16:creationId xmlns:a16="http://schemas.microsoft.com/office/drawing/2014/main" id="{769092D5-55B8-3275-CC11-E0E8CA53ADE6}"/>
              </a:ext>
            </a:extLst>
          </p:cNvPr>
          <p:cNvSpPr>
            <a:spLocks noChangeArrowheads="1"/>
          </p:cNvSpPr>
          <p:nvPr/>
        </p:nvSpPr>
        <p:spPr bwMode="auto">
          <a:xfrm>
            <a:off x="4605338" y="31432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5068" name="Object 12">
            <a:extLst>
              <a:ext uri="{FF2B5EF4-FFF2-40B4-BE49-F238E27FC236}">
                <a16:creationId xmlns:a16="http://schemas.microsoft.com/office/drawing/2014/main" id="{9774AF76-7551-668F-CEC1-C43FC7C8F4B4}"/>
              </a:ext>
            </a:extLst>
          </p:cNvPr>
          <p:cNvGraphicFramePr>
            <a:graphicFrameLocks noChangeAspect="1"/>
          </p:cNvGraphicFramePr>
          <p:nvPr/>
        </p:nvGraphicFramePr>
        <p:xfrm>
          <a:off x="5867400" y="3886200"/>
          <a:ext cx="4572000" cy="876300"/>
        </p:xfrm>
        <a:graphic>
          <a:graphicData uri="http://schemas.openxmlformats.org/presentationml/2006/ole">
            <mc:AlternateContent xmlns:mc="http://schemas.openxmlformats.org/markup-compatibility/2006">
              <mc:Choice xmlns:v="urn:schemas-microsoft-com:vml" Requires="v">
                <p:oleObj r:id="rId8" imgW="2984500" imgH="571500" progId="Equation.3">
                  <p:embed/>
                </p:oleObj>
              </mc:Choice>
              <mc:Fallback>
                <p:oleObj r:id="rId8" imgW="2984500" imgH="571500" progId="Equation.3">
                  <p:embed/>
                  <p:pic>
                    <p:nvPicPr>
                      <p:cNvPr id="45068" name="Object 12">
                        <a:extLst>
                          <a:ext uri="{FF2B5EF4-FFF2-40B4-BE49-F238E27FC236}">
                            <a16:creationId xmlns:a16="http://schemas.microsoft.com/office/drawing/2014/main" id="{9774AF76-7551-668F-CEC1-C43FC7C8F4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3886200"/>
                        <a:ext cx="4572000" cy="876300"/>
                      </a:xfrm>
                      <a:prstGeom prst="rect">
                        <a:avLst/>
                      </a:prstGeom>
                      <a:solidFill>
                        <a:srgbClr val="FFFF99"/>
                      </a:solidFill>
                    </p:spPr>
                  </p:pic>
                </p:oleObj>
              </mc:Fallback>
            </mc:AlternateContent>
          </a:graphicData>
        </a:graphic>
      </p:graphicFrame>
      <p:sp>
        <p:nvSpPr>
          <p:cNvPr id="5139" name="Rectangle 15">
            <a:extLst>
              <a:ext uri="{FF2B5EF4-FFF2-40B4-BE49-F238E27FC236}">
                <a16:creationId xmlns:a16="http://schemas.microsoft.com/office/drawing/2014/main" id="{71A60176-50D6-562A-2163-F586A6FF0656}"/>
              </a:ext>
            </a:extLst>
          </p:cNvPr>
          <p:cNvSpPr>
            <a:spLocks noChangeArrowheads="1"/>
          </p:cNvSpPr>
          <p:nvPr/>
        </p:nvSpPr>
        <p:spPr bwMode="auto">
          <a:xfrm>
            <a:off x="4619625" y="31575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5070" name="Object 14">
            <a:extLst>
              <a:ext uri="{FF2B5EF4-FFF2-40B4-BE49-F238E27FC236}">
                <a16:creationId xmlns:a16="http://schemas.microsoft.com/office/drawing/2014/main" id="{2DC5498E-3467-00E6-3F4C-93CDB5EA2594}"/>
              </a:ext>
            </a:extLst>
          </p:cNvPr>
          <p:cNvGraphicFramePr>
            <a:graphicFrameLocks noChangeAspect="1"/>
          </p:cNvGraphicFramePr>
          <p:nvPr/>
        </p:nvGraphicFramePr>
        <p:xfrm>
          <a:off x="2971800" y="4724401"/>
          <a:ext cx="5029200" cy="923925"/>
        </p:xfrm>
        <a:graphic>
          <a:graphicData uri="http://schemas.openxmlformats.org/presentationml/2006/ole">
            <mc:AlternateContent xmlns:mc="http://schemas.openxmlformats.org/markup-compatibility/2006">
              <mc:Choice xmlns:v="urn:schemas-microsoft-com:vml" Requires="v">
                <p:oleObj r:id="rId10" imgW="2120900" imgH="393700" progId="Equation.3">
                  <p:embed/>
                </p:oleObj>
              </mc:Choice>
              <mc:Fallback>
                <p:oleObj r:id="rId10" imgW="2120900" imgH="393700" progId="Equation.3">
                  <p:embed/>
                  <p:pic>
                    <p:nvPicPr>
                      <p:cNvPr id="45070" name="Object 14">
                        <a:extLst>
                          <a:ext uri="{FF2B5EF4-FFF2-40B4-BE49-F238E27FC236}">
                            <a16:creationId xmlns:a16="http://schemas.microsoft.com/office/drawing/2014/main" id="{2DC5498E-3467-00E6-3F4C-93CDB5EA259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4724401"/>
                        <a:ext cx="5029200" cy="923925"/>
                      </a:xfrm>
                      <a:prstGeom prst="rect">
                        <a:avLst/>
                      </a:prstGeom>
                      <a:solidFill>
                        <a:srgbClr val="CCFFFF"/>
                      </a:solidFill>
                    </p:spPr>
                  </p:pic>
                </p:oleObj>
              </mc:Fallback>
            </mc:AlternateContent>
          </a:graphicData>
        </a:graphic>
      </p:graphicFrame>
      <p:sp>
        <p:nvSpPr>
          <p:cNvPr id="45072" name="Line 16">
            <a:extLst>
              <a:ext uri="{FF2B5EF4-FFF2-40B4-BE49-F238E27FC236}">
                <a16:creationId xmlns:a16="http://schemas.microsoft.com/office/drawing/2014/main" id="{F9F343DE-C449-3122-7F3F-0DBC7A97A2CB}"/>
              </a:ext>
            </a:extLst>
          </p:cNvPr>
          <p:cNvSpPr>
            <a:spLocks noChangeShapeType="1"/>
          </p:cNvSpPr>
          <p:nvPr/>
        </p:nvSpPr>
        <p:spPr bwMode="auto">
          <a:xfrm flipH="1" flipV="1">
            <a:off x="9296400" y="3733800"/>
            <a:ext cx="6858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3" name="Line 17">
            <a:extLst>
              <a:ext uri="{FF2B5EF4-FFF2-40B4-BE49-F238E27FC236}">
                <a16:creationId xmlns:a16="http://schemas.microsoft.com/office/drawing/2014/main" id="{74E810AB-BA8F-2FE8-2293-36FFCDE05E31}"/>
              </a:ext>
            </a:extLst>
          </p:cNvPr>
          <p:cNvSpPr>
            <a:spLocks noChangeShapeType="1"/>
          </p:cNvSpPr>
          <p:nvPr/>
        </p:nvSpPr>
        <p:spPr bwMode="auto">
          <a:xfrm flipV="1">
            <a:off x="5105400" y="3429000"/>
            <a:ext cx="2514600" cy="685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4" name="AutoShape 18">
            <a:extLst>
              <a:ext uri="{FF2B5EF4-FFF2-40B4-BE49-F238E27FC236}">
                <a16:creationId xmlns:a16="http://schemas.microsoft.com/office/drawing/2014/main" id="{7C3EF163-74C1-BC21-F609-97DA221E1630}"/>
              </a:ext>
            </a:extLst>
          </p:cNvPr>
          <p:cNvSpPr>
            <a:spLocks noChangeArrowheads="1"/>
          </p:cNvSpPr>
          <p:nvPr/>
        </p:nvSpPr>
        <p:spPr bwMode="auto">
          <a:xfrm>
            <a:off x="1905000" y="5257800"/>
            <a:ext cx="914400" cy="228600"/>
          </a:xfrm>
          <a:prstGeom prst="rightArrow">
            <a:avLst>
              <a:gd name="adj1" fmla="val 50000"/>
              <a:gd name="adj2" fmla="val 100000"/>
            </a:avLst>
          </a:prstGeom>
          <a:solidFill>
            <a:srgbClr val="FFFF00"/>
          </a:solidFill>
          <a:ln w="9525">
            <a:solidFill>
              <a:schemeClr val="tx1"/>
            </a:solidFill>
            <a:miter lim="800000"/>
            <a:headEnd/>
            <a:tailEnd/>
          </a:ln>
        </p:spPr>
        <p:txBody>
          <a:bodyPr wrap="none" anchor="ct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5075" name="AutoShape 19">
            <a:extLst>
              <a:ext uri="{FF2B5EF4-FFF2-40B4-BE49-F238E27FC236}">
                <a16:creationId xmlns:a16="http://schemas.microsoft.com/office/drawing/2014/main" id="{E0766C35-872A-6720-4F1F-CC4F8EDE6E19}"/>
              </a:ext>
            </a:extLst>
          </p:cNvPr>
          <p:cNvSpPr>
            <a:spLocks/>
          </p:cNvSpPr>
          <p:nvPr/>
        </p:nvSpPr>
        <p:spPr bwMode="auto">
          <a:xfrm>
            <a:off x="1828800" y="3810001"/>
            <a:ext cx="914400" cy="1281113"/>
          </a:xfrm>
          <a:prstGeom prst="borderCallout2">
            <a:avLst>
              <a:gd name="adj1" fmla="val 8921"/>
              <a:gd name="adj2" fmla="val 108333"/>
              <a:gd name="adj3" fmla="val 8921"/>
              <a:gd name="adj4" fmla="val 131597"/>
              <a:gd name="adj5" fmla="val 97894"/>
              <a:gd name="adj6" fmla="val 155731"/>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latin typeface="华文中宋" panose="02010600040101010101" pitchFamily="2" charset="-122"/>
                <a:ea typeface="华文中宋" panose="02010600040101010101" pitchFamily="2" charset="-122"/>
              </a:rPr>
              <a:t>作周期性变化</a:t>
            </a:r>
            <a:r>
              <a:rPr lang="zh-CN" altLang="en-US"/>
              <a:t> </a:t>
            </a:r>
          </a:p>
        </p:txBody>
      </p:sp>
      <p:sp>
        <p:nvSpPr>
          <p:cNvPr id="5144" name="Rectangle 21">
            <a:extLst>
              <a:ext uri="{FF2B5EF4-FFF2-40B4-BE49-F238E27FC236}">
                <a16:creationId xmlns:a16="http://schemas.microsoft.com/office/drawing/2014/main" id="{A86A3943-34F4-BD49-2859-B3B868069FBD}"/>
              </a:ext>
            </a:extLst>
          </p:cNvPr>
          <p:cNvSpPr>
            <a:spLocks noChangeArrowheads="1"/>
          </p:cNvSpPr>
          <p:nvPr/>
        </p:nvSpPr>
        <p:spPr bwMode="auto">
          <a:xfrm>
            <a:off x="5395913" y="31432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5076" name="Object 20">
            <a:extLst>
              <a:ext uri="{FF2B5EF4-FFF2-40B4-BE49-F238E27FC236}">
                <a16:creationId xmlns:a16="http://schemas.microsoft.com/office/drawing/2014/main" id="{FEB895EB-6FED-2B5B-D1A6-90C5A2B703FB}"/>
              </a:ext>
            </a:extLst>
          </p:cNvPr>
          <p:cNvGraphicFramePr>
            <a:graphicFrameLocks noChangeAspect="1"/>
          </p:cNvGraphicFramePr>
          <p:nvPr/>
        </p:nvGraphicFramePr>
        <p:xfrm>
          <a:off x="8305800" y="4724401"/>
          <a:ext cx="1828800" cy="746125"/>
        </p:xfrm>
        <a:graphic>
          <a:graphicData uri="http://schemas.openxmlformats.org/presentationml/2006/ole">
            <mc:AlternateContent xmlns:mc="http://schemas.openxmlformats.org/markup-compatibility/2006">
              <mc:Choice xmlns:v="urn:schemas-microsoft-com:vml" Requires="v">
                <p:oleObj r:id="rId12" imgW="1397000" imgH="571500" progId="Equation.3">
                  <p:embed/>
                </p:oleObj>
              </mc:Choice>
              <mc:Fallback>
                <p:oleObj r:id="rId12" imgW="1397000" imgH="571500" progId="Equation.3">
                  <p:embed/>
                  <p:pic>
                    <p:nvPicPr>
                      <p:cNvPr id="45076" name="Object 20">
                        <a:extLst>
                          <a:ext uri="{FF2B5EF4-FFF2-40B4-BE49-F238E27FC236}">
                            <a16:creationId xmlns:a16="http://schemas.microsoft.com/office/drawing/2014/main" id="{FEB895EB-6FED-2B5B-D1A6-90C5A2B703F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05800" y="4724401"/>
                        <a:ext cx="1828800" cy="746125"/>
                      </a:xfrm>
                      <a:prstGeom prst="rect">
                        <a:avLst/>
                      </a:prstGeom>
                      <a:solidFill>
                        <a:srgbClr val="FFCC99"/>
                      </a:solidFill>
                    </p:spPr>
                  </p:pic>
                </p:oleObj>
              </mc:Fallback>
            </mc:AlternateContent>
          </a:graphicData>
        </a:graphic>
      </p:graphicFrame>
      <p:sp>
        <p:nvSpPr>
          <p:cNvPr id="45078" name="Line 22">
            <a:extLst>
              <a:ext uri="{FF2B5EF4-FFF2-40B4-BE49-F238E27FC236}">
                <a16:creationId xmlns:a16="http://schemas.microsoft.com/office/drawing/2014/main" id="{6D71C540-593B-3B6B-EAEA-C296E8F141D0}"/>
              </a:ext>
            </a:extLst>
          </p:cNvPr>
          <p:cNvSpPr>
            <a:spLocks noChangeShapeType="1"/>
          </p:cNvSpPr>
          <p:nvPr/>
        </p:nvSpPr>
        <p:spPr bwMode="auto">
          <a:xfrm flipH="1">
            <a:off x="7620000" y="4953000"/>
            <a:ext cx="76200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46" name="Rectangle 24">
            <a:extLst>
              <a:ext uri="{FF2B5EF4-FFF2-40B4-BE49-F238E27FC236}">
                <a16:creationId xmlns:a16="http://schemas.microsoft.com/office/drawing/2014/main" id="{2B43B3D2-CFD7-8EFC-5C42-6C8036D4AE17}"/>
              </a:ext>
            </a:extLst>
          </p:cNvPr>
          <p:cNvSpPr>
            <a:spLocks noChangeArrowheads="1"/>
          </p:cNvSpPr>
          <p:nvPr/>
        </p:nvSpPr>
        <p:spPr bwMode="auto">
          <a:xfrm>
            <a:off x="4953000" y="31099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5079" name="Object 23">
            <a:extLst>
              <a:ext uri="{FF2B5EF4-FFF2-40B4-BE49-F238E27FC236}">
                <a16:creationId xmlns:a16="http://schemas.microsoft.com/office/drawing/2014/main" id="{1281AE8B-6E6A-68D2-3FD2-F695364F255F}"/>
              </a:ext>
            </a:extLst>
          </p:cNvPr>
          <p:cNvGraphicFramePr>
            <a:graphicFrameLocks noChangeAspect="1"/>
          </p:cNvGraphicFramePr>
          <p:nvPr/>
        </p:nvGraphicFramePr>
        <p:xfrm>
          <a:off x="3505200" y="5638801"/>
          <a:ext cx="3200400" cy="893763"/>
        </p:xfrm>
        <a:graphic>
          <a:graphicData uri="http://schemas.openxmlformats.org/presentationml/2006/ole">
            <mc:AlternateContent xmlns:mc="http://schemas.openxmlformats.org/markup-compatibility/2006">
              <mc:Choice xmlns:v="urn:schemas-microsoft-com:vml" Requires="v">
                <p:oleObj r:id="rId14" imgW="2286000" imgH="635000" progId="Equation.3">
                  <p:embed/>
                </p:oleObj>
              </mc:Choice>
              <mc:Fallback>
                <p:oleObj r:id="rId14" imgW="2286000" imgH="635000" progId="Equation.3">
                  <p:embed/>
                  <p:pic>
                    <p:nvPicPr>
                      <p:cNvPr id="45079" name="Object 23">
                        <a:extLst>
                          <a:ext uri="{FF2B5EF4-FFF2-40B4-BE49-F238E27FC236}">
                            <a16:creationId xmlns:a16="http://schemas.microsoft.com/office/drawing/2014/main" id="{1281AE8B-6E6A-68D2-3FD2-F695364F255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5200" y="5638801"/>
                        <a:ext cx="3200400" cy="893763"/>
                      </a:xfrm>
                      <a:prstGeom prst="rect">
                        <a:avLst/>
                      </a:prstGeom>
                      <a:solidFill>
                        <a:srgbClr val="FFFF99"/>
                      </a:solidFill>
                    </p:spPr>
                  </p:pic>
                </p:oleObj>
              </mc:Fallback>
            </mc:AlternateContent>
          </a:graphicData>
        </a:graphic>
      </p:graphicFrame>
      <p:sp>
        <p:nvSpPr>
          <p:cNvPr id="45081" name="AutoShape 25">
            <a:extLst>
              <a:ext uri="{FF2B5EF4-FFF2-40B4-BE49-F238E27FC236}">
                <a16:creationId xmlns:a16="http://schemas.microsoft.com/office/drawing/2014/main" id="{B8DD7B31-9670-155C-785E-3B3EEF6F1F18}"/>
              </a:ext>
            </a:extLst>
          </p:cNvPr>
          <p:cNvSpPr>
            <a:spLocks/>
          </p:cNvSpPr>
          <p:nvPr/>
        </p:nvSpPr>
        <p:spPr bwMode="auto">
          <a:xfrm>
            <a:off x="7207250" y="5686426"/>
            <a:ext cx="2622550" cy="485775"/>
          </a:xfrm>
          <a:prstGeom prst="borderCallout2">
            <a:avLst>
              <a:gd name="adj1" fmla="val 23528"/>
              <a:gd name="adj2" fmla="val -2907"/>
              <a:gd name="adj3" fmla="val 23528"/>
              <a:gd name="adj4" fmla="val -2907"/>
              <a:gd name="adj5" fmla="val 66667"/>
              <a:gd name="adj6" fmla="val -21792"/>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latin typeface="宋体" panose="02010600030101010101" pitchFamily="2" charset="-122"/>
              </a:rPr>
              <a:t>不再随时间变化</a:t>
            </a:r>
            <a:r>
              <a:rPr lang="zh-CN" altLang="en-US"/>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1" name="Rectangle 2">
            <a:extLst>
              <a:ext uri="{FF2B5EF4-FFF2-40B4-BE49-F238E27FC236}">
                <a16:creationId xmlns:a16="http://schemas.microsoft.com/office/drawing/2014/main" id="{966E8167-D90C-2D95-E717-B02BF73E3C6A}"/>
              </a:ext>
            </a:extLst>
          </p:cNvPr>
          <p:cNvSpPr>
            <a:spLocks noGrp="1" noChangeArrowheads="1"/>
          </p:cNvSpPr>
          <p:nvPr>
            <p:ph type="title"/>
          </p:nvPr>
        </p:nvSpPr>
        <p:spPr>
          <a:xfrm>
            <a:off x="2057400" y="228600"/>
            <a:ext cx="4114800" cy="762000"/>
          </a:xfrm>
        </p:spPr>
        <p:txBody>
          <a:bodyPr/>
          <a:lstStyle/>
          <a:p>
            <a:pPr eaLnBrk="1" hangingPunct="1"/>
            <a:r>
              <a:rPr lang="en-US" altLang="zh-CN" b="1">
                <a:latin typeface="Times New Roman" panose="02020603050405020304" pitchFamily="18" charset="0"/>
                <a:ea typeface="黑体" panose="02010609060101010101" pitchFamily="49" charset="-122"/>
                <a:cs typeface="Times New Roman" panose="02020603050405020304" pitchFamily="18" charset="0"/>
              </a:rPr>
              <a:t>W</a:t>
            </a:r>
            <a:r>
              <a:rPr lang="en-US" altLang="zh-CN" b="1" baseline="-30000">
                <a:latin typeface="Times New Roman" panose="02020603050405020304" pitchFamily="18" charset="0"/>
                <a:ea typeface="黑体" panose="02010609060101010101" pitchFamily="49" charset="-122"/>
                <a:cs typeface="Times New Roman" panose="02020603050405020304" pitchFamily="18" charset="0"/>
              </a:rPr>
              <a:t>R</a:t>
            </a:r>
            <a:r>
              <a:rPr lang="zh-CN" altLang="en-US" b="1">
                <a:latin typeface="Times New Roman" panose="02020603050405020304" pitchFamily="18" charset="0"/>
                <a:ea typeface="黑体" panose="02010609060101010101" pitchFamily="49" charset="-122"/>
                <a:cs typeface="Times New Roman" panose="02020603050405020304" pitchFamily="18" charset="0"/>
              </a:rPr>
              <a:t>与</a:t>
            </a:r>
            <a:r>
              <a:rPr lang="en-US" altLang="zh-CN" b="1">
                <a:latin typeface="Times New Roman" panose="02020603050405020304" pitchFamily="18" charset="0"/>
                <a:ea typeface="黑体" panose="02010609060101010101" pitchFamily="49" charset="-122"/>
                <a:cs typeface="Times New Roman" panose="02020603050405020304" pitchFamily="18" charset="0"/>
              </a:rPr>
              <a:t>W</a:t>
            </a:r>
            <a:r>
              <a:rPr lang="en-US" altLang="zh-CN" b="1" baseline="-30000">
                <a:latin typeface="Times New Roman" panose="02020603050405020304" pitchFamily="18" charset="0"/>
                <a:ea typeface="黑体" panose="02010609060101010101" pitchFamily="49" charset="-122"/>
                <a:cs typeface="Times New Roman" panose="02020603050405020304" pitchFamily="18" charset="0"/>
              </a:rPr>
              <a:t>S</a:t>
            </a:r>
            <a:r>
              <a:rPr lang="zh-CN" altLang="en-US" b="1">
                <a:latin typeface="Times New Roman" panose="02020603050405020304" pitchFamily="18" charset="0"/>
                <a:ea typeface="黑体" panose="02010609060101010101" pitchFamily="49" charset="-122"/>
                <a:cs typeface="Times New Roman" panose="02020603050405020304" pitchFamily="18" charset="0"/>
              </a:rPr>
              <a:t>之比</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46083" name="Rectangle 3">
            <a:extLst>
              <a:ext uri="{FF2B5EF4-FFF2-40B4-BE49-F238E27FC236}">
                <a16:creationId xmlns:a16="http://schemas.microsoft.com/office/drawing/2014/main" id="{A3CB1BC1-91B5-2229-2CA9-B16ED55D5AD5}"/>
              </a:ext>
            </a:extLst>
          </p:cNvPr>
          <p:cNvSpPr>
            <a:spLocks noGrp="1" noChangeArrowheads="1"/>
          </p:cNvSpPr>
          <p:nvPr>
            <p:ph type="body" idx="1"/>
          </p:nvPr>
        </p:nvSpPr>
        <p:spPr>
          <a:xfrm>
            <a:off x="1981200" y="1295400"/>
            <a:ext cx="8489950" cy="2667000"/>
          </a:xfrm>
        </p:spPr>
        <p:txBody>
          <a:bodyPr>
            <a:normAutofit lnSpcReduction="10000"/>
          </a:bodyPr>
          <a:lstStyle/>
          <a:p>
            <a:pPr eaLnBrk="1" hangingPunct="1">
              <a:lnSpc>
                <a:spcPct val="9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总储能</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W</a:t>
            </a:r>
            <a:r>
              <a:rPr lang="en-US" altLang="zh-CN" sz="2400" b="1" baseline="-30000">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就是在谐振状态下，稳定地储能在电路中的电、磁能</a:t>
            </a:r>
            <a:r>
              <a:rPr lang="zh-CN" altLang="en-US" sz="2400">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lnSpc>
                <a:spcPct val="9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这能量是在谐振电路开始接通是经历的暂态过程中由外电路输入给它的</a:t>
            </a:r>
            <a:r>
              <a:rPr lang="zh-CN" altLang="en-US" sz="2400">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lnSpc>
                <a:spcPct val="9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达到稳定后，为了维持稳定的振荡，外电路要不断地输入能量以补充电阻上的耗能</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W</a:t>
            </a:r>
            <a:r>
              <a:rPr lang="en-US" altLang="zh-CN" sz="2400" b="1" baseline="-30000">
                <a:latin typeface="Times New Roman" panose="02020603050405020304" pitchFamily="18" charset="0"/>
                <a:ea typeface="黑体" panose="02010609060101010101" pitchFamily="49" charset="-122"/>
                <a:cs typeface="Times New Roman" panose="02020603050405020304" pitchFamily="18" charset="0"/>
              </a:rPr>
              <a:t>R</a:t>
            </a:r>
            <a:r>
              <a:rPr lang="en-US" altLang="zh-CN" sz="2400">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lnSpc>
                <a:spcPct val="90000"/>
              </a:lnSpc>
            </a:pPr>
            <a:r>
              <a:rPr lang="en-US" altLang="zh-CN" sz="2400" b="1">
                <a:latin typeface="Times New Roman" panose="02020603050405020304" pitchFamily="18" charset="0"/>
                <a:ea typeface="黑体" panose="02010609060101010101" pitchFamily="49" charset="-122"/>
                <a:cs typeface="Times New Roman" panose="02020603050405020304" pitchFamily="18" charset="0"/>
              </a:rPr>
              <a:t>W</a:t>
            </a:r>
            <a:r>
              <a:rPr lang="en-US" altLang="zh-CN" sz="2400" b="1" baseline="-30000">
                <a:latin typeface="Times New Roman" panose="02020603050405020304" pitchFamily="18" charset="0"/>
                <a:ea typeface="黑体" panose="02010609060101010101" pitchFamily="49" charset="-122"/>
                <a:cs typeface="Times New Roman" panose="02020603050405020304" pitchFamily="18" charset="0"/>
              </a:rPr>
              <a:t>R</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与</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W</a:t>
            </a:r>
            <a:r>
              <a:rPr lang="en-US" altLang="zh-CN" sz="2400" b="1" baseline="-30000">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之比反映了一个谐振电路储能的效率</a:t>
            </a:r>
            <a:r>
              <a:rPr lang="zh-CN" altLang="en-US" sz="2400">
                <a:latin typeface="Times New Roman" panose="02020603050405020304" pitchFamily="18" charset="0"/>
                <a:ea typeface="黑体" panose="02010609060101010101" pitchFamily="49" charset="-122"/>
                <a:cs typeface="Times New Roman" panose="02020603050405020304" pitchFamily="18" charset="0"/>
              </a:rPr>
              <a:t> </a:t>
            </a:r>
          </a:p>
        </p:txBody>
      </p:sp>
      <p:graphicFrame>
        <p:nvGraphicFramePr>
          <p:cNvPr id="6146" name="Object 0">
            <a:extLst>
              <a:ext uri="{FF2B5EF4-FFF2-40B4-BE49-F238E27FC236}">
                <a16:creationId xmlns:a16="http://schemas.microsoft.com/office/drawing/2014/main" id="{5773F416-306A-0F5F-3D95-A9B0F6130545}"/>
              </a:ext>
            </a:extLst>
          </p:cNvPr>
          <p:cNvGraphicFramePr>
            <a:graphicFrameLocks noChangeAspect="1"/>
          </p:cNvGraphicFramePr>
          <p:nvPr/>
        </p:nvGraphicFramePr>
        <p:xfrm>
          <a:off x="6400801" y="228601"/>
          <a:ext cx="3141663" cy="931863"/>
        </p:xfrm>
        <a:graphic>
          <a:graphicData uri="http://schemas.openxmlformats.org/presentationml/2006/ole">
            <mc:AlternateContent xmlns:mc="http://schemas.openxmlformats.org/markup-compatibility/2006">
              <mc:Choice xmlns:v="urn:schemas-microsoft-com:vml" Requires="v">
                <p:oleObj name="Equation" r:id="rId2" imgW="1549080" imgH="457200" progId="Equation.3">
                  <p:embed/>
                </p:oleObj>
              </mc:Choice>
              <mc:Fallback>
                <p:oleObj name="Equation" r:id="rId2" imgW="1549080" imgH="457200" progId="Equation.3">
                  <p:embed/>
                  <p:pic>
                    <p:nvPicPr>
                      <p:cNvPr id="6146" name="Object 0">
                        <a:extLst>
                          <a:ext uri="{FF2B5EF4-FFF2-40B4-BE49-F238E27FC236}">
                            <a16:creationId xmlns:a16="http://schemas.microsoft.com/office/drawing/2014/main" id="{5773F416-306A-0F5F-3D95-A9B0F61305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1" y="228601"/>
                        <a:ext cx="3141663" cy="931863"/>
                      </a:xfrm>
                      <a:prstGeom prst="rect">
                        <a:avLst/>
                      </a:prstGeom>
                      <a:solidFill>
                        <a:srgbClr val="FFFF99"/>
                      </a:solidFill>
                    </p:spPr>
                  </p:pic>
                </p:oleObj>
              </mc:Fallback>
            </mc:AlternateContent>
          </a:graphicData>
        </a:graphic>
      </p:graphicFrame>
      <p:sp>
        <p:nvSpPr>
          <p:cNvPr id="6153" name="Rectangle 6">
            <a:extLst>
              <a:ext uri="{FF2B5EF4-FFF2-40B4-BE49-F238E27FC236}">
                <a16:creationId xmlns:a16="http://schemas.microsoft.com/office/drawing/2014/main" id="{DBA866DD-9A63-5713-7EC3-8659CD4B03F2}"/>
              </a:ext>
            </a:extLst>
          </p:cNvPr>
          <p:cNvSpPr>
            <a:spLocks noChangeArrowheads="1"/>
          </p:cNvSpPr>
          <p:nvPr/>
        </p:nvSpPr>
        <p:spPr bwMode="auto">
          <a:xfrm>
            <a:off x="4572000" y="26098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55297" name="Object 1">
            <a:extLst>
              <a:ext uri="{FF2B5EF4-FFF2-40B4-BE49-F238E27FC236}">
                <a16:creationId xmlns:a16="http://schemas.microsoft.com/office/drawing/2014/main" id="{401D810B-925A-450F-F071-66B71FC9CD33}"/>
              </a:ext>
            </a:extLst>
          </p:cNvPr>
          <p:cNvGraphicFramePr>
            <a:graphicFrameLocks noChangeAspect="1"/>
          </p:cNvGraphicFramePr>
          <p:nvPr/>
        </p:nvGraphicFramePr>
        <p:xfrm>
          <a:off x="2057400" y="4114800"/>
          <a:ext cx="4419600" cy="2376488"/>
        </p:xfrm>
        <a:graphic>
          <a:graphicData uri="http://schemas.openxmlformats.org/presentationml/2006/ole">
            <mc:AlternateContent xmlns:mc="http://schemas.openxmlformats.org/markup-compatibility/2006">
              <mc:Choice xmlns:v="urn:schemas-microsoft-com:vml" Requires="v">
                <p:oleObj r:id="rId4" imgW="3048000" imgH="1638300" progId="Equation.3">
                  <p:embed/>
                </p:oleObj>
              </mc:Choice>
              <mc:Fallback>
                <p:oleObj r:id="rId4" imgW="3048000" imgH="1638300" progId="Equation.3">
                  <p:embed/>
                  <p:pic>
                    <p:nvPicPr>
                      <p:cNvPr id="55297" name="Object 1">
                        <a:extLst>
                          <a:ext uri="{FF2B5EF4-FFF2-40B4-BE49-F238E27FC236}">
                            <a16:creationId xmlns:a16="http://schemas.microsoft.com/office/drawing/2014/main" id="{401D810B-925A-450F-F071-66B71FC9CD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114800"/>
                        <a:ext cx="4419600" cy="2376488"/>
                      </a:xfrm>
                      <a:prstGeom prst="rect">
                        <a:avLst/>
                      </a:prstGeom>
                      <a:solidFill>
                        <a:srgbClr val="FFFF99"/>
                      </a:solidFill>
                    </p:spPr>
                  </p:pic>
                </p:oleObj>
              </mc:Fallback>
            </mc:AlternateContent>
          </a:graphicData>
        </a:graphic>
      </p:graphicFrame>
      <p:sp>
        <p:nvSpPr>
          <p:cNvPr id="6154" name="Rectangle 8">
            <a:extLst>
              <a:ext uri="{FF2B5EF4-FFF2-40B4-BE49-F238E27FC236}">
                <a16:creationId xmlns:a16="http://schemas.microsoft.com/office/drawing/2014/main" id="{529C9705-6794-0937-60AC-9AE1C6EAF261}"/>
              </a:ext>
            </a:extLst>
          </p:cNvPr>
          <p:cNvSpPr>
            <a:spLocks noChangeArrowheads="1"/>
          </p:cNvSpPr>
          <p:nvPr/>
        </p:nvSpPr>
        <p:spPr bwMode="auto">
          <a:xfrm>
            <a:off x="5581650" y="31194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55298" name="Object 2">
            <a:extLst>
              <a:ext uri="{FF2B5EF4-FFF2-40B4-BE49-F238E27FC236}">
                <a16:creationId xmlns:a16="http://schemas.microsoft.com/office/drawing/2014/main" id="{233BD390-C5B8-0331-9071-301FB02BD1DC}"/>
              </a:ext>
            </a:extLst>
          </p:cNvPr>
          <p:cNvGraphicFramePr>
            <a:graphicFrameLocks noChangeAspect="1"/>
          </p:cNvGraphicFramePr>
          <p:nvPr/>
        </p:nvGraphicFramePr>
        <p:xfrm>
          <a:off x="6705600" y="3962401"/>
          <a:ext cx="1600200" cy="963613"/>
        </p:xfrm>
        <a:graphic>
          <a:graphicData uri="http://schemas.openxmlformats.org/presentationml/2006/ole">
            <mc:AlternateContent xmlns:mc="http://schemas.openxmlformats.org/markup-compatibility/2006">
              <mc:Choice xmlns:v="urn:schemas-microsoft-com:vml" Requires="v">
                <p:oleObj r:id="rId6" imgW="1028254" imgH="622030" progId="Equation.3">
                  <p:embed/>
                </p:oleObj>
              </mc:Choice>
              <mc:Fallback>
                <p:oleObj r:id="rId6" imgW="1028254" imgH="622030" progId="Equation.3">
                  <p:embed/>
                  <p:pic>
                    <p:nvPicPr>
                      <p:cNvPr id="55298" name="Object 2">
                        <a:extLst>
                          <a:ext uri="{FF2B5EF4-FFF2-40B4-BE49-F238E27FC236}">
                            <a16:creationId xmlns:a16="http://schemas.microsoft.com/office/drawing/2014/main" id="{233BD390-C5B8-0331-9071-301FB02BD1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3962401"/>
                        <a:ext cx="1600200" cy="963613"/>
                      </a:xfrm>
                      <a:prstGeom prst="rect">
                        <a:avLst/>
                      </a:prstGeom>
                      <a:solidFill>
                        <a:srgbClr val="FFCC99"/>
                      </a:solidFill>
                    </p:spPr>
                  </p:pic>
                </p:oleObj>
              </mc:Fallback>
            </mc:AlternateContent>
          </a:graphicData>
        </a:graphic>
      </p:graphicFrame>
      <p:sp>
        <p:nvSpPr>
          <p:cNvPr id="46089" name="Text Box 9">
            <a:extLst>
              <a:ext uri="{FF2B5EF4-FFF2-40B4-BE49-F238E27FC236}">
                <a16:creationId xmlns:a16="http://schemas.microsoft.com/office/drawing/2014/main" id="{68F22017-EAB9-670F-B70D-0495ED577B23}"/>
              </a:ext>
            </a:extLst>
          </p:cNvPr>
          <p:cNvSpPr txBox="1">
            <a:spLocks noChangeArrowheads="1"/>
          </p:cNvSpPr>
          <p:nvPr/>
        </p:nvSpPr>
        <p:spPr bwMode="auto">
          <a:xfrm>
            <a:off x="6781800" y="5105401"/>
            <a:ext cx="3581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i="1">
                <a:latin typeface="Times New Roman" panose="02020603050405020304" pitchFamily="18" charset="0"/>
                <a:ea typeface="华文中宋" panose="02010600040101010101" pitchFamily="2" charset="-122"/>
              </a:rPr>
              <a:t>Q</a:t>
            </a:r>
            <a:r>
              <a:rPr lang="zh-CN" altLang="en-US" b="1">
                <a:latin typeface="Times New Roman" panose="02020603050405020304" pitchFamily="18" charset="0"/>
                <a:ea typeface="华文中宋" panose="02010600040101010101" pitchFamily="2" charset="-122"/>
              </a:rPr>
              <a:t>值等于谐振电路中储存的能量与每个周期内消耗能量之比的</a:t>
            </a:r>
            <a:r>
              <a:rPr lang="en-US" altLang="zh-CN" b="1">
                <a:latin typeface="Times New Roman" panose="02020603050405020304" pitchFamily="18" charset="0"/>
                <a:ea typeface="华文中宋" panose="02010600040101010101" pitchFamily="2" charset="-122"/>
              </a:rPr>
              <a:t>2π</a:t>
            </a:r>
            <a:r>
              <a:rPr lang="zh-CN" altLang="en-US" b="1">
                <a:latin typeface="Times New Roman" panose="02020603050405020304" pitchFamily="18" charset="0"/>
                <a:ea typeface="华文中宋" panose="02010600040101010101" pitchFamily="2" charset="-122"/>
              </a:rPr>
              <a:t>倍</a:t>
            </a:r>
            <a:r>
              <a:rPr lang="zh-CN" altLang="en-US">
                <a:latin typeface="Times New Roman" panose="02020603050405020304" pitchFamily="18" charset="0"/>
                <a:ea typeface="华文中宋" panose="02010600040101010101" pitchFamily="2" charset="-122"/>
              </a:rPr>
              <a:t> </a:t>
            </a:r>
          </a:p>
        </p:txBody>
      </p:sp>
      <p:sp>
        <p:nvSpPr>
          <p:cNvPr id="46090" name="AutoShape 10">
            <a:extLst>
              <a:ext uri="{FF2B5EF4-FFF2-40B4-BE49-F238E27FC236}">
                <a16:creationId xmlns:a16="http://schemas.microsoft.com/office/drawing/2014/main" id="{CDD46827-56DB-07E4-B8B1-A8F3C015470B}"/>
              </a:ext>
            </a:extLst>
          </p:cNvPr>
          <p:cNvSpPr>
            <a:spLocks/>
          </p:cNvSpPr>
          <p:nvPr/>
        </p:nvSpPr>
        <p:spPr bwMode="auto">
          <a:xfrm>
            <a:off x="8610600" y="3352800"/>
            <a:ext cx="1905000" cy="1600200"/>
          </a:xfrm>
          <a:prstGeom prst="borderCallout2">
            <a:avLst>
              <a:gd name="adj1" fmla="val 7144"/>
              <a:gd name="adj2" fmla="val -4000"/>
              <a:gd name="adj3" fmla="val 7144"/>
              <a:gd name="adj4" fmla="val -44333"/>
              <a:gd name="adj5" fmla="val 56847"/>
              <a:gd name="adj6" fmla="val -86333"/>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a:solidFill>
                  <a:srgbClr val="800000"/>
                </a:solidFill>
                <a:latin typeface="华文中宋" panose="02010600040101010101" pitchFamily="2" charset="-122"/>
                <a:ea typeface="华文中宋" panose="02010600040101010101" pitchFamily="2" charset="-122"/>
              </a:rPr>
              <a:t>Q</a:t>
            </a:r>
            <a:r>
              <a:rPr lang="zh-CN" altLang="en-US" sz="2000" b="1">
                <a:solidFill>
                  <a:srgbClr val="800000"/>
                </a:solidFill>
                <a:latin typeface="华文中宋" panose="02010600040101010101" pitchFamily="2" charset="-122"/>
                <a:ea typeface="华文中宋" panose="02010600040101010101" pitchFamily="2" charset="-122"/>
              </a:rPr>
              <a:t>值高</a:t>
            </a:r>
            <a:r>
              <a:rPr lang="en-US" altLang="zh-CN" sz="2000" b="1">
                <a:solidFill>
                  <a:srgbClr val="800000"/>
                </a:solidFill>
                <a:latin typeface="Times New Roman" panose="02020603050405020304" pitchFamily="18" charset="0"/>
                <a:ea typeface="华文中宋" panose="02010600040101010101" pitchFamily="2" charset="-122"/>
              </a:rPr>
              <a:t>——</a:t>
            </a:r>
            <a:r>
              <a:rPr lang="zh-CN" altLang="en-US" sz="2000" b="1">
                <a:solidFill>
                  <a:srgbClr val="800000"/>
                </a:solidFill>
                <a:latin typeface="华文中宋" panose="02010600040101010101" pitchFamily="2" charset="-122"/>
                <a:ea typeface="华文中宋" panose="02010600040101010101" pitchFamily="2" charset="-122"/>
              </a:rPr>
              <a:t>相对于储存的能量来说所需付出的能量耗散越少。</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80" name="Rectangle 2">
            <a:extLst>
              <a:ext uri="{FF2B5EF4-FFF2-40B4-BE49-F238E27FC236}">
                <a16:creationId xmlns:a16="http://schemas.microsoft.com/office/drawing/2014/main" id="{01A58A63-79BD-A52A-F1BD-F6A8AF9D23B5}"/>
              </a:ext>
            </a:extLst>
          </p:cNvPr>
          <p:cNvSpPr>
            <a:spLocks noGrp="1" noChangeArrowheads="1"/>
          </p:cNvSpPr>
          <p:nvPr>
            <p:ph type="title"/>
          </p:nvPr>
        </p:nvSpPr>
        <p:spPr>
          <a:xfrm>
            <a:off x="2133601" y="304801"/>
            <a:ext cx="8162925" cy="701675"/>
          </a:xfrm>
        </p:spPr>
        <p:txBody>
          <a:bodyPr/>
          <a:lstStyle/>
          <a:p>
            <a:pPr eaLnBrk="1" hangingPunct="1"/>
            <a:r>
              <a:rPr lang="zh-CN" altLang="en-US" sz="3600" b="1">
                <a:latin typeface="Times New Roman" panose="02020603050405020304" pitchFamily="18" charset="0"/>
                <a:ea typeface="黑体" panose="02010609060101010101" pitchFamily="49" charset="-122"/>
                <a:cs typeface="Times New Roman" panose="02020603050405020304" pitchFamily="18" charset="0"/>
              </a:rPr>
              <a:t>频率的选择性和</a:t>
            </a:r>
            <a:r>
              <a:rPr lang="en-US" altLang="zh-CN" sz="3600" b="1" i="1">
                <a:latin typeface="Times New Roman" panose="02020603050405020304" pitchFamily="18" charset="0"/>
                <a:ea typeface="黑体" panose="02010609060101010101" pitchFamily="49" charset="-122"/>
                <a:cs typeface="Times New Roman" panose="02020603050405020304" pitchFamily="18" charset="0"/>
              </a:rPr>
              <a:t>Q</a:t>
            </a:r>
            <a:r>
              <a:rPr lang="zh-CN" altLang="en-US" sz="3600" b="1">
                <a:latin typeface="Times New Roman" panose="02020603050405020304" pitchFamily="18" charset="0"/>
                <a:ea typeface="黑体" panose="02010609060101010101" pitchFamily="49" charset="-122"/>
                <a:cs typeface="Times New Roman" panose="02020603050405020304" pitchFamily="18" charset="0"/>
              </a:rPr>
              <a:t>值的第二种物理意义</a:t>
            </a:r>
            <a:r>
              <a:rPr lang="zh-CN" altLang="en-US" sz="400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47107" name="Rectangle 3">
            <a:extLst>
              <a:ext uri="{FF2B5EF4-FFF2-40B4-BE49-F238E27FC236}">
                <a16:creationId xmlns:a16="http://schemas.microsoft.com/office/drawing/2014/main" id="{7C7F08E4-7966-3843-9388-6C48BF43904D}"/>
              </a:ext>
            </a:extLst>
          </p:cNvPr>
          <p:cNvSpPr>
            <a:spLocks noGrp="1" noChangeArrowheads="1"/>
          </p:cNvSpPr>
          <p:nvPr>
            <p:ph type="body" idx="1"/>
          </p:nvPr>
        </p:nvSpPr>
        <p:spPr>
          <a:xfrm>
            <a:off x="2286000" y="1066800"/>
            <a:ext cx="3125788" cy="2667000"/>
          </a:xfrm>
        </p:spPr>
        <p:txBody>
          <a:bodyPr/>
          <a:lstStyle/>
          <a:p>
            <a:pPr eaLnBrk="1" hangingPunct="1">
              <a:lnSpc>
                <a:spcPct val="9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2400" b="1" i="1">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值越大，谐振峰越尖锐，电路的频率选择性能越好 </a:t>
            </a:r>
          </a:p>
          <a:p>
            <a:pPr eaLnBrk="1" hangingPunct="1">
              <a:lnSpc>
                <a:spcPct val="9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通频带宽度：</a:t>
            </a:r>
            <a:r>
              <a:rPr lang="en-US" altLang="zh-CN" sz="2400" b="1" i="1">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1" i="1" baseline="-30000">
                <a:latin typeface="Times New Roman" panose="02020603050405020304" pitchFamily="18" charset="0"/>
                <a:ea typeface="黑体" panose="02010609060101010101" pitchFamily="49" charset="-122"/>
                <a:cs typeface="Times New Roman" panose="02020603050405020304" pitchFamily="18" charset="0"/>
              </a:rPr>
              <a:t>m</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的</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70</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％处频率之间的宽度 </a:t>
            </a:r>
            <a:r>
              <a:rPr lang="zh-CN" altLang="en-US" sz="2400" b="1" i="1">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a:latin typeface="Times New Roman" panose="02020603050405020304" pitchFamily="18" charset="0"/>
                <a:ea typeface="黑体" panose="02010609060101010101" pitchFamily="49" charset="-122"/>
                <a:cs typeface="Times New Roman" panose="02020603050405020304" pitchFamily="18" charset="0"/>
              </a:rPr>
              <a:t>f=|f</a:t>
            </a:r>
            <a:r>
              <a:rPr lang="en-US" altLang="zh-CN" sz="2400" b="1" i="1" baseline="-30000">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b="1" i="1">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b="1" i="1" baseline="-30000">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1" i="1">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 </a:t>
            </a:r>
          </a:p>
        </p:txBody>
      </p:sp>
      <p:pic>
        <p:nvPicPr>
          <p:cNvPr id="7182" name="Picture 4" descr="msotw9_temp0">
            <a:extLst>
              <a:ext uri="{FF2B5EF4-FFF2-40B4-BE49-F238E27FC236}">
                <a16:creationId xmlns:a16="http://schemas.microsoft.com/office/drawing/2014/main" id="{EDFA2F1F-A6E0-1B99-D563-81BB70F5F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19201"/>
            <a:ext cx="5105400" cy="240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Rectangle 7">
            <a:extLst>
              <a:ext uri="{FF2B5EF4-FFF2-40B4-BE49-F238E27FC236}">
                <a16:creationId xmlns:a16="http://schemas.microsoft.com/office/drawing/2014/main" id="{21CE6BC6-0C6A-315D-C693-B4407352E77B}"/>
              </a:ext>
            </a:extLst>
          </p:cNvPr>
          <p:cNvSpPr>
            <a:spLocks noChangeArrowheads="1"/>
          </p:cNvSpPr>
          <p:nvPr/>
        </p:nvSpPr>
        <p:spPr bwMode="auto">
          <a:xfrm>
            <a:off x="5748338" y="31432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56320" name="Object 0">
            <a:extLst>
              <a:ext uri="{FF2B5EF4-FFF2-40B4-BE49-F238E27FC236}">
                <a16:creationId xmlns:a16="http://schemas.microsoft.com/office/drawing/2014/main" id="{348E484F-0F19-0F90-9125-5A05D79306A9}"/>
              </a:ext>
            </a:extLst>
          </p:cNvPr>
          <p:cNvGraphicFramePr>
            <a:graphicFrameLocks noChangeAspect="1"/>
          </p:cNvGraphicFramePr>
          <p:nvPr/>
        </p:nvGraphicFramePr>
        <p:xfrm>
          <a:off x="3505200" y="4191000"/>
          <a:ext cx="1066800" cy="876300"/>
        </p:xfrm>
        <a:graphic>
          <a:graphicData uri="http://schemas.openxmlformats.org/presentationml/2006/ole">
            <mc:AlternateContent xmlns:mc="http://schemas.openxmlformats.org/markup-compatibility/2006">
              <mc:Choice xmlns:v="urn:schemas-microsoft-com:vml" Requires="v">
                <p:oleObj r:id="rId4" imgW="520474" imgH="431613" progId="Equation.3">
                  <p:embed/>
                </p:oleObj>
              </mc:Choice>
              <mc:Fallback>
                <p:oleObj r:id="rId4" imgW="520474" imgH="431613" progId="Equation.3">
                  <p:embed/>
                  <p:pic>
                    <p:nvPicPr>
                      <p:cNvPr id="56320" name="Object 0">
                        <a:extLst>
                          <a:ext uri="{FF2B5EF4-FFF2-40B4-BE49-F238E27FC236}">
                            <a16:creationId xmlns:a16="http://schemas.microsoft.com/office/drawing/2014/main" id="{348E484F-0F19-0F90-9125-5A05D79306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4191000"/>
                        <a:ext cx="1066800" cy="876300"/>
                      </a:xfrm>
                      <a:prstGeom prst="rect">
                        <a:avLst/>
                      </a:prstGeom>
                      <a:solidFill>
                        <a:srgbClr val="FFFF99"/>
                      </a:solidFill>
                    </p:spPr>
                  </p:pic>
                </p:oleObj>
              </mc:Fallback>
            </mc:AlternateContent>
          </a:graphicData>
        </a:graphic>
      </p:graphicFrame>
      <p:sp>
        <p:nvSpPr>
          <p:cNvPr id="47112" name="Rectangle 8">
            <a:extLst>
              <a:ext uri="{FF2B5EF4-FFF2-40B4-BE49-F238E27FC236}">
                <a16:creationId xmlns:a16="http://schemas.microsoft.com/office/drawing/2014/main" id="{BC96E0EE-77AA-AA4C-3A34-63EC88DB2DA1}"/>
              </a:ext>
            </a:extLst>
          </p:cNvPr>
          <p:cNvSpPr>
            <a:spLocks noChangeArrowheads="1"/>
          </p:cNvSpPr>
          <p:nvPr/>
        </p:nvSpPr>
        <p:spPr bwMode="auto">
          <a:xfrm>
            <a:off x="2286000" y="42672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folHlink"/>
              </a:buClr>
              <a:buSzPct val="75000"/>
              <a:buFont typeface="Wingdings" panose="05000000000000000000" pitchFamily="2" charset="2"/>
              <a:buChar char="n"/>
            </a:pPr>
            <a:r>
              <a:rPr lang="zh-CN" altLang="en-US" b="1">
                <a:latin typeface="Times New Roman" panose="02020603050405020304" pitchFamily="18" charset="0"/>
                <a:ea typeface="华文中宋" panose="02010600040101010101" pitchFamily="2" charset="-122"/>
              </a:rPr>
              <a:t>证明</a:t>
            </a:r>
          </a:p>
        </p:txBody>
      </p:sp>
      <p:sp>
        <p:nvSpPr>
          <p:cNvPr id="7185" name="Rectangle 10">
            <a:extLst>
              <a:ext uri="{FF2B5EF4-FFF2-40B4-BE49-F238E27FC236}">
                <a16:creationId xmlns:a16="http://schemas.microsoft.com/office/drawing/2014/main" id="{063C03E4-77E6-88A0-AFA8-4C8762271BB1}"/>
              </a:ext>
            </a:extLst>
          </p:cNvPr>
          <p:cNvSpPr>
            <a:spLocks noChangeArrowheads="1"/>
          </p:cNvSpPr>
          <p:nvPr/>
        </p:nvSpPr>
        <p:spPr bwMode="auto">
          <a:xfrm>
            <a:off x="5824538" y="32861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56321" name="Object 1">
            <a:extLst>
              <a:ext uri="{FF2B5EF4-FFF2-40B4-BE49-F238E27FC236}">
                <a16:creationId xmlns:a16="http://schemas.microsoft.com/office/drawing/2014/main" id="{B485A084-09C8-5FA5-1182-A82DE37B6396}"/>
              </a:ext>
            </a:extLst>
          </p:cNvPr>
          <p:cNvGraphicFramePr>
            <a:graphicFrameLocks noChangeAspect="1"/>
          </p:cNvGraphicFramePr>
          <p:nvPr/>
        </p:nvGraphicFramePr>
        <p:xfrm>
          <a:off x="2209800" y="3657600"/>
          <a:ext cx="7848600" cy="534988"/>
        </p:xfrm>
        <a:graphic>
          <a:graphicData uri="http://schemas.openxmlformats.org/presentationml/2006/ole">
            <mc:AlternateContent xmlns:mc="http://schemas.openxmlformats.org/markup-compatibility/2006">
              <mc:Choice xmlns:v="urn:schemas-microsoft-com:vml" Requires="v">
                <p:oleObj name="Equation" r:id="rId6" imgW="2946240" imgH="215640" progId="Equation.3">
                  <p:embed/>
                </p:oleObj>
              </mc:Choice>
              <mc:Fallback>
                <p:oleObj name="Equation" r:id="rId6" imgW="2946240" imgH="215640" progId="Equation.3">
                  <p:embed/>
                  <p:pic>
                    <p:nvPicPr>
                      <p:cNvPr id="56321" name="Object 1">
                        <a:extLst>
                          <a:ext uri="{FF2B5EF4-FFF2-40B4-BE49-F238E27FC236}">
                            <a16:creationId xmlns:a16="http://schemas.microsoft.com/office/drawing/2014/main" id="{B485A084-09C8-5FA5-1182-A82DE37B63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657600"/>
                        <a:ext cx="7848600" cy="534988"/>
                      </a:xfrm>
                      <a:prstGeom prst="rect">
                        <a:avLst/>
                      </a:prstGeom>
                      <a:solidFill>
                        <a:srgbClr val="CCFFCC"/>
                      </a:solidFill>
                    </p:spPr>
                  </p:pic>
                </p:oleObj>
              </mc:Fallback>
            </mc:AlternateContent>
          </a:graphicData>
        </a:graphic>
      </p:graphicFrame>
      <p:sp>
        <p:nvSpPr>
          <p:cNvPr id="7186" name="Rectangle 12">
            <a:extLst>
              <a:ext uri="{FF2B5EF4-FFF2-40B4-BE49-F238E27FC236}">
                <a16:creationId xmlns:a16="http://schemas.microsoft.com/office/drawing/2014/main" id="{EB56774D-A2F6-84E1-F930-C7F9BC2DB1FD}"/>
              </a:ext>
            </a:extLst>
          </p:cNvPr>
          <p:cNvSpPr>
            <a:spLocks noChangeArrowheads="1"/>
          </p:cNvSpPr>
          <p:nvPr/>
        </p:nvSpPr>
        <p:spPr bwMode="auto">
          <a:xfrm>
            <a:off x="5162550" y="31289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56322" name="Object 2">
            <a:extLst>
              <a:ext uri="{FF2B5EF4-FFF2-40B4-BE49-F238E27FC236}">
                <a16:creationId xmlns:a16="http://schemas.microsoft.com/office/drawing/2014/main" id="{BC7AA790-4432-9566-F9BA-910A97794AD1}"/>
              </a:ext>
            </a:extLst>
          </p:cNvPr>
          <p:cNvGraphicFramePr>
            <a:graphicFrameLocks noChangeAspect="1"/>
          </p:cNvGraphicFramePr>
          <p:nvPr/>
        </p:nvGraphicFramePr>
        <p:xfrm>
          <a:off x="4876800" y="4114801"/>
          <a:ext cx="2362200" cy="758825"/>
        </p:xfrm>
        <a:graphic>
          <a:graphicData uri="http://schemas.openxmlformats.org/presentationml/2006/ole">
            <mc:AlternateContent xmlns:mc="http://schemas.openxmlformats.org/markup-compatibility/2006">
              <mc:Choice xmlns:v="urn:schemas-microsoft-com:vml" Requires="v">
                <p:oleObj r:id="rId8" imgW="1346200" imgH="431800" progId="Equation.3">
                  <p:embed/>
                </p:oleObj>
              </mc:Choice>
              <mc:Fallback>
                <p:oleObj r:id="rId8" imgW="1346200" imgH="431800" progId="Equation.3">
                  <p:embed/>
                  <p:pic>
                    <p:nvPicPr>
                      <p:cNvPr id="56322" name="Object 2">
                        <a:extLst>
                          <a:ext uri="{FF2B5EF4-FFF2-40B4-BE49-F238E27FC236}">
                            <a16:creationId xmlns:a16="http://schemas.microsoft.com/office/drawing/2014/main" id="{BC7AA790-4432-9566-F9BA-910A97794A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4114801"/>
                        <a:ext cx="2362200" cy="758825"/>
                      </a:xfrm>
                      <a:prstGeom prst="rect">
                        <a:avLst/>
                      </a:prstGeom>
                      <a:solidFill>
                        <a:srgbClr val="FFCC99"/>
                      </a:solidFill>
                    </p:spPr>
                  </p:pic>
                </p:oleObj>
              </mc:Fallback>
            </mc:AlternateContent>
          </a:graphicData>
        </a:graphic>
      </p:graphicFrame>
      <p:sp>
        <p:nvSpPr>
          <p:cNvPr id="7187" name="Rectangle 14">
            <a:extLst>
              <a:ext uri="{FF2B5EF4-FFF2-40B4-BE49-F238E27FC236}">
                <a16:creationId xmlns:a16="http://schemas.microsoft.com/office/drawing/2014/main" id="{AC39AF69-5DE7-E1A1-F151-1FA5FD2A1EE9}"/>
              </a:ext>
            </a:extLst>
          </p:cNvPr>
          <p:cNvSpPr>
            <a:spLocks noChangeArrowheads="1"/>
          </p:cNvSpPr>
          <p:nvPr/>
        </p:nvSpPr>
        <p:spPr bwMode="auto">
          <a:xfrm>
            <a:off x="5014913" y="31289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56323" name="Object 3">
            <a:extLst>
              <a:ext uri="{FF2B5EF4-FFF2-40B4-BE49-F238E27FC236}">
                <a16:creationId xmlns:a16="http://schemas.microsoft.com/office/drawing/2014/main" id="{6319CFD8-7B7C-1986-2AF6-43A0F3B64EBA}"/>
              </a:ext>
            </a:extLst>
          </p:cNvPr>
          <p:cNvGraphicFramePr>
            <a:graphicFrameLocks noChangeAspect="1"/>
          </p:cNvGraphicFramePr>
          <p:nvPr/>
        </p:nvGraphicFramePr>
        <p:xfrm>
          <a:off x="7315201" y="4114800"/>
          <a:ext cx="2682875" cy="782638"/>
        </p:xfrm>
        <a:graphic>
          <a:graphicData uri="http://schemas.openxmlformats.org/presentationml/2006/ole">
            <mc:AlternateContent xmlns:mc="http://schemas.openxmlformats.org/markup-compatibility/2006">
              <mc:Choice xmlns:v="urn:schemas-microsoft-com:vml" Requires="v">
                <p:oleObj name="Equation" r:id="rId10" imgW="1498320" imgH="431640" progId="Equation.3">
                  <p:embed/>
                </p:oleObj>
              </mc:Choice>
              <mc:Fallback>
                <p:oleObj name="Equation" r:id="rId10" imgW="1498320" imgH="431640" progId="Equation.3">
                  <p:embed/>
                  <p:pic>
                    <p:nvPicPr>
                      <p:cNvPr id="56323" name="Object 3">
                        <a:extLst>
                          <a:ext uri="{FF2B5EF4-FFF2-40B4-BE49-F238E27FC236}">
                            <a16:creationId xmlns:a16="http://schemas.microsoft.com/office/drawing/2014/main" id="{6319CFD8-7B7C-1986-2AF6-43A0F3B64EB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5201" y="4114800"/>
                        <a:ext cx="2682875" cy="782638"/>
                      </a:xfrm>
                      <a:prstGeom prst="rect">
                        <a:avLst/>
                      </a:prstGeom>
                      <a:solidFill>
                        <a:srgbClr val="FFCC99"/>
                      </a:solidFill>
                    </p:spPr>
                  </p:pic>
                </p:oleObj>
              </mc:Fallback>
            </mc:AlternateContent>
          </a:graphicData>
        </a:graphic>
      </p:graphicFrame>
      <p:sp>
        <p:nvSpPr>
          <p:cNvPr id="7188" name="Rectangle 16">
            <a:extLst>
              <a:ext uri="{FF2B5EF4-FFF2-40B4-BE49-F238E27FC236}">
                <a16:creationId xmlns:a16="http://schemas.microsoft.com/office/drawing/2014/main" id="{F90A9630-DE55-8984-A314-F2CB7C586C3E}"/>
              </a:ext>
            </a:extLst>
          </p:cNvPr>
          <p:cNvSpPr>
            <a:spLocks noChangeArrowheads="1"/>
          </p:cNvSpPr>
          <p:nvPr/>
        </p:nvSpPr>
        <p:spPr bwMode="auto">
          <a:xfrm>
            <a:off x="4110038" y="30956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56324" name="Object 4">
            <a:extLst>
              <a:ext uri="{FF2B5EF4-FFF2-40B4-BE49-F238E27FC236}">
                <a16:creationId xmlns:a16="http://schemas.microsoft.com/office/drawing/2014/main" id="{34379D45-C99A-84C4-93DF-C97F002CCB60}"/>
              </a:ext>
            </a:extLst>
          </p:cNvPr>
          <p:cNvGraphicFramePr>
            <a:graphicFrameLocks noChangeAspect="1"/>
          </p:cNvGraphicFramePr>
          <p:nvPr/>
        </p:nvGraphicFramePr>
        <p:xfrm>
          <a:off x="2057400" y="5029200"/>
          <a:ext cx="6705600" cy="1125538"/>
        </p:xfrm>
        <a:graphic>
          <a:graphicData uri="http://schemas.openxmlformats.org/presentationml/2006/ole">
            <mc:AlternateContent xmlns:mc="http://schemas.openxmlformats.org/markup-compatibility/2006">
              <mc:Choice xmlns:v="urn:schemas-microsoft-com:vml" Requires="v">
                <p:oleObj r:id="rId12" imgW="3327400" imgH="558800" progId="Equation.3">
                  <p:embed/>
                </p:oleObj>
              </mc:Choice>
              <mc:Fallback>
                <p:oleObj r:id="rId12" imgW="3327400" imgH="558800" progId="Equation.3">
                  <p:embed/>
                  <p:pic>
                    <p:nvPicPr>
                      <p:cNvPr id="56324" name="Object 4">
                        <a:extLst>
                          <a:ext uri="{FF2B5EF4-FFF2-40B4-BE49-F238E27FC236}">
                            <a16:creationId xmlns:a16="http://schemas.microsoft.com/office/drawing/2014/main" id="{34379D45-C99A-84C4-93DF-C97F002CCB6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400" y="5029200"/>
                        <a:ext cx="6705600" cy="1125538"/>
                      </a:xfrm>
                      <a:prstGeom prst="rect">
                        <a:avLst/>
                      </a:prstGeom>
                      <a:solidFill>
                        <a:srgbClr val="FFFF99"/>
                      </a:solidFill>
                    </p:spPr>
                  </p:pic>
                </p:oleObj>
              </mc:Fallback>
            </mc:AlternateContent>
          </a:graphicData>
        </a:graphic>
      </p:graphicFrame>
      <p:sp>
        <p:nvSpPr>
          <p:cNvPr id="7189" name="Rectangle 18">
            <a:extLst>
              <a:ext uri="{FF2B5EF4-FFF2-40B4-BE49-F238E27FC236}">
                <a16:creationId xmlns:a16="http://schemas.microsoft.com/office/drawing/2014/main" id="{D927E960-76BD-440F-E05D-22BD0A3878D6}"/>
              </a:ext>
            </a:extLst>
          </p:cNvPr>
          <p:cNvSpPr>
            <a:spLocks noChangeArrowheads="1"/>
          </p:cNvSpPr>
          <p:nvPr/>
        </p:nvSpPr>
        <p:spPr bwMode="auto">
          <a:xfrm>
            <a:off x="5705475" y="32861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56325" name="Object 5">
            <a:extLst>
              <a:ext uri="{FF2B5EF4-FFF2-40B4-BE49-F238E27FC236}">
                <a16:creationId xmlns:a16="http://schemas.microsoft.com/office/drawing/2014/main" id="{18B1B22B-5275-2660-B5BC-7662462BCCD2}"/>
              </a:ext>
            </a:extLst>
          </p:cNvPr>
          <p:cNvGraphicFramePr>
            <a:graphicFrameLocks noChangeAspect="1"/>
          </p:cNvGraphicFramePr>
          <p:nvPr/>
        </p:nvGraphicFramePr>
        <p:xfrm>
          <a:off x="8915400" y="4953000"/>
          <a:ext cx="1219200" cy="446088"/>
        </p:xfrm>
        <a:graphic>
          <a:graphicData uri="http://schemas.openxmlformats.org/presentationml/2006/ole">
            <mc:AlternateContent xmlns:mc="http://schemas.openxmlformats.org/markup-compatibility/2006">
              <mc:Choice xmlns:v="urn:schemas-microsoft-com:vml" Requires="v">
                <p:oleObj r:id="rId14" imgW="545626" imgH="203024" progId="Equation.3">
                  <p:embed/>
                </p:oleObj>
              </mc:Choice>
              <mc:Fallback>
                <p:oleObj r:id="rId14" imgW="545626" imgH="203024" progId="Equation.3">
                  <p:embed/>
                  <p:pic>
                    <p:nvPicPr>
                      <p:cNvPr id="56325" name="Object 5">
                        <a:extLst>
                          <a:ext uri="{FF2B5EF4-FFF2-40B4-BE49-F238E27FC236}">
                            <a16:creationId xmlns:a16="http://schemas.microsoft.com/office/drawing/2014/main" id="{18B1B22B-5275-2660-B5BC-7662462BCCD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15400" y="4953000"/>
                        <a:ext cx="1219200" cy="446088"/>
                      </a:xfrm>
                      <a:prstGeom prst="rect">
                        <a:avLst/>
                      </a:prstGeom>
                      <a:solidFill>
                        <a:srgbClr val="CCFFFF"/>
                      </a:solidFill>
                    </p:spPr>
                  </p:pic>
                </p:oleObj>
              </mc:Fallback>
            </mc:AlternateContent>
          </a:graphicData>
        </a:graphic>
      </p:graphicFrame>
      <p:sp>
        <p:nvSpPr>
          <p:cNvPr id="7190" name="Rectangle 20">
            <a:extLst>
              <a:ext uri="{FF2B5EF4-FFF2-40B4-BE49-F238E27FC236}">
                <a16:creationId xmlns:a16="http://schemas.microsoft.com/office/drawing/2014/main" id="{E524FC5C-DABA-9E52-9134-5ACA378AAF61}"/>
              </a:ext>
            </a:extLst>
          </p:cNvPr>
          <p:cNvSpPr>
            <a:spLocks noChangeArrowheads="1"/>
          </p:cNvSpPr>
          <p:nvPr/>
        </p:nvSpPr>
        <p:spPr bwMode="auto">
          <a:xfrm>
            <a:off x="5629275" y="32623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56326" name="Object 6">
            <a:extLst>
              <a:ext uri="{FF2B5EF4-FFF2-40B4-BE49-F238E27FC236}">
                <a16:creationId xmlns:a16="http://schemas.microsoft.com/office/drawing/2014/main" id="{EDB21CB6-4C5B-EF9F-262C-2AA41E0CBC2E}"/>
              </a:ext>
            </a:extLst>
          </p:cNvPr>
          <p:cNvGraphicFramePr>
            <a:graphicFrameLocks noChangeAspect="1"/>
          </p:cNvGraphicFramePr>
          <p:nvPr/>
        </p:nvGraphicFramePr>
        <p:xfrm>
          <a:off x="8839200" y="5410200"/>
          <a:ext cx="1600200" cy="571500"/>
        </p:xfrm>
        <a:graphic>
          <a:graphicData uri="http://schemas.openxmlformats.org/presentationml/2006/ole">
            <mc:AlternateContent xmlns:mc="http://schemas.openxmlformats.org/markup-compatibility/2006">
              <mc:Choice xmlns:v="urn:schemas-microsoft-com:vml" Requires="v">
                <p:oleObj r:id="rId16" imgW="634725" imgH="228501" progId="Equation.3">
                  <p:embed/>
                </p:oleObj>
              </mc:Choice>
              <mc:Fallback>
                <p:oleObj r:id="rId16" imgW="634725" imgH="228501" progId="Equation.3">
                  <p:embed/>
                  <p:pic>
                    <p:nvPicPr>
                      <p:cNvPr id="56326" name="Object 6">
                        <a:extLst>
                          <a:ext uri="{FF2B5EF4-FFF2-40B4-BE49-F238E27FC236}">
                            <a16:creationId xmlns:a16="http://schemas.microsoft.com/office/drawing/2014/main" id="{EDB21CB6-4C5B-EF9F-262C-2AA41E0CBC2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39200" y="5410200"/>
                        <a:ext cx="1600200" cy="571500"/>
                      </a:xfrm>
                      <a:prstGeom prst="rect">
                        <a:avLst/>
                      </a:prstGeom>
                      <a:solidFill>
                        <a:srgbClr val="CCFFFF"/>
                      </a:solidFill>
                    </p:spPr>
                  </p:pic>
                </p:oleObj>
              </mc:Fallback>
            </mc:AlternateContent>
          </a:graphicData>
        </a:graphic>
      </p:graphicFrame>
      <p:sp>
        <p:nvSpPr>
          <p:cNvPr id="7191" name="Rectangle 22">
            <a:extLst>
              <a:ext uri="{FF2B5EF4-FFF2-40B4-BE49-F238E27FC236}">
                <a16:creationId xmlns:a16="http://schemas.microsoft.com/office/drawing/2014/main" id="{21E0C0E6-F510-EB34-F5DE-9A9E2099E526}"/>
              </a:ext>
            </a:extLst>
          </p:cNvPr>
          <p:cNvSpPr>
            <a:spLocks noChangeArrowheads="1"/>
          </p:cNvSpPr>
          <p:nvPr/>
        </p:nvSpPr>
        <p:spPr bwMode="auto">
          <a:xfrm>
            <a:off x="5695950" y="31527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56327" name="Object 7">
            <a:extLst>
              <a:ext uri="{FF2B5EF4-FFF2-40B4-BE49-F238E27FC236}">
                <a16:creationId xmlns:a16="http://schemas.microsoft.com/office/drawing/2014/main" id="{1AE7131E-2F66-8015-5A2B-1848093A5256}"/>
              </a:ext>
            </a:extLst>
          </p:cNvPr>
          <p:cNvGraphicFramePr>
            <a:graphicFrameLocks noChangeAspect="1"/>
          </p:cNvGraphicFramePr>
          <p:nvPr/>
        </p:nvGraphicFramePr>
        <p:xfrm>
          <a:off x="8991600" y="6069014"/>
          <a:ext cx="1143000" cy="788987"/>
        </p:xfrm>
        <a:graphic>
          <a:graphicData uri="http://schemas.openxmlformats.org/presentationml/2006/ole">
            <mc:AlternateContent xmlns:mc="http://schemas.openxmlformats.org/markup-compatibility/2006">
              <mc:Choice xmlns:v="urn:schemas-microsoft-com:vml" Requires="v">
                <p:oleObj r:id="rId18" imgW="596641" imgH="406224" progId="Equation.3">
                  <p:embed/>
                </p:oleObj>
              </mc:Choice>
              <mc:Fallback>
                <p:oleObj r:id="rId18" imgW="596641" imgH="406224" progId="Equation.3">
                  <p:embed/>
                  <p:pic>
                    <p:nvPicPr>
                      <p:cNvPr id="56327" name="Object 7">
                        <a:extLst>
                          <a:ext uri="{FF2B5EF4-FFF2-40B4-BE49-F238E27FC236}">
                            <a16:creationId xmlns:a16="http://schemas.microsoft.com/office/drawing/2014/main" id="{1AE7131E-2F66-8015-5A2B-1848093A525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991600" y="6069014"/>
                        <a:ext cx="1143000" cy="788987"/>
                      </a:xfrm>
                      <a:prstGeom prst="rect">
                        <a:avLst/>
                      </a:prstGeom>
                      <a:solidFill>
                        <a:srgbClr val="CCFFFF"/>
                      </a:solidFill>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id="{1CB52A00-09A8-914E-29E6-99A2D3DD606F}"/>
              </a:ext>
            </a:extLst>
          </p:cNvPr>
          <p:cNvSpPr>
            <a:spLocks noGrp="1" noChangeArrowheads="1"/>
          </p:cNvSpPr>
          <p:nvPr>
            <p:ph type="body" idx="1"/>
          </p:nvPr>
        </p:nvSpPr>
        <p:spPr>
          <a:xfrm>
            <a:off x="1905000" y="3810000"/>
            <a:ext cx="6172200" cy="609600"/>
          </a:xfrm>
        </p:spPr>
        <p:txBody>
          <a:bodyPr/>
          <a:lstStyle/>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两式相加，消去因子</a:t>
            </a:r>
            <a:r>
              <a:rPr lang="en-US" altLang="zh-CN">
                <a:latin typeface="Times New Roman" panose="02020603050405020304" pitchFamily="18" charset="0"/>
                <a:ea typeface="黑体" panose="02010609060101010101" pitchFamily="49" charset="-122"/>
                <a:cs typeface="Times New Roman" panose="02020603050405020304" pitchFamily="18" charset="0"/>
              </a:rPr>
              <a:t>(</a:t>
            </a:r>
            <a:r>
              <a:rPr lang="en-US" altLang="zh-CN" i="1">
                <a:latin typeface="Times New Roman" panose="02020603050405020304" pitchFamily="18" charset="0"/>
                <a:ea typeface="黑体" panose="02010609060101010101" pitchFamily="49" charset="-122"/>
                <a:cs typeface="Times New Roman" panose="02020603050405020304" pitchFamily="18" charset="0"/>
              </a:rPr>
              <a:t>f</a:t>
            </a:r>
            <a:r>
              <a:rPr lang="en-US" altLang="zh-CN" baseline="-25000">
                <a:latin typeface="Times New Roman" panose="02020603050405020304" pitchFamily="18" charset="0"/>
                <a:ea typeface="黑体" panose="02010609060101010101" pitchFamily="49" charset="-122"/>
                <a:cs typeface="Times New Roman" panose="02020603050405020304" pitchFamily="18" charset="0"/>
              </a:rPr>
              <a:t>1</a:t>
            </a:r>
            <a:r>
              <a:rPr lang="en-US" altLang="zh-CN">
                <a:latin typeface="Times New Roman" panose="02020603050405020304" pitchFamily="18" charset="0"/>
                <a:ea typeface="黑体" panose="02010609060101010101" pitchFamily="49" charset="-122"/>
                <a:cs typeface="Times New Roman" panose="02020603050405020304" pitchFamily="18" charset="0"/>
              </a:rPr>
              <a:t>+</a:t>
            </a:r>
            <a:r>
              <a:rPr lang="en-US" altLang="zh-CN" i="1">
                <a:latin typeface="Times New Roman" panose="02020603050405020304" pitchFamily="18" charset="0"/>
                <a:ea typeface="黑体" panose="02010609060101010101" pitchFamily="49" charset="-122"/>
                <a:cs typeface="Times New Roman" panose="02020603050405020304" pitchFamily="18" charset="0"/>
              </a:rPr>
              <a:t>f</a:t>
            </a:r>
            <a:r>
              <a:rPr lang="en-US" altLang="zh-CN" baseline="-25000">
                <a:latin typeface="Times New Roman" panose="02020603050405020304" pitchFamily="18" charset="0"/>
                <a:ea typeface="黑体" panose="02010609060101010101" pitchFamily="49" charset="-122"/>
                <a:cs typeface="Times New Roman" panose="02020603050405020304" pitchFamily="18" charset="0"/>
              </a:rPr>
              <a:t>2</a:t>
            </a:r>
            <a:r>
              <a:rPr lang="en-US" altLang="zh-CN">
                <a:latin typeface="Times New Roman" panose="02020603050405020304" pitchFamily="18" charset="0"/>
                <a:ea typeface="黑体" panose="02010609060101010101" pitchFamily="49" charset="-122"/>
                <a:cs typeface="Times New Roman" panose="02020603050405020304" pitchFamily="18" charset="0"/>
              </a:rPr>
              <a:t>)</a:t>
            </a:r>
            <a:r>
              <a:rPr lang="zh-CN" altLang="en-US">
                <a:latin typeface="Times New Roman" panose="02020603050405020304" pitchFamily="18" charset="0"/>
                <a:ea typeface="黑体" panose="02010609060101010101" pitchFamily="49" charset="-122"/>
                <a:cs typeface="Times New Roman" panose="02020603050405020304" pitchFamily="18" charset="0"/>
              </a:rPr>
              <a:t>，得</a:t>
            </a:r>
          </a:p>
        </p:txBody>
      </p:sp>
      <p:graphicFrame>
        <p:nvGraphicFramePr>
          <p:cNvPr id="8194" name="Object 4">
            <a:extLst>
              <a:ext uri="{FF2B5EF4-FFF2-40B4-BE49-F238E27FC236}">
                <a16:creationId xmlns:a16="http://schemas.microsoft.com/office/drawing/2014/main" id="{BA046B97-2A9F-B8C4-3936-D1F2C4EA7EC4}"/>
              </a:ext>
            </a:extLst>
          </p:cNvPr>
          <p:cNvGraphicFramePr>
            <a:graphicFrameLocks noChangeAspect="1"/>
          </p:cNvGraphicFramePr>
          <p:nvPr>
            <p:extLst>
              <p:ext uri="{D42A27DB-BD31-4B8C-83A1-F6EECF244321}">
                <p14:modId xmlns:p14="http://schemas.microsoft.com/office/powerpoint/2010/main" val="2512665278"/>
              </p:ext>
            </p:extLst>
          </p:nvPr>
        </p:nvGraphicFramePr>
        <p:xfrm>
          <a:off x="1828800" y="228600"/>
          <a:ext cx="4210050" cy="1150938"/>
        </p:xfrm>
        <a:graphic>
          <a:graphicData uri="http://schemas.openxmlformats.org/presentationml/2006/ole">
            <mc:AlternateContent xmlns:mc="http://schemas.openxmlformats.org/markup-compatibility/2006">
              <mc:Choice xmlns:v="urn:schemas-microsoft-com:vml" Requires="v">
                <p:oleObj name="Equation" r:id="rId2" imgW="2044440" imgH="558720" progId="Equation.DSMT4">
                  <p:embed/>
                </p:oleObj>
              </mc:Choice>
              <mc:Fallback>
                <p:oleObj name="Equation" r:id="rId2" imgW="2044440" imgH="558720" progId="Equation.DSMT4">
                  <p:embed/>
                  <p:pic>
                    <p:nvPicPr>
                      <p:cNvPr id="8194" name="Object 4">
                        <a:extLst>
                          <a:ext uri="{FF2B5EF4-FFF2-40B4-BE49-F238E27FC236}">
                            <a16:creationId xmlns:a16="http://schemas.microsoft.com/office/drawing/2014/main" id="{BA046B97-2A9F-B8C4-3936-D1F2C4EA7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8600"/>
                        <a:ext cx="4210050" cy="11509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4" name="Rectangle 6">
            <a:extLst>
              <a:ext uri="{FF2B5EF4-FFF2-40B4-BE49-F238E27FC236}">
                <a16:creationId xmlns:a16="http://schemas.microsoft.com/office/drawing/2014/main" id="{D3E7228C-7893-4046-040E-21BF77570A5D}"/>
              </a:ext>
            </a:extLst>
          </p:cNvPr>
          <p:cNvSpPr>
            <a:spLocks noChangeArrowheads="1"/>
          </p:cNvSpPr>
          <p:nvPr/>
        </p:nvSpPr>
        <p:spPr bwMode="auto">
          <a:xfrm>
            <a:off x="4962525" y="30384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195" name="Object 5">
            <a:extLst>
              <a:ext uri="{FF2B5EF4-FFF2-40B4-BE49-F238E27FC236}">
                <a16:creationId xmlns:a16="http://schemas.microsoft.com/office/drawing/2014/main" id="{DB50C4D5-F836-E0D9-2CB5-97B19AC028C4}"/>
              </a:ext>
            </a:extLst>
          </p:cNvPr>
          <p:cNvGraphicFramePr>
            <a:graphicFrameLocks noChangeAspect="1"/>
          </p:cNvGraphicFramePr>
          <p:nvPr/>
        </p:nvGraphicFramePr>
        <p:xfrm>
          <a:off x="6324600" y="228600"/>
          <a:ext cx="3429000" cy="1181100"/>
        </p:xfrm>
        <a:graphic>
          <a:graphicData uri="http://schemas.openxmlformats.org/presentationml/2006/ole">
            <mc:AlternateContent xmlns:mc="http://schemas.openxmlformats.org/markup-compatibility/2006">
              <mc:Choice xmlns:v="urn:schemas-microsoft-com:vml" Requires="v">
                <p:oleObj r:id="rId4" imgW="1625600" imgH="558800" progId="Equation.3">
                  <p:embed/>
                </p:oleObj>
              </mc:Choice>
              <mc:Fallback>
                <p:oleObj r:id="rId4" imgW="1625600" imgH="558800" progId="Equation.3">
                  <p:embed/>
                  <p:pic>
                    <p:nvPicPr>
                      <p:cNvPr id="8195" name="Object 5">
                        <a:extLst>
                          <a:ext uri="{FF2B5EF4-FFF2-40B4-BE49-F238E27FC236}">
                            <a16:creationId xmlns:a16="http://schemas.microsoft.com/office/drawing/2014/main" id="{DB50C4D5-F836-E0D9-2CB5-97B19AC028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28600"/>
                        <a:ext cx="3429000" cy="1181100"/>
                      </a:xfrm>
                      <a:prstGeom prst="rect">
                        <a:avLst/>
                      </a:prstGeom>
                      <a:solidFill>
                        <a:srgbClr val="FFFF99"/>
                      </a:solidFill>
                    </p:spPr>
                  </p:pic>
                </p:oleObj>
              </mc:Fallback>
            </mc:AlternateContent>
          </a:graphicData>
        </a:graphic>
      </p:graphicFrame>
      <p:sp>
        <p:nvSpPr>
          <p:cNvPr id="8205" name="Rectangle 8">
            <a:extLst>
              <a:ext uri="{FF2B5EF4-FFF2-40B4-BE49-F238E27FC236}">
                <a16:creationId xmlns:a16="http://schemas.microsoft.com/office/drawing/2014/main" id="{1D44F63D-EE5A-938E-BB82-4BE3C18580F2}"/>
              </a:ext>
            </a:extLst>
          </p:cNvPr>
          <p:cNvSpPr>
            <a:spLocks noChangeArrowheads="1"/>
          </p:cNvSpPr>
          <p:nvPr/>
        </p:nvSpPr>
        <p:spPr bwMode="auto">
          <a:xfrm>
            <a:off x="4772025" y="30765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8135" name="Object 7">
            <a:extLst>
              <a:ext uri="{FF2B5EF4-FFF2-40B4-BE49-F238E27FC236}">
                <a16:creationId xmlns:a16="http://schemas.microsoft.com/office/drawing/2014/main" id="{75C8A736-84FF-D91A-BBDB-B0A9C67D6AE5}"/>
              </a:ext>
            </a:extLst>
          </p:cNvPr>
          <p:cNvGraphicFramePr>
            <a:graphicFrameLocks noChangeAspect="1"/>
          </p:cNvGraphicFramePr>
          <p:nvPr/>
        </p:nvGraphicFramePr>
        <p:xfrm>
          <a:off x="1752600" y="1447800"/>
          <a:ext cx="4495800" cy="1195388"/>
        </p:xfrm>
        <a:graphic>
          <a:graphicData uri="http://schemas.openxmlformats.org/presentationml/2006/ole">
            <mc:AlternateContent xmlns:mc="http://schemas.openxmlformats.org/markup-compatibility/2006">
              <mc:Choice xmlns:v="urn:schemas-microsoft-com:vml" Requires="v">
                <p:oleObj r:id="rId6" imgW="2120900" imgH="558800" progId="Equation.3">
                  <p:embed/>
                </p:oleObj>
              </mc:Choice>
              <mc:Fallback>
                <p:oleObj r:id="rId6" imgW="2120900" imgH="558800" progId="Equation.3">
                  <p:embed/>
                  <p:pic>
                    <p:nvPicPr>
                      <p:cNvPr id="48135" name="Object 7">
                        <a:extLst>
                          <a:ext uri="{FF2B5EF4-FFF2-40B4-BE49-F238E27FC236}">
                            <a16:creationId xmlns:a16="http://schemas.microsoft.com/office/drawing/2014/main" id="{75C8A736-84FF-D91A-BBDB-B0A9C67D6A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1447800"/>
                        <a:ext cx="4495800" cy="1195388"/>
                      </a:xfrm>
                      <a:prstGeom prst="rect">
                        <a:avLst/>
                      </a:prstGeom>
                      <a:solidFill>
                        <a:srgbClr val="CCFFCC"/>
                      </a:solidFill>
                    </p:spPr>
                  </p:pic>
                </p:oleObj>
              </mc:Fallback>
            </mc:AlternateContent>
          </a:graphicData>
        </a:graphic>
      </p:graphicFrame>
      <p:sp>
        <p:nvSpPr>
          <p:cNvPr id="8206" name="Rectangle 10">
            <a:extLst>
              <a:ext uri="{FF2B5EF4-FFF2-40B4-BE49-F238E27FC236}">
                <a16:creationId xmlns:a16="http://schemas.microsoft.com/office/drawing/2014/main" id="{678B18F9-D2B7-FF18-0548-196753AEE478}"/>
              </a:ext>
            </a:extLst>
          </p:cNvPr>
          <p:cNvSpPr>
            <a:spLocks noChangeArrowheads="1"/>
          </p:cNvSpPr>
          <p:nvPr/>
        </p:nvSpPr>
        <p:spPr bwMode="auto">
          <a:xfrm>
            <a:off x="5353050" y="31003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8137" name="Object 9">
            <a:extLst>
              <a:ext uri="{FF2B5EF4-FFF2-40B4-BE49-F238E27FC236}">
                <a16:creationId xmlns:a16="http://schemas.microsoft.com/office/drawing/2014/main" id="{6705B36C-9565-C4B9-EFBC-E5CE1CA5A2A4}"/>
              </a:ext>
            </a:extLst>
          </p:cNvPr>
          <p:cNvGraphicFramePr>
            <a:graphicFrameLocks noChangeAspect="1"/>
          </p:cNvGraphicFramePr>
          <p:nvPr/>
        </p:nvGraphicFramePr>
        <p:xfrm>
          <a:off x="6324600" y="1447800"/>
          <a:ext cx="3124200" cy="1244600"/>
        </p:xfrm>
        <a:graphic>
          <a:graphicData uri="http://schemas.openxmlformats.org/presentationml/2006/ole">
            <mc:AlternateContent xmlns:mc="http://schemas.openxmlformats.org/markup-compatibility/2006">
              <mc:Choice xmlns:v="urn:schemas-microsoft-com:vml" Requires="v">
                <p:oleObj name="Equation" r:id="rId8" imgW="1282680" imgH="507960" progId="Equation.3">
                  <p:embed/>
                </p:oleObj>
              </mc:Choice>
              <mc:Fallback>
                <p:oleObj name="Equation" r:id="rId8" imgW="1282680" imgH="507960" progId="Equation.3">
                  <p:embed/>
                  <p:pic>
                    <p:nvPicPr>
                      <p:cNvPr id="48137" name="Object 9">
                        <a:extLst>
                          <a:ext uri="{FF2B5EF4-FFF2-40B4-BE49-F238E27FC236}">
                            <a16:creationId xmlns:a16="http://schemas.microsoft.com/office/drawing/2014/main" id="{6705B36C-9565-C4B9-EFBC-E5CE1CA5A2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4600" y="1447800"/>
                        <a:ext cx="3124200" cy="1244600"/>
                      </a:xfrm>
                      <a:prstGeom prst="rect">
                        <a:avLst/>
                      </a:prstGeom>
                      <a:solidFill>
                        <a:srgbClr val="CCFFFF"/>
                      </a:solidFill>
                    </p:spPr>
                  </p:pic>
                </p:oleObj>
              </mc:Fallback>
            </mc:AlternateContent>
          </a:graphicData>
        </a:graphic>
      </p:graphicFrame>
      <p:sp>
        <p:nvSpPr>
          <p:cNvPr id="8207" name="Rectangle 12">
            <a:extLst>
              <a:ext uri="{FF2B5EF4-FFF2-40B4-BE49-F238E27FC236}">
                <a16:creationId xmlns:a16="http://schemas.microsoft.com/office/drawing/2014/main" id="{900AD36F-C2E3-89DF-B54D-63F5FB4D4CEE}"/>
              </a:ext>
            </a:extLst>
          </p:cNvPr>
          <p:cNvSpPr>
            <a:spLocks noChangeArrowheads="1"/>
          </p:cNvSpPr>
          <p:nvPr/>
        </p:nvSpPr>
        <p:spPr bwMode="auto">
          <a:xfrm>
            <a:off x="4557713" y="31194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8139" name="Object 11">
            <a:extLst>
              <a:ext uri="{FF2B5EF4-FFF2-40B4-BE49-F238E27FC236}">
                <a16:creationId xmlns:a16="http://schemas.microsoft.com/office/drawing/2014/main" id="{B24F9355-4CA5-DF2E-8120-BDF0BF85D4AD}"/>
              </a:ext>
            </a:extLst>
          </p:cNvPr>
          <p:cNvGraphicFramePr>
            <a:graphicFrameLocks noChangeAspect="1"/>
          </p:cNvGraphicFramePr>
          <p:nvPr/>
        </p:nvGraphicFramePr>
        <p:xfrm>
          <a:off x="1828800" y="2667000"/>
          <a:ext cx="4349750" cy="1042988"/>
        </p:xfrm>
        <a:graphic>
          <a:graphicData uri="http://schemas.openxmlformats.org/presentationml/2006/ole">
            <mc:AlternateContent xmlns:mc="http://schemas.openxmlformats.org/markup-compatibility/2006">
              <mc:Choice xmlns:v="urn:schemas-microsoft-com:vml" Requires="v">
                <p:oleObj name="Equation" r:id="rId10" imgW="2057400" imgH="482400" progId="Equation.3">
                  <p:embed/>
                </p:oleObj>
              </mc:Choice>
              <mc:Fallback>
                <p:oleObj name="Equation" r:id="rId10" imgW="2057400" imgH="482400" progId="Equation.3">
                  <p:embed/>
                  <p:pic>
                    <p:nvPicPr>
                      <p:cNvPr id="48139" name="Object 11">
                        <a:extLst>
                          <a:ext uri="{FF2B5EF4-FFF2-40B4-BE49-F238E27FC236}">
                            <a16:creationId xmlns:a16="http://schemas.microsoft.com/office/drawing/2014/main" id="{B24F9355-4CA5-DF2E-8120-BDF0BF85D4A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2667000"/>
                        <a:ext cx="4349750" cy="1042988"/>
                      </a:xfrm>
                      <a:prstGeom prst="rect">
                        <a:avLst/>
                      </a:prstGeom>
                      <a:solidFill>
                        <a:srgbClr val="FFFF99"/>
                      </a:solidFill>
                    </p:spPr>
                  </p:pic>
                </p:oleObj>
              </mc:Fallback>
            </mc:AlternateContent>
          </a:graphicData>
        </a:graphic>
      </p:graphicFrame>
      <p:sp>
        <p:nvSpPr>
          <p:cNvPr id="8208" name="Rectangle 14">
            <a:extLst>
              <a:ext uri="{FF2B5EF4-FFF2-40B4-BE49-F238E27FC236}">
                <a16:creationId xmlns:a16="http://schemas.microsoft.com/office/drawing/2014/main" id="{66F59C8A-8AE3-4140-5BB4-E62C7E1439F0}"/>
              </a:ext>
            </a:extLst>
          </p:cNvPr>
          <p:cNvSpPr>
            <a:spLocks noChangeArrowheads="1"/>
          </p:cNvSpPr>
          <p:nvPr/>
        </p:nvSpPr>
        <p:spPr bwMode="auto">
          <a:xfrm>
            <a:off x="5400675" y="31432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8141" name="Object 13">
            <a:extLst>
              <a:ext uri="{FF2B5EF4-FFF2-40B4-BE49-F238E27FC236}">
                <a16:creationId xmlns:a16="http://schemas.microsoft.com/office/drawing/2014/main" id="{5A9BB61D-E728-523A-9934-3C4DF4739DB9}"/>
              </a:ext>
            </a:extLst>
          </p:cNvPr>
          <p:cNvGraphicFramePr>
            <a:graphicFrameLocks noChangeAspect="1"/>
          </p:cNvGraphicFramePr>
          <p:nvPr/>
        </p:nvGraphicFramePr>
        <p:xfrm>
          <a:off x="7162800" y="2667001"/>
          <a:ext cx="2286000" cy="938213"/>
        </p:xfrm>
        <a:graphic>
          <a:graphicData uri="http://schemas.openxmlformats.org/presentationml/2006/ole">
            <mc:AlternateContent xmlns:mc="http://schemas.openxmlformats.org/markup-compatibility/2006">
              <mc:Choice xmlns:v="urn:schemas-microsoft-com:vml" Requires="v">
                <p:oleObj r:id="rId12" imgW="1040948" imgH="431613" progId="Equation.3">
                  <p:embed/>
                </p:oleObj>
              </mc:Choice>
              <mc:Fallback>
                <p:oleObj r:id="rId12" imgW="1040948" imgH="431613" progId="Equation.3">
                  <p:embed/>
                  <p:pic>
                    <p:nvPicPr>
                      <p:cNvPr id="48141" name="Object 13">
                        <a:extLst>
                          <a:ext uri="{FF2B5EF4-FFF2-40B4-BE49-F238E27FC236}">
                            <a16:creationId xmlns:a16="http://schemas.microsoft.com/office/drawing/2014/main" id="{5A9BB61D-E728-523A-9934-3C4DF4739DB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62800" y="2667001"/>
                        <a:ext cx="2286000" cy="938213"/>
                      </a:xfrm>
                      <a:prstGeom prst="rect">
                        <a:avLst/>
                      </a:prstGeom>
                      <a:solidFill>
                        <a:srgbClr val="FFFF99"/>
                      </a:solidFill>
                    </p:spPr>
                  </p:pic>
                </p:oleObj>
              </mc:Fallback>
            </mc:AlternateContent>
          </a:graphicData>
        </a:graphic>
      </p:graphicFrame>
      <p:sp>
        <p:nvSpPr>
          <p:cNvPr id="48143" name="Text Box 15">
            <a:extLst>
              <a:ext uri="{FF2B5EF4-FFF2-40B4-BE49-F238E27FC236}">
                <a16:creationId xmlns:a16="http://schemas.microsoft.com/office/drawing/2014/main" id="{01445361-0318-4B82-77CE-7F59D4AE14C2}"/>
              </a:ext>
            </a:extLst>
          </p:cNvPr>
          <p:cNvSpPr txBox="1">
            <a:spLocks noChangeArrowheads="1"/>
          </p:cNvSpPr>
          <p:nvPr/>
        </p:nvSpPr>
        <p:spPr bwMode="auto">
          <a:xfrm>
            <a:off x="6248400" y="2743201"/>
            <a:ext cx="83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b="1">
                <a:ea typeface="华文中宋" panose="02010600040101010101" pitchFamily="2" charset="-122"/>
              </a:rPr>
              <a:t>同样处理</a:t>
            </a:r>
          </a:p>
        </p:txBody>
      </p:sp>
      <p:sp>
        <p:nvSpPr>
          <p:cNvPr id="8210" name="Rectangle 17">
            <a:extLst>
              <a:ext uri="{FF2B5EF4-FFF2-40B4-BE49-F238E27FC236}">
                <a16:creationId xmlns:a16="http://schemas.microsoft.com/office/drawing/2014/main" id="{A782B18C-40F4-B0D6-04FB-2992E0E37705}"/>
              </a:ext>
            </a:extLst>
          </p:cNvPr>
          <p:cNvSpPr>
            <a:spLocks noChangeArrowheads="1"/>
          </p:cNvSpPr>
          <p:nvPr/>
        </p:nvSpPr>
        <p:spPr bwMode="auto">
          <a:xfrm>
            <a:off x="5224463" y="31003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8144" name="Object 16">
            <a:extLst>
              <a:ext uri="{FF2B5EF4-FFF2-40B4-BE49-F238E27FC236}">
                <a16:creationId xmlns:a16="http://schemas.microsoft.com/office/drawing/2014/main" id="{ED7A5505-6409-5923-98D7-1754F30CCE8D}"/>
              </a:ext>
            </a:extLst>
          </p:cNvPr>
          <p:cNvGraphicFramePr>
            <a:graphicFrameLocks noChangeAspect="1"/>
          </p:cNvGraphicFramePr>
          <p:nvPr/>
        </p:nvGraphicFramePr>
        <p:xfrm>
          <a:off x="7391400" y="3505201"/>
          <a:ext cx="2438400" cy="919163"/>
        </p:xfrm>
        <a:graphic>
          <a:graphicData uri="http://schemas.openxmlformats.org/presentationml/2006/ole">
            <mc:AlternateContent xmlns:mc="http://schemas.openxmlformats.org/markup-compatibility/2006">
              <mc:Choice xmlns:v="urn:schemas-microsoft-com:vml" Requires="v">
                <p:oleObj r:id="rId14" imgW="1143000" imgH="431800" progId="Equation.3">
                  <p:embed/>
                </p:oleObj>
              </mc:Choice>
              <mc:Fallback>
                <p:oleObj r:id="rId14" imgW="1143000" imgH="431800" progId="Equation.3">
                  <p:embed/>
                  <p:pic>
                    <p:nvPicPr>
                      <p:cNvPr id="48144" name="Object 16">
                        <a:extLst>
                          <a:ext uri="{FF2B5EF4-FFF2-40B4-BE49-F238E27FC236}">
                            <a16:creationId xmlns:a16="http://schemas.microsoft.com/office/drawing/2014/main" id="{ED7A5505-6409-5923-98D7-1754F30CCE8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91400" y="3505201"/>
                        <a:ext cx="2438400" cy="919163"/>
                      </a:xfrm>
                      <a:prstGeom prst="rect">
                        <a:avLst/>
                      </a:prstGeom>
                      <a:solidFill>
                        <a:srgbClr val="FFFF99"/>
                      </a:solidFill>
                    </p:spPr>
                  </p:pic>
                </p:oleObj>
              </mc:Fallback>
            </mc:AlternateContent>
          </a:graphicData>
        </a:graphic>
      </p:graphicFrame>
      <p:sp>
        <p:nvSpPr>
          <p:cNvPr id="48146" name="Rectangle 18">
            <a:extLst>
              <a:ext uri="{FF2B5EF4-FFF2-40B4-BE49-F238E27FC236}">
                <a16:creationId xmlns:a16="http://schemas.microsoft.com/office/drawing/2014/main" id="{ECD21E6E-C67F-2E0F-3CAB-A985180C7C9C}"/>
              </a:ext>
            </a:extLst>
          </p:cNvPr>
          <p:cNvSpPr>
            <a:spLocks noChangeArrowheads="1"/>
          </p:cNvSpPr>
          <p:nvPr/>
        </p:nvSpPr>
        <p:spPr bwMode="auto">
          <a:xfrm>
            <a:off x="1828800" y="4419601"/>
            <a:ext cx="86106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just" eaLnBrk="1" hangingPunct="1">
              <a:spcBef>
                <a:spcPct val="20000"/>
              </a:spcBef>
              <a:buClr>
                <a:schemeClr val="folHlink"/>
              </a:buClr>
              <a:buSzPct val="75000"/>
              <a:buFont typeface="Wingdings" panose="05000000000000000000" pitchFamily="2" charset="2"/>
              <a:buChar char="n"/>
            </a:pPr>
            <a:r>
              <a:rPr lang="en-US" altLang="zh-CN" sz="2800" b="1" i="1">
                <a:latin typeface="Times New Roman" panose="02020603050405020304" pitchFamily="18" charset="0"/>
                <a:ea typeface="华文中宋" panose="02010600040101010101" pitchFamily="2" charset="-122"/>
              </a:rPr>
              <a:t>Q</a:t>
            </a:r>
            <a:r>
              <a:rPr lang="zh-CN" altLang="en-US" sz="2800" b="1">
                <a:latin typeface="Times New Roman" panose="02020603050405020304" pitchFamily="18" charset="0"/>
                <a:ea typeface="华文中宋" panose="02010600040101010101" pitchFamily="2" charset="-122"/>
              </a:rPr>
              <a:t>值越大，</a:t>
            </a:r>
            <a:r>
              <a:rPr lang="zh-CN" altLang="en-US" sz="2800" b="1">
                <a:latin typeface="Times New Roman" panose="02020603050405020304" pitchFamily="18" charset="0"/>
                <a:ea typeface="华文中宋" panose="02010600040101010101" pitchFamily="2" charset="-122"/>
                <a:sym typeface="Symbol" panose="05050102010706020507" pitchFamily="18" charset="2"/>
              </a:rPr>
              <a:t></a:t>
            </a:r>
            <a:r>
              <a:rPr lang="en-US" altLang="zh-CN" sz="2800" b="1" i="1">
                <a:latin typeface="Times New Roman" panose="02020603050405020304" pitchFamily="18" charset="0"/>
                <a:ea typeface="华文中宋" panose="02010600040101010101" pitchFamily="2" charset="-122"/>
                <a:sym typeface="Symbol" panose="05050102010706020507" pitchFamily="18" charset="2"/>
              </a:rPr>
              <a:t>f</a:t>
            </a:r>
            <a:r>
              <a:rPr lang="zh-CN" altLang="en-US" sz="2800" b="1">
                <a:latin typeface="Times New Roman" panose="02020603050405020304" pitchFamily="18" charset="0"/>
                <a:ea typeface="华文中宋" panose="02010600040101010101" pitchFamily="2" charset="-122"/>
              </a:rPr>
              <a:t>越小，谐振峰越尖锐，频率选择性能也越好</a:t>
            </a:r>
            <a:r>
              <a:rPr lang="en-US" altLang="zh-CN" sz="2800" b="1">
                <a:latin typeface="Times New Roman" panose="02020603050405020304" pitchFamily="18" charset="0"/>
                <a:ea typeface="华文中宋" panose="02010600040101010101" pitchFamily="2" charset="-122"/>
              </a:rPr>
              <a:t>——Q</a:t>
            </a:r>
            <a:r>
              <a:rPr lang="zh-CN" altLang="en-US" sz="2800" b="1">
                <a:latin typeface="Times New Roman" panose="02020603050405020304" pitchFamily="18" charset="0"/>
                <a:ea typeface="华文中宋" panose="02010600040101010101" pitchFamily="2" charset="-122"/>
              </a:rPr>
              <a:t>值的第二种物理意义。</a:t>
            </a:r>
            <a:endParaRPr lang="zh-CN" altLang="en-US" sz="2800">
              <a:latin typeface="Times New Roman" panose="02020603050405020304" pitchFamily="18" charset="0"/>
              <a:ea typeface="华文中宋" panose="02010600040101010101" pitchFamily="2" charset="-122"/>
            </a:endParaRPr>
          </a:p>
          <a:p>
            <a:pPr algn="just" eaLnBrk="1" hangingPunct="1">
              <a:spcBef>
                <a:spcPct val="20000"/>
              </a:spcBef>
              <a:buClr>
                <a:schemeClr val="folHlink"/>
              </a:buClr>
              <a:buSzPct val="75000"/>
              <a:buFont typeface="Wingdings" panose="05000000000000000000" pitchFamily="2" charset="2"/>
              <a:buChar char="n"/>
            </a:pPr>
            <a:r>
              <a:rPr lang="zh-CN" altLang="en-US" sz="2800" b="1">
                <a:solidFill>
                  <a:srgbClr val="800000"/>
                </a:solidFill>
                <a:latin typeface="Times New Roman" panose="02020603050405020304" pitchFamily="18" charset="0"/>
                <a:ea typeface="华文中宋" panose="02010600040101010101" pitchFamily="2" charset="-122"/>
              </a:rPr>
              <a:t> </a:t>
            </a:r>
            <a:r>
              <a:rPr lang="en-US" altLang="zh-CN" sz="2800" b="1">
                <a:solidFill>
                  <a:srgbClr val="800000"/>
                </a:solidFill>
                <a:latin typeface="Times New Roman" panose="02020603050405020304" pitchFamily="18" charset="0"/>
                <a:ea typeface="华文中宋" panose="02010600040101010101" pitchFamily="2" charset="-122"/>
              </a:rPr>
              <a:t>Q</a:t>
            </a:r>
            <a:r>
              <a:rPr lang="zh-CN" altLang="en-US" sz="2800" b="1">
                <a:solidFill>
                  <a:srgbClr val="800000"/>
                </a:solidFill>
                <a:latin typeface="Times New Roman" panose="02020603050405020304" pitchFamily="18" charset="0"/>
                <a:ea typeface="华文中宋" panose="02010600040101010101" pitchFamily="2" charset="-122"/>
              </a:rPr>
              <a:t>值越高，△</a:t>
            </a:r>
            <a:r>
              <a:rPr lang="en-US" altLang="zh-CN" sz="2800" b="1">
                <a:solidFill>
                  <a:srgbClr val="800000"/>
                </a:solidFill>
                <a:latin typeface="Times New Roman" panose="02020603050405020304" pitchFamily="18" charset="0"/>
                <a:ea typeface="华文中宋" panose="02010600040101010101" pitchFamily="2" charset="-122"/>
              </a:rPr>
              <a:t>f</a:t>
            </a:r>
            <a:r>
              <a:rPr lang="zh-CN" altLang="en-US" sz="2800" b="1">
                <a:solidFill>
                  <a:srgbClr val="800000"/>
                </a:solidFill>
                <a:latin typeface="Times New Roman" panose="02020603050405020304" pitchFamily="18" charset="0"/>
                <a:ea typeface="华文中宋" panose="02010600040101010101" pitchFamily="2" charset="-122"/>
              </a:rPr>
              <a:t>越小电路的选择性能越好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a:xfrm>
            <a:off x="838200" y="0"/>
            <a:ext cx="10515600" cy="795619"/>
          </a:xfrm>
        </p:spPr>
        <p:txBody>
          <a:bodyPr/>
          <a:lstStyle/>
          <a:p>
            <a:r>
              <a:rPr lang="zh-CN" altLang="en-US" dirty="0">
                <a:latin typeface="宋体" panose="02010600030101010101" pitchFamily="2" charset="-122"/>
                <a:ea typeface="宋体" panose="02010600030101010101" pitchFamily="2" charset="-122"/>
              </a:rPr>
              <a:t>阻抗，导纳与辐角</a:t>
            </a: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a:xfrm>
            <a:off x="966429" y="896142"/>
            <a:ext cx="10515600" cy="5657057"/>
          </a:xfrm>
        </p:spPr>
        <p:txBody>
          <a:bodyPr/>
          <a:lstStyle/>
          <a:p>
            <a:r>
              <a:rPr lang="zh-CN" altLang="en-US" dirty="0">
                <a:latin typeface="宋体" panose="02010600030101010101" pitchFamily="2" charset="-122"/>
                <a:ea typeface="宋体" panose="02010600030101010101" pitchFamily="2" charset="-122"/>
              </a:rPr>
              <a:t>若在某交流电路中，满足</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定义阻抗为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导纳为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辐角为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阻抗和导纳表示了电流与电压峰值之间的关系，而辐角表示了电压与电流之间的相位差。</a:t>
            </a:r>
          </a:p>
        </p:txBody>
      </p:sp>
      <p:graphicFrame>
        <p:nvGraphicFramePr>
          <p:cNvPr id="4" name="Object 8">
            <a:extLst>
              <a:ext uri="{FF2B5EF4-FFF2-40B4-BE49-F238E27FC236}">
                <a16:creationId xmlns:a16="http://schemas.microsoft.com/office/drawing/2014/main" id="{A72CD50C-D90C-1F13-EAF2-311DDB29A43C}"/>
              </a:ext>
            </a:extLst>
          </p:cNvPr>
          <p:cNvGraphicFramePr>
            <a:graphicFrameLocks noChangeAspect="1"/>
          </p:cNvGraphicFramePr>
          <p:nvPr>
            <p:extLst>
              <p:ext uri="{D42A27DB-BD31-4B8C-83A1-F6EECF244321}">
                <p14:modId xmlns:p14="http://schemas.microsoft.com/office/powerpoint/2010/main" val="1550094468"/>
              </p:ext>
            </p:extLst>
          </p:nvPr>
        </p:nvGraphicFramePr>
        <p:xfrm>
          <a:off x="4381500" y="1345918"/>
          <a:ext cx="3429000" cy="581025"/>
        </p:xfrm>
        <a:graphic>
          <a:graphicData uri="http://schemas.openxmlformats.org/presentationml/2006/ole">
            <mc:AlternateContent xmlns:mc="http://schemas.openxmlformats.org/markup-compatibility/2006">
              <mc:Choice xmlns:v="urn:schemas-microsoft-com:vml" Requires="v">
                <p:oleObj r:id="rId2" imgW="1371600" imgH="228600" progId="Equation.3">
                  <p:embed/>
                </p:oleObj>
              </mc:Choice>
              <mc:Fallback>
                <p:oleObj r:id="rId2" imgW="1371600" imgH="228600" progId="Equation.3">
                  <p:embed/>
                  <p:pic>
                    <p:nvPicPr>
                      <p:cNvPr id="6" name="Object 8">
                        <a:extLst>
                          <a:ext uri="{FF2B5EF4-FFF2-40B4-BE49-F238E27FC236}">
                            <a16:creationId xmlns:a16="http://schemas.microsoft.com/office/drawing/2014/main" id="{DD3F1B8C-8E38-0624-51CC-45831A90C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0" y="1345918"/>
                        <a:ext cx="34290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0">
            <a:extLst>
              <a:ext uri="{FF2B5EF4-FFF2-40B4-BE49-F238E27FC236}">
                <a16:creationId xmlns:a16="http://schemas.microsoft.com/office/drawing/2014/main" id="{11DC9A79-086A-F37F-0CD1-448541E6B41C}"/>
              </a:ext>
            </a:extLst>
          </p:cNvPr>
          <p:cNvGraphicFramePr>
            <a:graphicFrameLocks noChangeAspect="1"/>
          </p:cNvGraphicFramePr>
          <p:nvPr>
            <p:extLst>
              <p:ext uri="{D42A27DB-BD31-4B8C-83A1-F6EECF244321}">
                <p14:modId xmlns:p14="http://schemas.microsoft.com/office/powerpoint/2010/main" val="729438620"/>
              </p:ext>
            </p:extLst>
          </p:nvPr>
        </p:nvGraphicFramePr>
        <p:xfrm>
          <a:off x="4440238" y="1936056"/>
          <a:ext cx="3370262" cy="612775"/>
        </p:xfrm>
        <a:graphic>
          <a:graphicData uri="http://schemas.openxmlformats.org/presentationml/2006/ole">
            <mc:AlternateContent xmlns:mc="http://schemas.openxmlformats.org/markup-compatibility/2006">
              <mc:Choice xmlns:v="urn:schemas-microsoft-com:vml" Requires="v">
                <p:oleObj name="公式" r:id="rId4" imgW="1257120" imgH="228600" progId="Equation.3">
                  <p:embed/>
                </p:oleObj>
              </mc:Choice>
              <mc:Fallback>
                <p:oleObj name="公式" r:id="rId4" imgW="1257120" imgH="228600" progId="Equation.3">
                  <p:embed/>
                  <p:pic>
                    <p:nvPicPr>
                      <p:cNvPr id="7" name="Object 10">
                        <a:extLst>
                          <a:ext uri="{FF2B5EF4-FFF2-40B4-BE49-F238E27FC236}">
                            <a16:creationId xmlns:a16="http://schemas.microsoft.com/office/drawing/2014/main" id="{2A54AB65-4484-1D21-EB1B-F863D4314A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238" y="1936056"/>
                        <a:ext cx="3370262"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图片 6">
            <a:extLst>
              <a:ext uri="{FF2B5EF4-FFF2-40B4-BE49-F238E27FC236}">
                <a16:creationId xmlns:a16="http://schemas.microsoft.com/office/drawing/2014/main" id="{56B69401-81D2-6EB4-BD6B-58B0BD8DDF45}"/>
              </a:ext>
            </a:extLst>
          </p:cNvPr>
          <p:cNvPicPr>
            <a:picLocks noChangeAspect="1"/>
          </p:cNvPicPr>
          <p:nvPr/>
        </p:nvPicPr>
        <p:blipFill>
          <a:blip r:embed="rId6"/>
          <a:stretch>
            <a:fillRect/>
          </a:stretch>
        </p:blipFill>
        <p:spPr>
          <a:xfrm>
            <a:off x="5682020" y="2905356"/>
            <a:ext cx="886697" cy="740136"/>
          </a:xfrm>
          <a:prstGeom prst="rect">
            <a:avLst/>
          </a:prstGeom>
        </p:spPr>
      </p:pic>
      <p:pic>
        <p:nvPicPr>
          <p:cNvPr id="9" name="图片 8">
            <a:extLst>
              <a:ext uri="{FF2B5EF4-FFF2-40B4-BE49-F238E27FC236}">
                <a16:creationId xmlns:a16="http://schemas.microsoft.com/office/drawing/2014/main" id="{6D26207D-94D6-DEB9-0EE2-29D8EAC86E9F}"/>
              </a:ext>
            </a:extLst>
          </p:cNvPr>
          <p:cNvPicPr>
            <a:picLocks noChangeAspect="1"/>
          </p:cNvPicPr>
          <p:nvPr/>
        </p:nvPicPr>
        <p:blipFill>
          <a:blip r:embed="rId7"/>
          <a:stretch>
            <a:fillRect/>
          </a:stretch>
        </p:blipFill>
        <p:spPr>
          <a:xfrm>
            <a:off x="5401405" y="3746016"/>
            <a:ext cx="1447925" cy="853514"/>
          </a:xfrm>
          <a:prstGeom prst="rect">
            <a:avLst/>
          </a:prstGeom>
        </p:spPr>
      </p:pic>
      <p:pic>
        <p:nvPicPr>
          <p:cNvPr id="11" name="图片 10">
            <a:extLst>
              <a:ext uri="{FF2B5EF4-FFF2-40B4-BE49-F238E27FC236}">
                <a16:creationId xmlns:a16="http://schemas.microsoft.com/office/drawing/2014/main" id="{B4FF3A04-8841-3B73-3C8A-998998B33D86}"/>
              </a:ext>
            </a:extLst>
          </p:cNvPr>
          <p:cNvPicPr>
            <a:picLocks noChangeAspect="1"/>
          </p:cNvPicPr>
          <p:nvPr/>
        </p:nvPicPr>
        <p:blipFill>
          <a:blip r:embed="rId8"/>
          <a:stretch>
            <a:fillRect/>
          </a:stretch>
        </p:blipFill>
        <p:spPr>
          <a:xfrm>
            <a:off x="5496662" y="4998986"/>
            <a:ext cx="1257409" cy="426757"/>
          </a:xfrm>
          <a:prstGeom prst="rect">
            <a:avLst/>
          </a:prstGeom>
        </p:spPr>
      </p:pic>
    </p:spTree>
    <p:extLst>
      <p:ext uri="{BB962C8B-B14F-4D97-AF65-F5344CB8AC3E}">
        <p14:creationId xmlns:p14="http://schemas.microsoft.com/office/powerpoint/2010/main" val="14159042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A1F4516D-3893-9D53-8D01-DCF4747E9E8E}"/>
              </a:ext>
            </a:extLst>
          </p:cNvPr>
          <p:cNvSpPr>
            <a:spLocks noGrp="1" noChangeArrowheads="1"/>
          </p:cNvSpPr>
          <p:nvPr>
            <p:ph type="title"/>
          </p:nvPr>
        </p:nvSpPr>
        <p:spPr>
          <a:xfrm>
            <a:off x="2209800" y="441325"/>
            <a:ext cx="4038600" cy="1250950"/>
          </a:xfrm>
        </p:spPr>
        <p:txBody>
          <a:bodyPr/>
          <a:lstStyle/>
          <a:p>
            <a:pPr eaLnBrk="1" hangingPunct="1"/>
            <a:r>
              <a:rPr lang="zh-CN" altLang="en-US" sz="3600" b="1">
                <a:latin typeface="Times New Roman" panose="02020603050405020304" pitchFamily="18" charset="0"/>
                <a:ea typeface="黑体" panose="02010609060101010101" pitchFamily="49" charset="-122"/>
                <a:cs typeface="Times New Roman" panose="02020603050405020304" pitchFamily="18" charset="0"/>
              </a:rPr>
              <a:t>电压分配和</a:t>
            </a:r>
            <a:r>
              <a:rPr lang="en-US" altLang="zh-CN" sz="3600" b="1">
                <a:latin typeface="Times New Roman" panose="02020603050405020304" pitchFamily="18" charset="0"/>
                <a:ea typeface="黑体" panose="02010609060101010101" pitchFamily="49" charset="-122"/>
                <a:cs typeface="Times New Roman" panose="02020603050405020304" pitchFamily="18" charset="0"/>
              </a:rPr>
              <a:t>Q</a:t>
            </a:r>
            <a:r>
              <a:rPr lang="zh-CN" altLang="en-US" sz="3600" b="1">
                <a:latin typeface="Times New Roman" panose="02020603050405020304" pitchFamily="18" charset="0"/>
                <a:ea typeface="黑体" panose="02010609060101010101" pitchFamily="49" charset="-122"/>
                <a:cs typeface="Times New Roman" panose="02020603050405020304" pitchFamily="18" charset="0"/>
              </a:rPr>
              <a:t>值的第三种物理意义</a:t>
            </a:r>
            <a:r>
              <a:rPr lang="zh-CN" altLang="en-US" sz="400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9222" name="Rectangle 3">
            <a:extLst>
              <a:ext uri="{FF2B5EF4-FFF2-40B4-BE49-F238E27FC236}">
                <a16:creationId xmlns:a16="http://schemas.microsoft.com/office/drawing/2014/main" id="{43752187-40D0-4EB8-4D8A-CFDD40F99980}"/>
              </a:ext>
            </a:extLst>
          </p:cNvPr>
          <p:cNvSpPr>
            <a:spLocks noGrp="1" noChangeArrowheads="1"/>
          </p:cNvSpPr>
          <p:nvPr>
            <p:ph type="body" idx="1"/>
          </p:nvPr>
        </p:nvSpPr>
        <p:spPr>
          <a:xfrm>
            <a:off x="2057400" y="1828800"/>
            <a:ext cx="8458200" cy="4267200"/>
          </a:xfrm>
        </p:spPr>
        <p:txBody>
          <a:bodyPr/>
          <a:lstStyle/>
          <a:p>
            <a:pPr algn="just" eaLnBrk="1" hangingPunct="1"/>
            <a:r>
              <a:rPr lang="en-US" altLang="zh-CN" b="1" i="1">
                <a:latin typeface="Times New Roman" panose="02020603050405020304" pitchFamily="18" charset="0"/>
                <a:ea typeface="黑体" panose="02010609060101010101" pitchFamily="49" charset="-122"/>
                <a:cs typeface="Times New Roman" panose="02020603050405020304" pitchFamily="18" charset="0"/>
              </a:rPr>
              <a:t>Q</a:t>
            </a:r>
            <a:r>
              <a:rPr lang="zh-CN" altLang="en-US" b="1">
                <a:latin typeface="Times New Roman" panose="02020603050405020304" pitchFamily="18" charset="0"/>
                <a:ea typeface="黑体" panose="02010609060101010101" pitchFamily="49" charset="-122"/>
                <a:cs typeface="Times New Roman" panose="02020603050405020304" pitchFamily="18" charset="0"/>
              </a:rPr>
              <a:t>值标志了谐振电路中电感、或电容上电压与总电压的比值</a:t>
            </a: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en-US" altLang="zh-CN" b="1" i="1">
                <a:solidFill>
                  <a:srgbClr val="800000"/>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en-US" b="1">
                <a:solidFill>
                  <a:srgbClr val="800000"/>
                </a:solidFill>
                <a:latin typeface="Times New Roman" panose="02020603050405020304" pitchFamily="18" charset="0"/>
                <a:ea typeface="黑体" panose="02010609060101010101" pitchFamily="49" charset="-122"/>
                <a:cs typeface="Times New Roman" panose="02020603050405020304" pitchFamily="18" charset="0"/>
              </a:rPr>
              <a:t>值越大，电感和电容上的电压与总电压之比越大</a:t>
            </a:r>
          </a:p>
          <a:p>
            <a:pPr algn="just"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例如：一谐振电路的</a:t>
            </a:r>
            <a:r>
              <a:rPr lang="en-US" altLang="zh-CN" b="1" i="1">
                <a:latin typeface="Times New Roman" panose="02020603050405020304" pitchFamily="18" charset="0"/>
                <a:ea typeface="黑体" panose="02010609060101010101" pitchFamily="49" charset="-122"/>
                <a:cs typeface="Times New Roman" panose="02020603050405020304" pitchFamily="18" charset="0"/>
              </a:rPr>
              <a:t>Q</a:t>
            </a:r>
            <a:r>
              <a:rPr lang="zh-CN" altLang="en-US" b="1">
                <a:latin typeface="Times New Roman" panose="02020603050405020304" pitchFamily="18" charset="0"/>
                <a:ea typeface="黑体" panose="02010609060101010101" pitchFamily="49" charset="-122"/>
                <a:cs typeface="Times New Roman" panose="02020603050405020304" pitchFamily="18" charset="0"/>
              </a:rPr>
              <a:t>＝</a:t>
            </a:r>
            <a:r>
              <a:rPr lang="en-US" altLang="zh-CN" b="1">
                <a:latin typeface="Times New Roman" panose="02020603050405020304" pitchFamily="18" charset="0"/>
                <a:ea typeface="黑体" panose="02010609060101010101" pitchFamily="49" charset="-122"/>
                <a:cs typeface="Times New Roman" panose="02020603050405020304" pitchFamily="18" charset="0"/>
              </a:rPr>
              <a:t>100</a:t>
            </a:r>
            <a:r>
              <a:rPr lang="zh-CN" altLang="en-US" b="1">
                <a:latin typeface="Times New Roman" panose="02020603050405020304" pitchFamily="18" charset="0"/>
                <a:ea typeface="黑体" panose="02010609060101010101" pitchFamily="49" charset="-122"/>
                <a:cs typeface="Times New Roman" panose="02020603050405020304" pitchFamily="18" charset="0"/>
              </a:rPr>
              <a:t>，</a:t>
            </a:r>
          </a:p>
          <a:p>
            <a:pPr algn="just" eaLnBrk="1" hangingPunct="1">
              <a:buFont typeface="Wingdings" panose="05000000000000000000" pitchFamily="2" charset="2"/>
              <a:buNone/>
            </a:pPr>
            <a:r>
              <a:rPr lang="zh-CN" altLang="en-US" b="1">
                <a:latin typeface="Times New Roman" panose="02020603050405020304" pitchFamily="18" charset="0"/>
                <a:ea typeface="黑体" panose="02010609060101010101" pitchFamily="49" charset="-122"/>
                <a:cs typeface="Times New Roman" panose="02020603050405020304" pitchFamily="18" charset="0"/>
              </a:rPr>
              <a:t>     若测得</a:t>
            </a:r>
            <a:r>
              <a:rPr lang="en-US" altLang="zh-CN" b="1" i="1">
                <a:latin typeface="Times New Roman" panose="02020603050405020304" pitchFamily="18" charset="0"/>
                <a:ea typeface="黑体" panose="02010609060101010101" pitchFamily="49" charset="-122"/>
                <a:cs typeface="Times New Roman" panose="02020603050405020304" pitchFamily="18" charset="0"/>
              </a:rPr>
              <a:t>U</a:t>
            </a:r>
            <a:r>
              <a:rPr lang="zh-CN" altLang="en-US" b="1">
                <a:latin typeface="Times New Roman" panose="02020603050405020304" pitchFamily="18" charset="0"/>
                <a:ea typeface="黑体" panose="02010609060101010101" pitchFamily="49" charset="-122"/>
                <a:cs typeface="Times New Roman" panose="02020603050405020304" pitchFamily="18" charset="0"/>
              </a:rPr>
              <a:t>＝</a:t>
            </a:r>
            <a:r>
              <a:rPr lang="en-US" altLang="zh-CN" b="1">
                <a:latin typeface="Times New Roman" panose="02020603050405020304" pitchFamily="18" charset="0"/>
                <a:ea typeface="黑体" panose="02010609060101010101" pitchFamily="49" charset="-122"/>
                <a:cs typeface="Times New Roman" panose="02020603050405020304" pitchFamily="18" charset="0"/>
              </a:rPr>
              <a:t>5</a:t>
            </a:r>
            <a:r>
              <a:rPr lang="en-US" altLang="zh-CN" b="1" i="1">
                <a:latin typeface="Times New Roman" panose="02020603050405020304" pitchFamily="18" charset="0"/>
                <a:ea typeface="黑体" panose="02010609060101010101" pitchFamily="49" charset="-122"/>
                <a:cs typeface="Times New Roman" panose="02020603050405020304" pitchFamily="18" charset="0"/>
              </a:rPr>
              <a:t>V</a:t>
            </a:r>
            <a:r>
              <a:rPr lang="en-US" altLang="zh-CN" b="1">
                <a:latin typeface="Times New Roman" panose="02020603050405020304" pitchFamily="18" charset="0"/>
                <a:ea typeface="黑体" panose="02010609060101010101" pitchFamily="49" charset="-122"/>
                <a:cs typeface="Times New Roman" panose="02020603050405020304" pitchFamily="18" charset="0"/>
              </a:rPr>
              <a:t>,</a:t>
            </a:r>
            <a:r>
              <a:rPr lang="zh-CN" altLang="en-US" b="1">
                <a:latin typeface="Times New Roman" panose="02020603050405020304" pitchFamily="18" charset="0"/>
                <a:ea typeface="黑体" panose="02010609060101010101" pitchFamily="49" charset="-122"/>
                <a:cs typeface="Times New Roman" panose="02020603050405020304" pitchFamily="18" charset="0"/>
              </a:rPr>
              <a:t>则</a:t>
            </a:r>
            <a:r>
              <a:rPr lang="en-US" altLang="zh-CN" b="1" i="1">
                <a:latin typeface="Times New Roman" panose="02020603050405020304" pitchFamily="18" charset="0"/>
                <a:ea typeface="黑体" panose="02010609060101010101" pitchFamily="49" charset="-122"/>
                <a:cs typeface="Times New Roman" panose="02020603050405020304" pitchFamily="18" charset="0"/>
              </a:rPr>
              <a:t>U</a:t>
            </a:r>
            <a:r>
              <a:rPr lang="en-US" altLang="zh-CN" b="1" i="1" baseline="-30000">
                <a:latin typeface="Times New Roman" panose="02020603050405020304" pitchFamily="18" charset="0"/>
                <a:ea typeface="黑体" panose="02010609060101010101" pitchFamily="49" charset="-122"/>
                <a:cs typeface="Times New Roman" panose="02020603050405020304" pitchFamily="18" charset="0"/>
              </a:rPr>
              <a:t>L</a:t>
            </a:r>
            <a:r>
              <a:rPr lang="zh-CN" altLang="en-US" b="1">
                <a:latin typeface="Times New Roman" panose="02020603050405020304" pitchFamily="18" charset="0"/>
                <a:ea typeface="黑体" panose="02010609060101010101" pitchFamily="49" charset="-122"/>
                <a:cs typeface="Times New Roman" panose="02020603050405020304" pitchFamily="18" charset="0"/>
              </a:rPr>
              <a:t>＝</a:t>
            </a:r>
            <a:r>
              <a:rPr lang="en-US" altLang="zh-CN" b="1" i="1">
                <a:latin typeface="Times New Roman" panose="02020603050405020304" pitchFamily="18" charset="0"/>
                <a:ea typeface="黑体" panose="02010609060101010101" pitchFamily="49" charset="-122"/>
                <a:cs typeface="Times New Roman" panose="02020603050405020304" pitchFamily="18" charset="0"/>
              </a:rPr>
              <a:t>U</a:t>
            </a:r>
            <a:r>
              <a:rPr lang="en-US" altLang="zh-CN" b="1" i="1" baseline="-30000">
                <a:latin typeface="Times New Roman" panose="02020603050405020304" pitchFamily="18" charset="0"/>
                <a:ea typeface="黑体" panose="02010609060101010101" pitchFamily="49" charset="-122"/>
                <a:cs typeface="Times New Roman" panose="02020603050405020304" pitchFamily="18" charset="0"/>
              </a:rPr>
              <a:t>C</a:t>
            </a:r>
            <a:r>
              <a:rPr lang="zh-CN" altLang="en-US" b="1">
                <a:latin typeface="Times New Roman" panose="02020603050405020304" pitchFamily="18" charset="0"/>
                <a:ea typeface="黑体" panose="02010609060101010101" pitchFamily="49" charset="-122"/>
                <a:cs typeface="Times New Roman" panose="02020603050405020304" pitchFamily="18" charset="0"/>
              </a:rPr>
              <a:t>＝</a:t>
            </a:r>
            <a:r>
              <a:rPr lang="en-US" altLang="zh-CN" b="1">
                <a:latin typeface="Times New Roman" panose="02020603050405020304" pitchFamily="18" charset="0"/>
                <a:ea typeface="黑体" panose="02010609060101010101" pitchFamily="49" charset="-122"/>
                <a:cs typeface="Times New Roman" panose="02020603050405020304" pitchFamily="18" charset="0"/>
              </a:rPr>
              <a:t>500</a:t>
            </a:r>
            <a:r>
              <a:rPr lang="en-US" altLang="zh-CN" b="1" i="1">
                <a:latin typeface="Times New Roman" panose="02020603050405020304" pitchFamily="18" charset="0"/>
                <a:ea typeface="黑体" panose="02010609060101010101" pitchFamily="49" charset="-122"/>
                <a:cs typeface="Times New Roman" panose="02020603050405020304" pitchFamily="18" charset="0"/>
              </a:rPr>
              <a:t>V</a:t>
            </a:r>
            <a:r>
              <a:rPr lang="en-US" altLang="zh-CN" i="1">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9223" name="Rectangle 5">
            <a:extLst>
              <a:ext uri="{FF2B5EF4-FFF2-40B4-BE49-F238E27FC236}">
                <a16:creationId xmlns:a16="http://schemas.microsoft.com/office/drawing/2014/main" id="{93262353-CFA4-A292-7E8B-5E55B65B4188}"/>
              </a:ext>
            </a:extLst>
          </p:cNvPr>
          <p:cNvSpPr>
            <a:spLocks noChangeArrowheads="1"/>
          </p:cNvSpPr>
          <p:nvPr/>
        </p:nvSpPr>
        <p:spPr bwMode="auto">
          <a:xfrm>
            <a:off x="5467350" y="31432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9218" name="Object 4">
            <a:extLst>
              <a:ext uri="{FF2B5EF4-FFF2-40B4-BE49-F238E27FC236}">
                <a16:creationId xmlns:a16="http://schemas.microsoft.com/office/drawing/2014/main" id="{C0EBEE71-4674-9B61-C464-2AE4396E0C95}"/>
              </a:ext>
            </a:extLst>
          </p:cNvPr>
          <p:cNvGraphicFramePr>
            <a:graphicFrameLocks noChangeAspect="1"/>
          </p:cNvGraphicFramePr>
          <p:nvPr/>
        </p:nvGraphicFramePr>
        <p:xfrm>
          <a:off x="7086600" y="533401"/>
          <a:ext cx="1981200" cy="900113"/>
        </p:xfrm>
        <a:graphic>
          <a:graphicData uri="http://schemas.openxmlformats.org/presentationml/2006/ole">
            <mc:AlternateContent xmlns:mc="http://schemas.openxmlformats.org/markup-compatibility/2006">
              <mc:Choice xmlns:v="urn:schemas-microsoft-com:vml" Requires="v">
                <p:oleObj r:id="rId2" imgW="1257300" imgH="571500" progId="Equation.3">
                  <p:embed/>
                </p:oleObj>
              </mc:Choice>
              <mc:Fallback>
                <p:oleObj r:id="rId2" imgW="1257300" imgH="571500" progId="Equation.3">
                  <p:embed/>
                  <p:pic>
                    <p:nvPicPr>
                      <p:cNvPr id="9218" name="Object 4">
                        <a:extLst>
                          <a:ext uri="{FF2B5EF4-FFF2-40B4-BE49-F238E27FC236}">
                            <a16:creationId xmlns:a16="http://schemas.microsoft.com/office/drawing/2014/main" id="{C0EBEE71-4674-9B61-C464-2AE4396E0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33401"/>
                        <a:ext cx="1981200" cy="900113"/>
                      </a:xfrm>
                      <a:prstGeom prst="rect">
                        <a:avLst/>
                      </a:prstGeom>
                      <a:solidFill>
                        <a:srgbClr val="FFFF99"/>
                      </a:solidFill>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99703-A548-46A2-45C9-60201DFCF6D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交流电中的常见元件</a:t>
            </a:r>
          </a:p>
        </p:txBody>
      </p:sp>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p:txBody>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纯电阻</a:t>
            </a:r>
            <a:r>
              <a:rPr lang="en-US" altLang="zh-CN" dirty="0">
                <a:latin typeface="宋体" panose="02010600030101010101" pitchFamily="2" charset="-122"/>
                <a:ea typeface="宋体" panose="02010600030101010101" pitchFamily="2" charset="-122"/>
              </a:rPr>
              <a:t>R</a:t>
            </a:r>
          </a:p>
          <a:p>
            <a:r>
              <a:rPr lang="zh-CN" altLang="en-US" dirty="0">
                <a:latin typeface="宋体" panose="02010600030101010101" pitchFamily="2" charset="-122"/>
                <a:ea typeface="宋体" panose="02010600030101010101" pitchFamily="2" charset="-122"/>
              </a:rPr>
              <a:t>设其电压为</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则有</a:t>
            </a:r>
          </a:p>
        </p:txBody>
      </p:sp>
      <p:graphicFrame>
        <p:nvGraphicFramePr>
          <p:cNvPr id="4" name="Object 15">
            <a:extLst>
              <a:ext uri="{FF2B5EF4-FFF2-40B4-BE49-F238E27FC236}">
                <a16:creationId xmlns:a16="http://schemas.microsoft.com/office/drawing/2014/main" id="{538AE703-1FA3-B4BE-98BB-4E3F620B6F71}"/>
              </a:ext>
            </a:extLst>
          </p:cNvPr>
          <p:cNvGraphicFramePr>
            <a:graphicFrameLocks noChangeAspect="1"/>
          </p:cNvGraphicFramePr>
          <p:nvPr>
            <p:extLst>
              <p:ext uri="{D42A27DB-BD31-4B8C-83A1-F6EECF244321}">
                <p14:modId xmlns:p14="http://schemas.microsoft.com/office/powerpoint/2010/main" val="1324682948"/>
              </p:ext>
            </p:extLst>
          </p:nvPr>
        </p:nvGraphicFramePr>
        <p:xfrm>
          <a:off x="7151687" y="1690688"/>
          <a:ext cx="5040313" cy="2630488"/>
        </p:xfrm>
        <a:graphic>
          <a:graphicData uri="http://schemas.openxmlformats.org/presentationml/2006/ole">
            <mc:AlternateContent xmlns:mc="http://schemas.openxmlformats.org/markup-compatibility/2006">
              <mc:Choice xmlns:v="urn:schemas-microsoft-com:vml" Requires="v">
                <p:oleObj name="位图图像" r:id="rId2" imgW="3924848" imgH="2048161" progId="Paint.Picture">
                  <p:embed/>
                </p:oleObj>
              </mc:Choice>
              <mc:Fallback>
                <p:oleObj name="位图图像" r:id="rId2" imgW="3924848" imgH="2048161" progId="Paint.Picture">
                  <p:embed/>
                  <p:pic>
                    <p:nvPicPr>
                      <p:cNvPr id="68623" name="Object 15">
                        <a:extLst>
                          <a:ext uri="{FF2B5EF4-FFF2-40B4-BE49-F238E27FC236}">
                            <a16:creationId xmlns:a16="http://schemas.microsoft.com/office/drawing/2014/main" id="{4CA74706-6F61-9054-DC29-EB4A4B16A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687" y="1690688"/>
                        <a:ext cx="5040313" cy="2630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图片 6">
            <a:extLst>
              <a:ext uri="{FF2B5EF4-FFF2-40B4-BE49-F238E27FC236}">
                <a16:creationId xmlns:a16="http://schemas.microsoft.com/office/drawing/2014/main" id="{66266604-75D3-3F55-4D61-98C62085032C}"/>
              </a:ext>
            </a:extLst>
          </p:cNvPr>
          <p:cNvPicPr>
            <a:picLocks noChangeAspect="1"/>
          </p:cNvPicPr>
          <p:nvPr/>
        </p:nvPicPr>
        <p:blipFill>
          <a:blip r:embed="rId4"/>
          <a:stretch>
            <a:fillRect/>
          </a:stretch>
        </p:blipFill>
        <p:spPr>
          <a:xfrm>
            <a:off x="1219119" y="3467662"/>
            <a:ext cx="5532599" cy="853514"/>
          </a:xfrm>
          <a:prstGeom prst="rect">
            <a:avLst/>
          </a:prstGeom>
        </p:spPr>
      </p:pic>
      <p:pic>
        <p:nvPicPr>
          <p:cNvPr id="9" name="图片 8">
            <a:extLst>
              <a:ext uri="{FF2B5EF4-FFF2-40B4-BE49-F238E27FC236}">
                <a16:creationId xmlns:a16="http://schemas.microsoft.com/office/drawing/2014/main" id="{A2BB0B3D-9311-66DE-2D6E-B4A9F3044B9A}"/>
              </a:ext>
            </a:extLst>
          </p:cNvPr>
          <p:cNvPicPr>
            <a:picLocks noChangeAspect="1"/>
          </p:cNvPicPr>
          <p:nvPr/>
        </p:nvPicPr>
        <p:blipFill>
          <a:blip r:embed="rId5"/>
          <a:stretch>
            <a:fillRect/>
          </a:stretch>
        </p:blipFill>
        <p:spPr>
          <a:xfrm>
            <a:off x="3097611" y="4591962"/>
            <a:ext cx="1775614" cy="914479"/>
          </a:xfrm>
          <a:prstGeom prst="rect">
            <a:avLst/>
          </a:prstGeom>
        </p:spPr>
      </p:pic>
      <p:graphicFrame>
        <p:nvGraphicFramePr>
          <p:cNvPr id="10" name="Object 8">
            <a:extLst>
              <a:ext uri="{FF2B5EF4-FFF2-40B4-BE49-F238E27FC236}">
                <a16:creationId xmlns:a16="http://schemas.microsoft.com/office/drawing/2014/main" id="{8E4C96D6-4554-C8BC-C379-800D778C3DDC}"/>
              </a:ext>
            </a:extLst>
          </p:cNvPr>
          <p:cNvGraphicFramePr>
            <a:graphicFrameLocks noChangeAspect="1"/>
          </p:cNvGraphicFramePr>
          <p:nvPr>
            <p:extLst>
              <p:ext uri="{D42A27DB-BD31-4B8C-83A1-F6EECF244321}">
                <p14:modId xmlns:p14="http://schemas.microsoft.com/office/powerpoint/2010/main" val="1833488421"/>
              </p:ext>
            </p:extLst>
          </p:nvPr>
        </p:nvGraphicFramePr>
        <p:xfrm>
          <a:off x="3086100" y="2284015"/>
          <a:ext cx="3429000" cy="581025"/>
        </p:xfrm>
        <a:graphic>
          <a:graphicData uri="http://schemas.openxmlformats.org/presentationml/2006/ole">
            <mc:AlternateContent xmlns:mc="http://schemas.openxmlformats.org/markup-compatibility/2006">
              <mc:Choice xmlns:v="urn:schemas-microsoft-com:vml" Requires="v">
                <p:oleObj r:id="rId6" imgW="1371600" imgH="228600" progId="Equation.3">
                  <p:embed/>
                </p:oleObj>
              </mc:Choice>
              <mc:Fallback>
                <p:oleObj r:id="rId6" imgW="1371600" imgH="228600" progId="Equation.3">
                  <p:embed/>
                  <p:pic>
                    <p:nvPicPr>
                      <p:cNvPr id="4" name="Object 8">
                        <a:extLst>
                          <a:ext uri="{FF2B5EF4-FFF2-40B4-BE49-F238E27FC236}">
                            <a16:creationId xmlns:a16="http://schemas.microsoft.com/office/drawing/2014/main" id="{A72CD50C-D90C-1F13-EAF2-311DDB29A4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6100" y="2284015"/>
                        <a:ext cx="34290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0007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a:xfrm>
            <a:off x="838200" y="409575"/>
            <a:ext cx="10515600" cy="5767388"/>
          </a:xfrm>
        </p:spPr>
        <p:txBody>
          <a:bodyPr/>
          <a:lstStyle/>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电容</a:t>
            </a:r>
            <a:r>
              <a:rPr lang="en-US" altLang="zh-CN" dirty="0">
                <a:latin typeface="宋体" panose="02010600030101010101" pitchFamily="2" charset="-122"/>
                <a:ea typeface="宋体" panose="02010600030101010101" pitchFamily="2" charset="-122"/>
              </a:rPr>
              <a:t>C</a:t>
            </a:r>
          </a:p>
          <a:p>
            <a:r>
              <a:rPr lang="zh-CN" altLang="en-US" dirty="0">
                <a:latin typeface="宋体" panose="02010600030101010101" pitchFamily="2" charset="-122"/>
                <a:ea typeface="宋体" panose="02010600030101010101" pitchFamily="2" charset="-122"/>
              </a:rPr>
              <a:t>设其电压为</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则有</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则可得</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graphicFrame>
        <p:nvGraphicFramePr>
          <p:cNvPr id="4" name="Object 19">
            <a:extLst>
              <a:ext uri="{FF2B5EF4-FFF2-40B4-BE49-F238E27FC236}">
                <a16:creationId xmlns:a16="http://schemas.microsoft.com/office/drawing/2014/main" id="{1DD32521-6C7C-135D-CD5B-CA4B1664A45B}"/>
              </a:ext>
            </a:extLst>
          </p:cNvPr>
          <p:cNvGraphicFramePr>
            <a:graphicFrameLocks noChangeAspect="1"/>
          </p:cNvGraphicFramePr>
          <p:nvPr>
            <p:extLst>
              <p:ext uri="{D42A27DB-BD31-4B8C-83A1-F6EECF244321}">
                <p14:modId xmlns:p14="http://schemas.microsoft.com/office/powerpoint/2010/main" val="56648427"/>
              </p:ext>
            </p:extLst>
          </p:nvPr>
        </p:nvGraphicFramePr>
        <p:xfrm>
          <a:off x="7433113" y="2004219"/>
          <a:ext cx="4743407" cy="2663031"/>
        </p:xfrm>
        <a:graphic>
          <a:graphicData uri="http://schemas.openxmlformats.org/presentationml/2006/ole">
            <mc:AlternateContent xmlns:mc="http://schemas.openxmlformats.org/markup-compatibility/2006">
              <mc:Choice xmlns:v="urn:schemas-microsoft-com:vml" Requires="v">
                <p:oleObj name="位图图像" r:id="rId2" imgW="3715269" imgH="2085714" progId="Paint.Picture">
                  <p:embed/>
                </p:oleObj>
              </mc:Choice>
              <mc:Fallback>
                <p:oleObj name="位图图像" r:id="rId2" imgW="3715269" imgH="2085714" progId="Paint.Picture">
                  <p:embed/>
                  <p:pic>
                    <p:nvPicPr>
                      <p:cNvPr id="69651" name="Object 19">
                        <a:extLst>
                          <a:ext uri="{FF2B5EF4-FFF2-40B4-BE49-F238E27FC236}">
                            <a16:creationId xmlns:a16="http://schemas.microsoft.com/office/drawing/2014/main" id="{A0FB1F17-6CE6-0918-2B6C-B3A1E79B1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113" y="2004219"/>
                        <a:ext cx="4743407" cy="2663031"/>
                      </a:xfrm>
                      <a:prstGeom prst="rect">
                        <a:avLst/>
                      </a:prstGeom>
                      <a:noFill/>
                    </p:spPr>
                  </p:pic>
                </p:oleObj>
              </mc:Fallback>
            </mc:AlternateContent>
          </a:graphicData>
        </a:graphic>
      </p:graphicFrame>
      <p:graphicFrame>
        <p:nvGraphicFramePr>
          <p:cNvPr id="5" name="Object 8">
            <a:extLst>
              <a:ext uri="{FF2B5EF4-FFF2-40B4-BE49-F238E27FC236}">
                <a16:creationId xmlns:a16="http://schemas.microsoft.com/office/drawing/2014/main" id="{BFBF43B9-31C7-D958-B4BB-9D6A3AC2069B}"/>
              </a:ext>
            </a:extLst>
          </p:cNvPr>
          <p:cNvGraphicFramePr>
            <a:graphicFrameLocks noChangeAspect="1"/>
          </p:cNvGraphicFramePr>
          <p:nvPr>
            <p:extLst>
              <p:ext uri="{D42A27DB-BD31-4B8C-83A1-F6EECF244321}">
                <p14:modId xmlns:p14="http://schemas.microsoft.com/office/powerpoint/2010/main" val="1008713847"/>
              </p:ext>
            </p:extLst>
          </p:nvPr>
        </p:nvGraphicFramePr>
        <p:xfrm>
          <a:off x="2942518" y="893365"/>
          <a:ext cx="3429000" cy="581025"/>
        </p:xfrm>
        <a:graphic>
          <a:graphicData uri="http://schemas.openxmlformats.org/presentationml/2006/ole">
            <mc:AlternateContent xmlns:mc="http://schemas.openxmlformats.org/markup-compatibility/2006">
              <mc:Choice xmlns:v="urn:schemas-microsoft-com:vml" Requires="v">
                <p:oleObj r:id="rId4" imgW="1371600" imgH="228600" progId="Equation.3">
                  <p:embed/>
                </p:oleObj>
              </mc:Choice>
              <mc:Fallback>
                <p:oleObj r:id="rId4" imgW="1371600" imgH="228600" progId="Equation.3">
                  <p:embed/>
                  <p:pic>
                    <p:nvPicPr>
                      <p:cNvPr id="10" name="Object 8">
                        <a:extLst>
                          <a:ext uri="{FF2B5EF4-FFF2-40B4-BE49-F238E27FC236}">
                            <a16:creationId xmlns:a16="http://schemas.microsoft.com/office/drawing/2014/main" id="{8E4C96D6-4554-C8BC-C379-800D778C3D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2518" y="893365"/>
                        <a:ext cx="34290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图片 10">
            <a:extLst>
              <a:ext uri="{FF2B5EF4-FFF2-40B4-BE49-F238E27FC236}">
                <a16:creationId xmlns:a16="http://schemas.microsoft.com/office/drawing/2014/main" id="{350DFB22-4B6F-69A5-3FD1-36D508BC4337}"/>
              </a:ext>
            </a:extLst>
          </p:cNvPr>
          <p:cNvPicPr>
            <a:picLocks noChangeAspect="1"/>
          </p:cNvPicPr>
          <p:nvPr/>
        </p:nvPicPr>
        <p:blipFill>
          <a:blip r:embed="rId6"/>
          <a:stretch>
            <a:fillRect/>
          </a:stretch>
        </p:blipFill>
        <p:spPr>
          <a:xfrm>
            <a:off x="2951336" y="2158327"/>
            <a:ext cx="2476715" cy="441998"/>
          </a:xfrm>
          <a:prstGeom prst="rect">
            <a:avLst/>
          </a:prstGeom>
        </p:spPr>
      </p:pic>
      <p:pic>
        <p:nvPicPr>
          <p:cNvPr id="13" name="图片 12">
            <a:extLst>
              <a:ext uri="{FF2B5EF4-FFF2-40B4-BE49-F238E27FC236}">
                <a16:creationId xmlns:a16="http://schemas.microsoft.com/office/drawing/2014/main" id="{F8960B73-DE18-74A1-B309-34091EE29601}"/>
              </a:ext>
            </a:extLst>
          </p:cNvPr>
          <p:cNvPicPr>
            <a:picLocks noChangeAspect="1"/>
          </p:cNvPicPr>
          <p:nvPr/>
        </p:nvPicPr>
        <p:blipFill>
          <a:blip r:embed="rId7"/>
          <a:stretch>
            <a:fillRect/>
          </a:stretch>
        </p:blipFill>
        <p:spPr>
          <a:xfrm>
            <a:off x="2016459" y="2745071"/>
            <a:ext cx="5281118" cy="777307"/>
          </a:xfrm>
          <a:prstGeom prst="rect">
            <a:avLst/>
          </a:prstGeom>
        </p:spPr>
      </p:pic>
      <p:pic>
        <p:nvPicPr>
          <p:cNvPr id="15" name="图片 14">
            <a:extLst>
              <a:ext uri="{FF2B5EF4-FFF2-40B4-BE49-F238E27FC236}">
                <a16:creationId xmlns:a16="http://schemas.microsoft.com/office/drawing/2014/main" id="{AC01671D-6D0F-F57A-0A6C-B3BBD658AF75}"/>
              </a:ext>
            </a:extLst>
          </p:cNvPr>
          <p:cNvPicPr>
            <a:picLocks noChangeAspect="1"/>
          </p:cNvPicPr>
          <p:nvPr/>
        </p:nvPicPr>
        <p:blipFill>
          <a:blip r:embed="rId8"/>
          <a:stretch>
            <a:fillRect/>
          </a:stretch>
        </p:blipFill>
        <p:spPr>
          <a:xfrm>
            <a:off x="2535359" y="3667124"/>
            <a:ext cx="4511431" cy="655377"/>
          </a:xfrm>
          <a:prstGeom prst="rect">
            <a:avLst/>
          </a:prstGeom>
        </p:spPr>
      </p:pic>
      <p:pic>
        <p:nvPicPr>
          <p:cNvPr id="17" name="图片 16">
            <a:extLst>
              <a:ext uri="{FF2B5EF4-FFF2-40B4-BE49-F238E27FC236}">
                <a16:creationId xmlns:a16="http://schemas.microsoft.com/office/drawing/2014/main" id="{0E2FCFDC-DB11-1FC5-4E5D-5EEEC9589CFE}"/>
              </a:ext>
            </a:extLst>
          </p:cNvPr>
          <p:cNvPicPr>
            <a:picLocks noChangeAspect="1"/>
          </p:cNvPicPr>
          <p:nvPr/>
        </p:nvPicPr>
        <p:blipFill>
          <a:blip r:embed="rId9"/>
          <a:stretch>
            <a:fillRect/>
          </a:stretch>
        </p:blipFill>
        <p:spPr>
          <a:xfrm>
            <a:off x="3225028" y="4897989"/>
            <a:ext cx="3132091" cy="1737511"/>
          </a:xfrm>
          <a:prstGeom prst="rect">
            <a:avLst/>
          </a:prstGeom>
        </p:spPr>
      </p:pic>
    </p:spTree>
    <p:extLst>
      <p:ext uri="{BB962C8B-B14F-4D97-AF65-F5344CB8AC3E}">
        <p14:creationId xmlns:p14="http://schemas.microsoft.com/office/powerpoint/2010/main" val="155432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4F270F-42F5-083E-D885-342D4F5AA272}"/>
              </a:ext>
            </a:extLst>
          </p:cNvPr>
          <p:cNvSpPr>
            <a:spLocks noGrp="1"/>
          </p:cNvSpPr>
          <p:nvPr>
            <p:ph idx="1"/>
          </p:nvPr>
        </p:nvSpPr>
        <p:spPr>
          <a:xfrm>
            <a:off x="838200" y="466725"/>
            <a:ext cx="10515600" cy="5719763"/>
          </a:xfrm>
        </p:spPr>
        <p:txBody>
          <a:bodyPr/>
          <a:lstStyle/>
          <a:p>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电感</a:t>
            </a:r>
            <a:r>
              <a:rPr lang="en-US" altLang="zh-CN" dirty="0">
                <a:latin typeface="宋体" panose="02010600030101010101" pitchFamily="2" charset="-122"/>
                <a:ea typeface="宋体" panose="02010600030101010101" pitchFamily="2" charset="-122"/>
              </a:rPr>
              <a:t>L</a:t>
            </a:r>
          </a:p>
          <a:p>
            <a:r>
              <a:rPr lang="zh-CN" altLang="en-US" dirty="0">
                <a:latin typeface="宋体" panose="02010600030101010101" pitchFamily="2" charset="-122"/>
                <a:ea typeface="宋体" panose="02010600030101010101" pitchFamily="2" charset="-122"/>
              </a:rPr>
              <a:t>设其电流为</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则有</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则可得</a:t>
            </a:r>
          </a:p>
        </p:txBody>
      </p:sp>
      <p:pic>
        <p:nvPicPr>
          <p:cNvPr id="5" name="图片 4">
            <a:extLst>
              <a:ext uri="{FF2B5EF4-FFF2-40B4-BE49-F238E27FC236}">
                <a16:creationId xmlns:a16="http://schemas.microsoft.com/office/drawing/2014/main" id="{F8C1937B-A5A4-D502-9942-88A6598BC3E8}"/>
              </a:ext>
            </a:extLst>
          </p:cNvPr>
          <p:cNvPicPr>
            <a:picLocks noChangeAspect="1"/>
          </p:cNvPicPr>
          <p:nvPr/>
        </p:nvPicPr>
        <p:blipFill>
          <a:blip r:embed="rId2"/>
          <a:stretch>
            <a:fillRect/>
          </a:stretch>
        </p:blipFill>
        <p:spPr>
          <a:xfrm>
            <a:off x="3074576" y="971525"/>
            <a:ext cx="2156647" cy="571550"/>
          </a:xfrm>
          <a:prstGeom prst="rect">
            <a:avLst/>
          </a:prstGeom>
        </p:spPr>
      </p:pic>
      <p:pic>
        <p:nvPicPr>
          <p:cNvPr id="7" name="图片 6">
            <a:extLst>
              <a:ext uri="{FF2B5EF4-FFF2-40B4-BE49-F238E27FC236}">
                <a16:creationId xmlns:a16="http://schemas.microsoft.com/office/drawing/2014/main" id="{4069CF10-3306-3F65-E0CF-F4528A8A50C3}"/>
              </a:ext>
            </a:extLst>
          </p:cNvPr>
          <p:cNvPicPr>
            <a:picLocks noChangeAspect="1"/>
          </p:cNvPicPr>
          <p:nvPr/>
        </p:nvPicPr>
        <p:blipFill>
          <a:blip r:embed="rId3"/>
          <a:stretch>
            <a:fillRect/>
          </a:stretch>
        </p:blipFill>
        <p:spPr>
          <a:xfrm>
            <a:off x="1306832" y="2047875"/>
            <a:ext cx="2293819" cy="769687"/>
          </a:xfrm>
          <a:prstGeom prst="rect">
            <a:avLst/>
          </a:prstGeom>
        </p:spPr>
      </p:pic>
      <p:graphicFrame>
        <p:nvGraphicFramePr>
          <p:cNvPr id="8" name="Object 8">
            <a:extLst>
              <a:ext uri="{FF2B5EF4-FFF2-40B4-BE49-F238E27FC236}">
                <a16:creationId xmlns:a16="http://schemas.microsoft.com/office/drawing/2014/main" id="{2F55D486-F449-0B8D-47FC-A617D69822B2}"/>
              </a:ext>
            </a:extLst>
          </p:cNvPr>
          <p:cNvGraphicFramePr>
            <a:graphicFrameLocks noChangeAspect="1"/>
          </p:cNvGraphicFramePr>
          <p:nvPr>
            <p:extLst>
              <p:ext uri="{D42A27DB-BD31-4B8C-83A1-F6EECF244321}">
                <p14:modId xmlns:p14="http://schemas.microsoft.com/office/powerpoint/2010/main" val="3205497025"/>
              </p:ext>
            </p:extLst>
          </p:nvPr>
        </p:nvGraphicFramePr>
        <p:xfrm>
          <a:off x="7155511" y="2047875"/>
          <a:ext cx="4958292" cy="2768599"/>
        </p:xfrm>
        <a:graphic>
          <a:graphicData uri="http://schemas.openxmlformats.org/presentationml/2006/ole">
            <mc:AlternateContent xmlns:mc="http://schemas.openxmlformats.org/markup-compatibility/2006">
              <mc:Choice xmlns:v="urn:schemas-microsoft-com:vml" Requires="v">
                <p:oleObj name="位图图像" r:id="rId4" imgW="3905795" imgH="2180952" progId="Paint.Picture">
                  <p:embed/>
                </p:oleObj>
              </mc:Choice>
              <mc:Fallback>
                <p:oleObj name="位图图像" r:id="rId4" imgW="3905795" imgH="2180952" progId="Paint.Picture">
                  <p:embed/>
                  <p:pic>
                    <p:nvPicPr>
                      <p:cNvPr id="70664" name="Object 8">
                        <a:extLst>
                          <a:ext uri="{FF2B5EF4-FFF2-40B4-BE49-F238E27FC236}">
                            <a16:creationId xmlns:a16="http://schemas.microsoft.com/office/drawing/2014/main" id="{36E4C468-2692-EA05-2567-C2B8069F5A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5511" y="2047875"/>
                        <a:ext cx="4958292" cy="2768599"/>
                      </a:xfrm>
                      <a:prstGeom prst="rect">
                        <a:avLst/>
                      </a:prstGeom>
                      <a:noFill/>
                    </p:spPr>
                  </p:pic>
                </p:oleObj>
              </mc:Fallback>
            </mc:AlternateContent>
          </a:graphicData>
        </a:graphic>
      </p:graphicFrame>
      <p:pic>
        <p:nvPicPr>
          <p:cNvPr id="10" name="图片 9">
            <a:extLst>
              <a:ext uri="{FF2B5EF4-FFF2-40B4-BE49-F238E27FC236}">
                <a16:creationId xmlns:a16="http://schemas.microsoft.com/office/drawing/2014/main" id="{620DAF0E-1BE2-41EE-BC0C-2D453F21DFA8}"/>
              </a:ext>
            </a:extLst>
          </p:cNvPr>
          <p:cNvPicPr>
            <a:picLocks noChangeAspect="1"/>
          </p:cNvPicPr>
          <p:nvPr/>
        </p:nvPicPr>
        <p:blipFill>
          <a:blip r:embed="rId6"/>
          <a:stretch>
            <a:fillRect/>
          </a:stretch>
        </p:blipFill>
        <p:spPr>
          <a:xfrm>
            <a:off x="1767704" y="2644072"/>
            <a:ext cx="5387807" cy="1569856"/>
          </a:xfrm>
          <a:prstGeom prst="rect">
            <a:avLst/>
          </a:prstGeom>
        </p:spPr>
      </p:pic>
      <p:pic>
        <p:nvPicPr>
          <p:cNvPr id="12" name="图片 11">
            <a:extLst>
              <a:ext uri="{FF2B5EF4-FFF2-40B4-BE49-F238E27FC236}">
                <a16:creationId xmlns:a16="http://schemas.microsoft.com/office/drawing/2014/main" id="{F0A2A76B-7E36-1413-AF86-32E1B075E01B}"/>
              </a:ext>
            </a:extLst>
          </p:cNvPr>
          <p:cNvPicPr>
            <a:picLocks noChangeAspect="1"/>
          </p:cNvPicPr>
          <p:nvPr/>
        </p:nvPicPr>
        <p:blipFill>
          <a:blip r:embed="rId7"/>
          <a:stretch>
            <a:fillRect/>
          </a:stretch>
        </p:blipFill>
        <p:spPr>
          <a:xfrm>
            <a:off x="2533509" y="5037554"/>
            <a:ext cx="2697714" cy="1745131"/>
          </a:xfrm>
          <a:prstGeom prst="rect">
            <a:avLst/>
          </a:prstGeom>
        </p:spPr>
      </p:pic>
    </p:spTree>
    <p:extLst>
      <p:ext uri="{BB962C8B-B14F-4D97-AF65-F5344CB8AC3E}">
        <p14:creationId xmlns:p14="http://schemas.microsoft.com/office/powerpoint/2010/main" val="191922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7947</TotalTime>
  <Words>1892</Words>
  <Application>Microsoft Office PowerPoint</Application>
  <PresentationFormat>宽屏</PresentationFormat>
  <Paragraphs>279</Paragraphs>
  <Slides>60</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60</vt:i4>
      </vt:variant>
    </vt:vector>
  </HeadingPairs>
  <TitlesOfParts>
    <vt:vector size="75" baseType="lpstr">
      <vt:lpstr>等线</vt:lpstr>
      <vt:lpstr>等线 Light</vt:lpstr>
      <vt:lpstr>华文中宋</vt:lpstr>
      <vt:lpstr>宋体</vt:lpstr>
      <vt:lpstr>Arial</vt:lpstr>
      <vt:lpstr>Times New Roman</vt:lpstr>
      <vt:lpstr>Verdana</vt:lpstr>
      <vt:lpstr>Wingdings</vt:lpstr>
      <vt:lpstr>Office 主题​​</vt:lpstr>
      <vt:lpstr>Microsoft Equation 3.0</vt:lpstr>
      <vt:lpstr>公式</vt:lpstr>
      <vt:lpstr>Equation</vt:lpstr>
      <vt:lpstr>位图图像</vt:lpstr>
      <vt:lpstr>Microsoft 公式 3.0</vt:lpstr>
      <vt:lpstr>MathType 6.0 Equation</vt:lpstr>
      <vt:lpstr>第五章II 交流电</vt:lpstr>
      <vt:lpstr>交流电特征</vt:lpstr>
      <vt:lpstr>频率与周期</vt:lpstr>
      <vt:lpstr>峰值和有效值 </vt:lpstr>
      <vt:lpstr>峰值和有效值</vt:lpstr>
      <vt:lpstr>阻抗，导纳与辐角</vt:lpstr>
      <vt:lpstr>交流电中的常见元件</vt:lpstr>
      <vt:lpstr>PowerPoint 演示文稿</vt:lpstr>
      <vt:lpstr>PowerPoint 演示文稿</vt:lpstr>
      <vt:lpstr>总结</vt:lpstr>
      <vt:lpstr>矢量图解法</vt:lpstr>
      <vt:lpstr>串联电路</vt:lpstr>
      <vt:lpstr>PowerPoint 演示文稿</vt:lpstr>
      <vt:lpstr> R、L串联</vt:lpstr>
      <vt:lpstr>并联电路</vt:lpstr>
      <vt:lpstr>PowerPoint 演示文稿</vt:lpstr>
      <vt:lpstr>PowerPoint 演示文稿</vt:lpstr>
      <vt:lpstr>结论：</vt:lpstr>
      <vt:lpstr>矢量图解法的优缺点</vt:lpstr>
      <vt:lpstr>复数解法</vt:lpstr>
      <vt:lpstr>复数的优点</vt:lpstr>
      <vt:lpstr>PowerPoint 演示文稿</vt:lpstr>
      <vt:lpstr>RLC的复阻抗</vt:lpstr>
      <vt:lpstr>总结</vt:lpstr>
      <vt:lpstr>串并联情况的计算</vt:lpstr>
      <vt:lpstr>PowerPoint 演示文稿</vt:lpstr>
      <vt:lpstr>PowerPoint 演示文稿</vt:lpstr>
      <vt:lpstr>PowerPoint 演示文稿</vt:lpstr>
      <vt:lpstr>复数解法小结</vt:lpstr>
      <vt:lpstr>综合例题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交流电路的基尔霍夫方程组</vt:lpstr>
      <vt:lpstr>PowerPoint 演示文稿</vt:lpstr>
      <vt:lpstr>PowerPoint 演示文稿</vt:lpstr>
      <vt:lpstr>交流电功率</vt:lpstr>
      <vt:lpstr>纯电阻元件 </vt:lpstr>
      <vt:lpstr>纯电感元件 </vt:lpstr>
      <vt:lpstr>功率因数 </vt:lpstr>
      <vt:lpstr>有功电流与无功电流</vt:lpstr>
      <vt:lpstr>有功电阻与电抗 </vt:lpstr>
      <vt:lpstr>例题:已知U1=60V,U2=100V,U=120V, R=20,求抗流圈所消耗的功率和抗流圈的等效串联电阻</vt:lpstr>
      <vt:lpstr>提高功率因数</vt:lpstr>
      <vt:lpstr>提高功率因数的方法 </vt:lpstr>
      <vt:lpstr>PowerPoint 演示文稿</vt:lpstr>
      <vt:lpstr>谐振电路</vt:lpstr>
      <vt:lpstr>PowerPoint 演示文稿</vt:lpstr>
      <vt:lpstr>PowerPoint 演示文稿</vt:lpstr>
      <vt:lpstr>Q值的物理意义 </vt:lpstr>
      <vt:lpstr>WR与WS之比 </vt:lpstr>
      <vt:lpstr>频率的选择性和Q值的第二种物理意义 </vt:lpstr>
      <vt:lpstr>PowerPoint 演示文稿</vt:lpstr>
      <vt:lpstr>电压分配和Q值的第三种物理意义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第五章II 交流电</dc:title>
  <dc:creator>纪 芾</dc:creator>
  <cp:lastModifiedBy>纪 芾</cp:lastModifiedBy>
  <cp:revision>24</cp:revision>
  <dcterms:created xsi:type="dcterms:W3CDTF">2023-05-16T08:58:18Z</dcterms:created>
  <dcterms:modified xsi:type="dcterms:W3CDTF">2023-05-24T13:57:57Z</dcterms:modified>
</cp:coreProperties>
</file>