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95" r:id="rId2"/>
    <p:sldId id="257" r:id="rId3"/>
    <p:sldId id="298" r:id="rId4"/>
    <p:sldId id="288" r:id="rId5"/>
    <p:sldId id="258" r:id="rId6"/>
    <p:sldId id="279" r:id="rId7"/>
    <p:sldId id="280" r:id="rId8"/>
    <p:sldId id="282" r:id="rId9"/>
    <p:sldId id="263" r:id="rId10"/>
    <p:sldId id="265" r:id="rId11"/>
    <p:sldId id="285" r:id="rId12"/>
    <p:sldId id="299" r:id="rId13"/>
    <p:sldId id="260" r:id="rId14"/>
    <p:sldId id="300" r:id="rId15"/>
    <p:sldId id="29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27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e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9" Type="http://schemas.openxmlformats.org/officeDocument/2006/relationships/image" Target="../media/image6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9.wmf"/><Relationship Id="rId5" Type="http://schemas.openxmlformats.org/officeDocument/2006/relationships/image" Target="../media/image7.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18.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9"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9.wmf"/><Relationship Id="rId7" Type="http://schemas.openxmlformats.org/officeDocument/2006/relationships/image" Target="../media/image26.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32.wmf"/><Relationship Id="rId5" Type="http://schemas.openxmlformats.org/officeDocument/2006/relationships/image" Target="../media/image31.wmf"/><Relationship Id="rId10" Type="http://schemas.openxmlformats.org/officeDocument/2006/relationships/image" Target="../media/image35.emf"/><Relationship Id="rId4" Type="http://schemas.openxmlformats.org/officeDocument/2006/relationships/image" Target="../media/image30.wmf"/><Relationship Id="rId9"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640AC-D50A-46F2-84FF-B47FBC1F6FA8}" type="datetimeFigureOut">
              <a:rPr lang="zh-CN" altLang="en-US" smtClean="0"/>
              <a:t>2023/2/22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F7F8E-0656-4580-8EB5-8E41850ABEB2}" type="slidenum">
              <a:rPr lang="zh-CN" altLang="en-US" smtClean="0"/>
              <a:t>‹#›</a:t>
            </a:fld>
            <a:endParaRPr lang="zh-CN" altLang="en-US"/>
          </a:p>
        </p:txBody>
      </p:sp>
    </p:spTree>
    <p:extLst>
      <p:ext uri="{BB962C8B-B14F-4D97-AF65-F5344CB8AC3E}">
        <p14:creationId xmlns:p14="http://schemas.microsoft.com/office/powerpoint/2010/main" val="116618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8A704D1-C50C-4D5D-8852-C803EAF4381B}" type="slidenum">
              <a:rPr lang="en-US" altLang="zh-CN" smtClean="0"/>
              <a:pPr/>
              <a:t>2</a:t>
            </a:fld>
            <a:endParaRPr lang="en-US" altLang="zh-CN"/>
          </a:p>
        </p:txBody>
      </p:sp>
    </p:spTree>
    <p:extLst>
      <p:ext uri="{BB962C8B-B14F-4D97-AF65-F5344CB8AC3E}">
        <p14:creationId xmlns:p14="http://schemas.microsoft.com/office/powerpoint/2010/main" val="337821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160013CE-4AB8-FE93-7C88-EBC16D9D978E}"/>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3C91C460-7350-8457-2A53-3F56EFB9FE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We know this must be a case by thinking about what a dipole looks like from a large distance. To first order, it isn’t there (net charge is 0),  so the E-Field must decrease faster than if there were a point charge there.</a:t>
            </a:r>
          </a:p>
          <a:p>
            <a:endParaRPr lang="zh-CN" altLang="en-US"/>
          </a:p>
        </p:txBody>
      </p:sp>
      <p:sp>
        <p:nvSpPr>
          <p:cNvPr id="31748" name="Slide Number Placeholder 3">
            <a:extLst>
              <a:ext uri="{FF2B5EF4-FFF2-40B4-BE49-F238E27FC236}">
                <a16:creationId xmlns:a16="http://schemas.microsoft.com/office/drawing/2014/main" id="{3FA13373-1025-0C7F-4942-A55194F6BA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58863">
              <a:defRPr kumimoji="1" sz="2400">
                <a:solidFill>
                  <a:schemeClr val="tx1"/>
                </a:solidFill>
                <a:latin typeface="Verdana" panose="020B0604030504040204" pitchFamily="34" charset="0"/>
                <a:ea typeface="宋体" panose="02010600030101010101" pitchFamily="2" charset="-122"/>
              </a:defRPr>
            </a:lvl1pPr>
            <a:lvl2pPr marL="742950" indent="-285750" defTabSz="1058863">
              <a:defRPr kumimoji="1" sz="2400">
                <a:solidFill>
                  <a:schemeClr val="tx1"/>
                </a:solidFill>
                <a:latin typeface="Verdana" panose="020B0604030504040204" pitchFamily="34" charset="0"/>
                <a:ea typeface="宋体" panose="02010600030101010101" pitchFamily="2" charset="-122"/>
              </a:defRPr>
            </a:lvl2pPr>
            <a:lvl3pPr marL="1143000" indent="-228600" defTabSz="1058863">
              <a:defRPr kumimoji="1" sz="2400">
                <a:solidFill>
                  <a:schemeClr val="tx1"/>
                </a:solidFill>
                <a:latin typeface="Verdana" panose="020B0604030504040204" pitchFamily="34" charset="0"/>
                <a:ea typeface="宋体" panose="02010600030101010101" pitchFamily="2" charset="-122"/>
              </a:defRPr>
            </a:lvl3pPr>
            <a:lvl4pPr marL="1600200" indent="-228600" defTabSz="1058863">
              <a:defRPr kumimoji="1" sz="2400">
                <a:solidFill>
                  <a:schemeClr val="tx1"/>
                </a:solidFill>
                <a:latin typeface="Verdana" panose="020B0604030504040204" pitchFamily="34" charset="0"/>
                <a:ea typeface="宋体" panose="02010600030101010101" pitchFamily="2" charset="-122"/>
              </a:defRPr>
            </a:lvl4pPr>
            <a:lvl5pPr marL="2057400" indent="-228600" defTabSz="1058863">
              <a:defRPr kumimoji="1" sz="2400">
                <a:solidFill>
                  <a:schemeClr val="tx1"/>
                </a:solidFill>
                <a:latin typeface="Verdana" panose="020B0604030504040204" pitchFamily="34" charset="0"/>
                <a:ea typeface="宋体" panose="02010600030101010101" pitchFamily="2" charset="-122"/>
              </a:defRPr>
            </a:lvl5pPr>
            <a:lvl6pPr marL="25146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fld id="{CA7B7437-5236-4952-B12D-0D94357CFAF4}" type="slidenum">
              <a:rPr lang="en-US" altLang="zh-CN" sz="1400"/>
              <a:pPr/>
              <a:t>9</a:t>
            </a:fld>
            <a:endParaRPr lang="en-US" altLang="zh-CN"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875854D3-DEF2-D0F4-E5AC-9CD7FD184694}"/>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72AD151F-CA1E-114C-3980-2EDE8D18D0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下节课老师将告诉你们如何利用场强的叠加原理计算带电线，带电圆环，带电圆盘在某些特殊方向的电场分布可以用微积分的方法计算出来，但在一些特殊的方向上我们可以借助计算机来帮助我们计算场强的分布。</a:t>
            </a:r>
          </a:p>
        </p:txBody>
      </p:sp>
      <p:sp>
        <p:nvSpPr>
          <p:cNvPr id="27652" name="Slide Number Placeholder 3">
            <a:extLst>
              <a:ext uri="{FF2B5EF4-FFF2-40B4-BE49-F238E27FC236}">
                <a16:creationId xmlns:a16="http://schemas.microsoft.com/office/drawing/2014/main" id="{36097B4A-195A-BAF9-BDC6-8FDDC17601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58863">
              <a:defRPr kumimoji="1" sz="2400">
                <a:solidFill>
                  <a:schemeClr val="tx1"/>
                </a:solidFill>
                <a:latin typeface="Verdana" panose="020B0604030504040204" pitchFamily="34" charset="0"/>
                <a:ea typeface="宋体" panose="02010600030101010101" pitchFamily="2" charset="-122"/>
              </a:defRPr>
            </a:lvl1pPr>
            <a:lvl2pPr marL="742950" indent="-285750" defTabSz="1058863">
              <a:defRPr kumimoji="1" sz="2400">
                <a:solidFill>
                  <a:schemeClr val="tx1"/>
                </a:solidFill>
                <a:latin typeface="Verdana" panose="020B0604030504040204" pitchFamily="34" charset="0"/>
                <a:ea typeface="宋体" panose="02010600030101010101" pitchFamily="2" charset="-122"/>
              </a:defRPr>
            </a:lvl2pPr>
            <a:lvl3pPr marL="1143000" indent="-228600" defTabSz="1058863">
              <a:defRPr kumimoji="1" sz="2400">
                <a:solidFill>
                  <a:schemeClr val="tx1"/>
                </a:solidFill>
                <a:latin typeface="Verdana" panose="020B0604030504040204" pitchFamily="34" charset="0"/>
                <a:ea typeface="宋体" panose="02010600030101010101" pitchFamily="2" charset="-122"/>
              </a:defRPr>
            </a:lvl3pPr>
            <a:lvl4pPr marL="1600200" indent="-228600" defTabSz="1058863">
              <a:defRPr kumimoji="1" sz="2400">
                <a:solidFill>
                  <a:schemeClr val="tx1"/>
                </a:solidFill>
                <a:latin typeface="Verdana" panose="020B0604030504040204" pitchFamily="34" charset="0"/>
                <a:ea typeface="宋体" panose="02010600030101010101" pitchFamily="2" charset="-122"/>
              </a:defRPr>
            </a:lvl4pPr>
            <a:lvl5pPr marL="2057400" indent="-228600" defTabSz="1058863">
              <a:defRPr kumimoji="1" sz="2400">
                <a:solidFill>
                  <a:schemeClr val="tx1"/>
                </a:solidFill>
                <a:latin typeface="Verdana" panose="020B0604030504040204" pitchFamily="34" charset="0"/>
                <a:ea typeface="宋体" panose="02010600030101010101" pitchFamily="2" charset="-122"/>
              </a:defRPr>
            </a:lvl5pPr>
            <a:lvl6pPr marL="25146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fld id="{9698ECBA-9127-4211-B2A0-7B15ABEBE096}" type="slidenum">
              <a:rPr lang="en-US" altLang="zh-CN" sz="1400"/>
              <a:pPr/>
              <a:t>13</a:t>
            </a:fld>
            <a:endParaRPr lang="en-US" altLang="zh-CN"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FA19A839-2877-DAF9-B54E-6B6528E4EB5C}"/>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A94A51AC-6470-DF60-7573-51D969D140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说明不是带电体在空间任意点的场强都是根据公式可积的，我们能计算的只有高对称的某些方向，某些点。检验计算结果或者模拟结果是否正确可以用取极限、取特例的方法来判断。</a:t>
            </a:r>
          </a:p>
        </p:txBody>
      </p:sp>
      <p:sp>
        <p:nvSpPr>
          <p:cNvPr id="29700" name="Slide Number Placeholder 3">
            <a:extLst>
              <a:ext uri="{FF2B5EF4-FFF2-40B4-BE49-F238E27FC236}">
                <a16:creationId xmlns:a16="http://schemas.microsoft.com/office/drawing/2014/main" id="{4E6B41D5-D009-1CCF-66B7-B93677B5ED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58863">
              <a:defRPr kumimoji="1" sz="2400">
                <a:solidFill>
                  <a:schemeClr val="tx1"/>
                </a:solidFill>
                <a:latin typeface="Verdana" panose="020B0604030504040204" pitchFamily="34" charset="0"/>
                <a:ea typeface="宋体" panose="02010600030101010101" pitchFamily="2" charset="-122"/>
              </a:defRPr>
            </a:lvl1pPr>
            <a:lvl2pPr marL="742950" indent="-285750" defTabSz="1058863">
              <a:defRPr kumimoji="1" sz="2400">
                <a:solidFill>
                  <a:schemeClr val="tx1"/>
                </a:solidFill>
                <a:latin typeface="Verdana" panose="020B0604030504040204" pitchFamily="34" charset="0"/>
                <a:ea typeface="宋体" panose="02010600030101010101" pitchFamily="2" charset="-122"/>
              </a:defRPr>
            </a:lvl2pPr>
            <a:lvl3pPr marL="1143000" indent="-228600" defTabSz="1058863">
              <a:defRPr kumimoji="1" sz="2400">
                <a:solidFill>
                  <a:schemeClr val="tx1"/>
                </a:solidFill>
                <a:latin typeface="Verdana" panose="020B0604030504040204" pitchFamily="34" charset="0"/>
                <a:ea typeface="宋体" panose="02010600030101010101" pitchFamily="2" charset="-122"/>
              </a:defRPr>
            </a:lvl3pPr>
            <a:lvl4pPr marL="1600200" indent="-228600" defTabSz="1058863">
              <a:defRPr kumimoji="1" sz="2400">
                <a:solidFill>
                  <a:schemeClr val="tx1"/>
                </a:solidFill>
                <a:latin typeface="Verdana" panose="020B0604030504040204" pitchFamily="34" charset="0"/>
                <a:ea typeface="宋体" panose="02010600030101010101" pitchFamily="2" charset="-122"/>
              </a:defRPr>
            </a:lvl4pPr>
            <a:lvl5pPr marL="2057400" indent="-228600" defTabSz="1058863">
              <a:defRPr kumimoji="1" sz="2400">
                <a:solidFill>
                  <a:schemeClr val="tx1"/>
                </a:solidFill>
                <a:latin typeface="Verdana" panose="020B0604030504040204" pitchFamily="34" charset="0"/>
                <a:ea typeface="宋体" panose="02010600030101010101" pitchFamily="2" charset="-122"/>
              </a:defRPr>
            </a:lvl5pPr>
            <a:lvl6pPr marL="25146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6pPr>
            <a:lvl7pPr marL="29718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7pPr>
            <a:lvl8pPr marL="34290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8pPr>
            <a:lvl9pPr marL="3886200" indent="-228600" defTabSz="1058863" eaLnBrk="0" fontAlgn="base" hangingPunct="0">
              <a:spcBef>
                <a:spcPct val="0"/>
              </a:spcBef>
              <a:spcAft>
                <a:spcPct val="0"/>
              </a:spcAft>
              <a:defRPr kumimoji="1" sz="2400">
                <a:solidFill>
                  <a:schemeClr val="tx1"/>
                </a:solidFill>
                <a:latin typeface="Verdana" panose="020B0604030504040204" pitchFamily="34" charset="0"/>
                <a:ea typeface="宋体" panose="02010600030101010101" pitchFamily="2" charset="-122"/>
              </a:defRPr>
            </a:lvl9pPr>
          </a:lstStyle>
          <a:p>
            <a:fld id="{C4B3A894-D37F-4B69-B04C-8553EFCF4C60}" type="slidenum">
              <a:rPr lang="en-US" altLang="zh-CN" sz="1400"/>
              <a:pPr/>
              <a:t>15</a:t>
            </a:fld>
            <a:endParaRPr lang="en-US" altLang="zh-CN"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88027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82656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99949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192088"/>
            <a:ext cx="8162925"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043488" y="1905000"/>
            <a:ext cx="3979862" cy="2019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043488" y="4076700"/>
            <a:ext cx="3979862" cy="20193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B9CDFB14-E124-4E35-42C7-05BC18572816}"/>
              </a:ext>
            </a:extLst>
          </p:cNvPr>
          <p:cNvSpPr>
            <a:spLocks noGrp="1"/>
          </p:cNvSpPr>
          <p:nvPr>
            <p:ph type="dt" sz="half" idx="10"/>
          </p:nvPr>
        </p:nvSpPr>
        <p:spPr/>
        <p:txBody>
          <a:bodyPr/>
          <a:lstStyle>
            <a:lvl1pPr>
              <a:defRPr/>
            </a:lvl1pPr>
          </a:lstStyle>
          <a:p>
            <a:pPr>
              <a:defRPr/>
            </a:pPr>
            <a:r>
              <a:rPr lang="en-US" altLang="zh-CN"/>
              <a:t>2005.2.</a:t>
            </a:r>
            <a:endParaRPr lang="en-US" altLang="zh-CN">
              <a:solidFill>
                <a:schemeClr val="tx1"/>
              </a:solidFill>
              <a:latin typeface="+mn-lt"/>
            </a:endParaRPr>
          </a:p>
        </p:txBody>
      </p:sp>
      <p:sp>
        <p:nvSpPr>
          <p:cNvPr id="7" name="页脚占位符 6">
            <a:extLst>
              <a:ext uri="{FF2B5EF4-FFF2-40B4-BE49-F238E27FC236}">
                <a16:creationId xmlns:a16="http://schemas.microsoft.com/office/drawing/2014/main" id="{9CC56F9F-4DFA-4375-5600-FC6DD31CEE39}"/>
              </a:ext>
            </a:extLst>
          </p:cNvPr>
          <p:cNvSpPr>
            <a:spLocks noGrp="1"/>
          </p:cNvSpPr>
          <p:nvPr>
            <p:ph type="ftr" sz="quarter" idx="11"/>
          </p:nvPr>
        </p:nvSpPr>
        <p:spPr/>
        <p:txBody>
          <a:bodyPr/>
          <a:lstStyle>
            <a:lvl1pPr>
              <a:defRPr/>
            </a:lvl1pPr>
          </a:lstStyle>
          <a:p>
            <a:pPr>
              <a:defRPr/>
            </a:pPr>
            <a:r>
              <a:rPr lang="zh-CN" altLang="en-US"/>
              <a:t>北京大学物理学院王稼军编写</a:t>
            </a:r>
          </a:p>
        </p:txBody>
      </p:sp>
      <p:sp>
        <p:nvSpPr>
          <p:cNvPr id="8" name="灯片编号占位符 7">
            <a:extLst>
              <a:ext uri="{FF2B5EF4-FFF2-40B4-BE49-F238E27FC236}">
                <a16:creationId xmlns:a16="http://schemas.microsoft.com/office/drawing/2014/main" id="{44946381-81EE-64A1-4C59-90514250915B}"/>
              </a:ext>
            </a:extLst>
          </p:cNvPr>
          <p:cNvSpPr>
            <a:spLocks noGrp="1"/>
          </p:cNvSpPr>
          <p:nvPr>
            <p:ph type="sldNum" sz="quarter" idx="12"/>
          </p:nvPr>
        </p:nvSpPr>
        <p:spPr/>
        <p:txBody>
          <a:bodyPr/>
          <a:lstStyle>
            <a:lvl1pPr>
              <a:defRPr/>
            </a:lvl1pPr>
          </a:lstStyle>
          <a:p>
            <a:fld id="{9035A633-6230-4B1C-9C82-49B18D28FF7B}" type="slidenum">
              <a:rPr lang="en-US" altLang="zh-CN"/>
              <a:pPr/>
              <a:t>‹#›</a:t>
            </a:fld>
            <a:endParaRPr lang="en-US" altLang="zh-CN"/>
          </a:p>
        </p:txBody>
      </p:sp>
    </p:spTree>
    <p:extLst>
      <p:ext uri="{BB962C8B-B14F-4D97-AF65-F5344CB8AC3E}">
        <p14:creationId xmlns:p14="http://schemas.microsoft.com/office/powerpoint/2010/main" val="246868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2836797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1886580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4252289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2610679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86678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2877871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3783833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0ED4369-DCC8-48D7-8EC6-0CE735168BD4}" type="datetimeFigureOut">
              <a:rPr lang="zh-CN" altLang="en-US" smtClean="0"/>
              <a:t>2023/2/22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272975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ED4369-DCC8-48D7-8EC6-0CE735168BD4}" type="datetimeFigureOut">
              <a:rPr lang="zh-CN" altLang="en-US" smtClean="0"/>
              <a:t>2023/2/22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F19D6-3798-40D7-A3E3-62FE3894E079}" type="slidenum">
              <a:rPr lang="zh-CN" altLang="en-US" smtClean="0"/>
              <a:t>‹#›</a:t>
            </a:fld>
            <a:endParaRPr lang="zh-CN" altLang="en-US"/>
          </a:p>
        </p:txBody>
      </p:sp>
    </p:spTree>
    <p:extLst>
      <p:ext uri="{BB962C8B-B14F-4D97-AF65-F5344CB8AC3E}">
        <p14:creationId xmlns:p14="http://schemas.microsoft.com/office/powerpoint/2010/main" val="183679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29.bin"/><Relationship Id="rId18" Type="http://schemas.openxmlformats.org/officeDocument/2006/relationships/oleObject" Target="../embeddings/oleObject32.bin"/><Relationship Id="rId3" Type="http://schemas.openxmlformats.org/officeDocument/2006/relationships/oleObject" Target="../embeddings/oleObject24.bin"/><Relationship Id="rId21" Type="http://schemas.openxmlformats.org/officeDocument/2006/relationships/image" Target="../media/image34.wmf"/><Relationship Id="rId7" Type="http://schemas.openxmlformats.org/officeDocument/2006/relationships/oleObject" Target="../embeddings/oleObject26.bin"/><Relationship Id="rId12" Type="http://schemas.openxmlformats.org/officeDocument/2006/relationships/image" Target="../media/image31.wmf"/><Relationship Id="rId17" Type="http://schemas.openxmlformats.org/officeDocument/2006/relationships/oleObject" Target="../embeddings/oleObject31.bin"/><Relationship Id="rId2" Type="http://schemas.openxmlformats.org/officeDocument/2006/relationships/slideLayout" Target="../slideLayouts/slideLayout7.xml"/><Relationship Id="rId16" Type="http://schemas.openxmlformats.org/officeDocument/2006/relationships/image" Target="../media/image26.wmf"/><Relationship Id="rId20" Type="http://schemas.openxmlformats.org/officeDocument/2006/relationships/oleObject" Target="../embeddings/oleObject33.bin"/><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image" Target="../media/image35.emf"/><Relationship Id="rId10" Type="http://schemas.openxmlformats.org/officeDocument/2006/relationships/image" Target="../media/image30.wmf"/><Relationship Id="rId19"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oleObject" Target="../embeddings/oleObject27.bin"/><Relationship Id="rId14" Type="http://schemas.openxmlformats.org/officeDocument/2006/relationships/image" Target="../media/image32.wmf"/><Relationship Id="rId22" Type="http://schemas.openxmlformats.org/officeDocument/2006/relationships/oleObject" Target="../embeddings/oleObject34.bin"/></Relationships>
</file>

<file path=ppt/slides/_rels/slide11.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0.bin"/><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0.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7.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8.bin"/><Relationship Id="rId14" Type="http://schemas.openxmlformats.org/officeDocument/2006/relationships/image" Target="../media/image41.emf"/></Relationships>
</file>

<file path=ppt/slides/_rels/slide12.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43.wmf"/><Relationship Id="rId5" Type="http://schemas.openxmlformats.org/officeDocument/2006/relationships/oleObject" Target="../embeddings/oleObject42.bin"/><Relationship Id="rId4" Type="http://schemas.openxmlformats.org/officeDocument/2006/relationships/image" Target="../media/image42.wmf"/><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55.png"/><Relationship Id="rId18" Type="http://schemas.openxmlformats.org/officeDocument/2006/relationships/oleObject" Target="../embeddings/oleObject50.bin"/><Relationship Id="rId3" Type="http://schemas.openxmlformats.org/officeDocument/2006/relationships/notesSlide" Target="../notesSlides/notesSlide3.xml"/><Relationship Id="rId21" Type="http://schemas.openxmlformats.org/officeDocument/2006/relationships/image" Target="../media/image53.wmf"/><Relationship Id="rId7" Type="http://schemas.openxmlformats.org/officeDocument/2006/relationships/image" Target="../media/image47.wmf"/><Relationship Id="rId12" Type="http://schemas.openxmlformats.org/officeDocument/2006/relationships/image" Target="../media/image54.png"/><Relationship Id="rId17" Type="http://schemas.openxmlformats.org/officeDocument/2006/relationships/image" Target="../media/image51.wmf"/><Relationship Id="rId2" Type="http://schemas.openxmlformats.org/officeDocument/2006/relationships/slideLayout" Target="../slideLayouts/slideLayout2.xml"/><Relationship Id="rId16" Type="http://schemas.openxmlformats.org/officeDocument/2006/relationships/oleObject" Target="../embeddings/oleObject49.bin"/><Relationship Id="rId20" Type="http://schemas.openxmlformats.org/officeDocument/2006/relationships/oleObject" Target="../embeddings/oleObject51.bin"/><Relationship Id="rId1" Type="http://schemas.openxmlformats.org/officeDocument/2006/relationships/vmlDrawing" Target="../drawings/vmlDrawing9.vml"/><Relationship Id="rId6" Type="http://schemas.openxmlformats.org/officeDocument/2006/relationships/oleObject" Target="../embeddings/oleObject45.bin"/><Relationship Id="rId11" Type="http://schemas.openxmlformats.org/officeDocument/2006/relationships/image" Target="../media/image49.wmf"/><Relationship Id="rId5" Type="http://schemas.openxmlformats.org/officeDocument/2006/relationships/image" Target="../media/image46.wmf"/><Relationship Id="rId15" Type="http://schemas.openxmlformats.org/officeDocument/2006/relationships/image" Target="../media/image50.wmf"/><Relationship Id="rId10" Type="http://schemas.openxmlformats.org/officeDocument/2006/relationships/oleObject" Target="../embeddings/oleObject47.bin"/><Relationship Id="rId19" Type="http://schemas.openxmlformats.org/officeDocument/2006/relationships/image" Target="../media/image52.wmf"/><Relationship Id="rId4" Type="http://schemas.openxmlformats.org/officeDocument/2006/relationships/oleObject" Target="../embeddings/oleObject44.bin"/><Relationship Id="rId9" Type="http://schemas.openxmlformats.org/officeDocument/2006/relationships/image" Target="../media/image48.wmf"/><Relationship Id="rId14" Type="http://schemas.openxmlformats.org/officeDocument/2006/relationships/oleObject" Target="../embeddings/oleObject4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0.wmf"/><Relationship Id="rId18" Type="http://schemas.openxmlformats.org/officeDocument/2006/relationships/image" Target="../media/image62.wmf"/><Relationship Id="rId3" Type="http://schemas.openxmlformats.org/officeDocument/2006/relationships/image" Target="../media/image65.emf"/><Relationship Id="rId21" Type="http://schemas.openxmlformats.org/officeDocument/2006/relationships/oleObject" Target="../embeddings/oleObject60.bin"/><Relationship Id="rId7" Type="http://schemas.openxmlformats.org/officeDocument/2006/relationships/image" Target="../media/image57.wmf"/><Relationship Id="rId12" Type="http://schemas.openxmlformats.org/officeDocument/2006/relationships/oleObject" Target="../embeddings/oleObject56.bin"/><Relationship Id="rId17" Type="http://schemas.openxmlformats.org/officeDocument/2006/relationships/oleObject" Target="../embeddings/oleObject58.bin"/><Relationship Id="rId2" Type="http://schemas.openxmlformats.org/officeDocument/2006/relationships/slideLayout" Target="../slideLayouts/slideLayout2.xml"/><Relationship Id="rId16" Type="http://schemas.openxmlformats.org/officeDocument/2006/relationships/image" Target="../media/image66.jpeg"/><Relationship Id="rId20" Type="http://schemas.openxmlformats.org/officeDocument/2006/relationships/image" Target="../media/image63.wmf"/><Relationship Id="rId1" Type="http://schemas.openxmlformats.org/officeDocument/2006/relationships/vmlDrawing" Target="../drawings/vmlDrawing10.vml"/><Relationship Id="rId6" Type="http://schemas.openxmlformats.org/officeDocument/2006/relationships/oleObject" Target="../embeddings/oleObject53.bin"/><Relationship Id="rId11" Type="http://schemas.openxmlformats.org/officeDocument/2006/relationships/image" Target="../media/image59.wmf"/><Relationship Id="rId5" Type="http://schemas.openxmlformats.org/officeDocument/2006/relationships/image" Target="../media/image56.emf"/><Relationship Id="rId15" Type="http://schemas.openxmlformats.org/officeDocument/2006/relationships/image" Target="../media/image61.wmf"/><Relationship Id="rId23" Type="http://schemas.openxmlformats.org/officeDocument/2006/relationships/oleObject" Target="../embeddings/oleObject61.bin"/><Relationship Id="rId10" Type="http://schemas.openxmlformats.org/officeDocument/2006/relationships/oleObject" Target="../embeddings/oleObject55.bin"/><Relationship Id="rId19" Type="http://schemas.openxmlformats.org/officeDocument/2006/relationships/oleObject" Target="../embeddings/oleObject59.bin"/><Relationship Id="rId4" Type="http://schemas.openxmlformats.org/officeDocument/2006/relationships/oleObject" Target="../embeddings/oleObject52.bin"/><Relationship Id="rId9" Type="http://schemas.openxmlformats.org/officeDocument/2006/relationships/image" Target="../media/image58.wmf"/><Relationship Id="rId14" Type="http://schemas.openxmlformats.org/officeDocument/2006/relationships/oleObject" Target="../embeddings/oleObject57.bin"/><Relationship Id="rId22" Type="http://schemas.openxmlformats.org/officeDocument/2006/relationships/image" Target="../media/image64.emf"/></Relationships>
</file>

<file path=ppt/slides/_rels/slide15.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8.jp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 Id="rId9" Type="http://schemas.openxmlformats.org/officeDocument/2006/relationships/image" Target="../media/image7.wmf"/></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1.wmf"/><Relationship Id="rId4" Type="http://schemas.openxmlformats.org/officeDocument/2006/relationships/image" Target="../media/image9.wmf"/><Relationship Id="rId9"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2.wmf"/><Relationship Id="rId18" Type="http://schemas.openxmlformats.org/officeDocument/2006/relationships/oleObject" Target="../embeddings/oleObject21.bin"/><Relationship Id="rId3" Type="http://schemas.openxmlformats.org/officeDocument/2006/relationships/notesSlide" Target="../notesSlides/notesSlide2.xml"/><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18.bin"/><Relationship Id="rId17"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vmlDrawing" Target="../drawings/vmlDrawing5.vml"/><Relationship Id="rId6" Type="http://schemas.openxmlformats.org/officeDocument/2006/relationships/oleObject" Target="../embeddings/oleObject15.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17.bin"/><Relationship Id="rId19" Type="http://schemas.openxmlformats.org/officeDocument/2006/relationships/image" Target="../media/image25.wmf"/><Relationship Id="rId4" Type="http://schemas.openxmlformats.org/officeDocument/2006/relationships/oleObject" Target="../embeddings/oleObject14.bin"/><Relationship Id="rId9" Type="http://schemas.openxmlformats.org/officeDocument/2006/relationships/image" Target="../media/image20.wmf"/><Relationship Id="rId14" Type="http://schemas.openxmlformats.org/officeDocument/2006/relationships/oleObject" Target="../embeddings/oleObject19.bin"/><Relationship Id="rId22"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6806E14-9097-25EB-073C-DC714DEA1311}"/>
              </a:ext>
            </a:extLst>
          </p:cNvPr>
          <p:cNvSpPr>
            <a:spLocks noGrp="1" noChangeArrowheads="1"/>
          </p:cNvSpPr>
          <p:nvPr>
            <p:ph type="ctrTitle" sz="quarter"/>
          </p:nvPr>
        </p:nvSpPr>
        <p:spPr>
          <a:xfrm>
            <a:off x="563563" y="746919"/>
            <a:ext cx="7678738" cy="830263"/>
          </a:xfrm>
        </p:spPr>
        <p:txBody>
          <a:bodyPr/>
          <a:lstStyle/>
          <a:p>
            <a:pPr algn="ctr"/>
            <a:r>
              <a:rPr lang="zh-CN" altLang="en-US" sz="4800" dirty="0">
                <a:solidFill>
                  <a:srgbClr val="0000CC"/>
                </a:solidFill>
                <a:latin typeface="黑体" panose="02010609060101010101" pitchFamily="49" charset="-122"/>
                <a:ea typeface="黑体" panose="02010609060101010101" pitchFamily="49" charset="-122"/>
              </a:rPr>
              <a:t>第</a:t>
            </a:r>
            <a:r>
              <a:rPr lang="en-US" altLang="zh-CN" sz="4800" dirty="0">
                <a:solidFill>
                  <a:srgbClr val="0000CC"/>
                </a:solidFill>
                <a:latin typeface="黑体" panose="02010609060101010101" pitchFamily="49" charset="-122"/>
                <a:ea typeface="黑体" panose="02010609060101010101" pitchFamily="49" charset="-122"/>
              </a:rPr>
              <a:t>2</a:t>
            </a:r>
            <a:r>
              <a:rPr lang="zh-CN" altLang="en-US" sz="4800" dirty="0">
                <a:solidFill>
                  <a:srgbClr val="0000CC"/>
                </a:solidFill>
                <a:latin typeface="黑体" panose="02010609060101010101" pitchFamily="49" charset="-122"/>
                <a:ea typeface="黑体" panose="02010609060101010101" pitchFamily="49" charset="-122"/>
              </a:rPr>
              <a:t>周内容</a:t>
            </a:r>
          </a:p>
        </p:txBody>
      </p:sp>
      <p:sp>
        <p:nvSpPr>
          <p:cNvPr id="16387" name="Subtitle 2">
            <a:extLst>
              <a:ext uri="{FF2B5EF4-FFF2-40B4-BE49-F238E27FC236}">
                <a16:creationId xmlns:a16="http://schemas.microsoft.com/office/drawing/2014/main" id="{54FD12B0-2CFF-6D89-913E-4B8901ACC869}"/>
              </a:ext>
            </a:extLst>
          </p:cNvPr>
          <p:cNvSpPr>
            <a:spLocks noGrp="1" noChangeArrowheads="1"/>
          </p:cNvSpPr>
          <p:nvPr>
            <p:ph type="subTitle" sz="quarter" idx="1"/>
          </p:nvPr>
        </p:nvSpPr>
        <p:spPr>
          <a:xfrm>
            <a:off x="3564468" y="1753129"/>
            <a:ext cx="2743200" cy="3114675"/>
          </a:xfrm>
        </p:spPr>
        <p:txBody>
          <a:bodyPr>
            <a:normAutofit lnSpcReduction="10000"/>
          </a:bodyPr>
          <a:lstStyle/>
          <a:p>
            <a:pPr algn="l">
              <a:lnSpc>
                <a:spcPct val="150000"/>
              </a:lnSpc>
            </a:pPr>
            <a:r>
              <a:rPr lang="zh-CN" altLang="en-US" sz="3200" dirty="0">
                <a:latin typeface="黑体" panose="02010609060101010101" pitchFamily="49" charset="-122"/>
                <a:ea typeface="黑体" panose="02010609060101010101" pitchFamily="49" charset="-122"/>
              </a:rPr>
              <a:t>电场</a:t>
            </a:r>
            <a:endParaRPr lang="en-US" altLang="zh-CN" sz="3200" dirty="0">
              <a:latin typeface="黑体" panose="02010609060101010101" pitchFamily="49" charset="-122"/>
              <a:ea typeface="黑体" panose="02010609060101010101" pitchFamily="49" charset="-122"/>
            </a:endParaRPr>
          </a:p>
          <a:p>
            <a:pPr algn="l">
              <a:lnSpc>
                <a:spcPct val="150000"/>
              </a:lnSpc>
            </a:pPr>
            <a:r>
              <a:rPr lang="zh-CN" altLang="en-US" sz="3200" dirty="0">
                <a:latin typeface="黑体" panose="02010609060101010101" pitchFamily="49" charset="-122"/>
                <a:ea typeface="黑体" panose="02010609060101010101" pitchFamily="49" charset="-122"/>
              </a:rPr>
              <a:t>电场强度</a:t>
            </a:r>
            <a:endParaRPr lang="en-US" altLang="zh-CN" sz="3200" dirty="0">
              <a:latin typeface="黑体" panose="02010609060101010101" pitchFamily="49" charset="-122"/>
              <a:ea typeface="黑体" panose="02010609060101010101" pitchFamily="49" charset="-122"/>
            </a:endParaRPr>
          </a:p>
          <a:p>
            <a:pPr algn="l">
              <a:lnSpc>
                <a:spcPct val="150000"/>
              </a:lnSpc>
            </a:pPr>
            <a:r>
              <a:rPr lang="zh-CN" altLang="en-US" sz="3200" dirty="0">
                <a:latin typeface="黑体" panose="02010609060101010101" pitchFamily="49" charset="-122"/>
                <a:ea typeface="黑体" panose="02010609060101010101" pitchFamily="49" charset="-122"/>
              </a:rPr>
              <a:t>电通量</a:t>
            </a:r>
            <a:endParaRPr lang="en-US" altLang="zh-CN" sz="3200" dirty="0">
              <a:latin typeface="黑体" panose="02010609060101010101" pitchFamily="49" charset="-122"/>
              <a:ea typeface="黑体" panose="02010609060101010101" pitchFamily="49" charset="-122"/>
            </a:endParaRPr>
          </a:p>
          <a:p>
            <a:pPr algn="l">
              <a:lnSpc>
                <a:spcPct val="150000"/>
              </a:lnSpc>
            </a:pPr>
            <a:r>
              <a:rPr lang="zh-CN" altLang="en-US" sz="3200" dirty="0">
                <a:latin typeface="黑体" panose="02010609060101010101" pitchFamily="49" charset="-122"/>
                <a:ea typeface="黑体" panose="02010609060101010101" pitchFamily="49" charset="-122"/>
              </a:rPr>
              <a:t>高斯定理</a:t>
            </a:r>
            <a:endParaRPr lang="en-US" altLang="zh-CN" sz="3200" dirty="0">
              <a:latin typeface="黑体" panose="02010609060101010101" pitchFamily="49" charset="-122"/>
              <a:ea typeface="黑体" panose="02010609060101010101" pitchFamily="49" charset="-122"/>
            </a:endParaRPr>
          </a:p>
        </p:txBody>
      </p:sp>
      <p:sp>
        <p:nvSpPr>
          <p:cNvPr id="4" name="Text Box 4">
            <a:extLst>
              <a:ext uri="{FF2B5EF4-FFF2-40B4-BE49-F238E27FC236}">
                <a16:creationId xmlns:a16="http://schemas.microsoft.com/office/drawing/2014/main" id="{59F14830-4323-1A6B-7CC1-B6F6A35476CA}"/>
              </a:ext>
            </a:extLst>
          </p:cNvPr>
          <p:cNvSpPr txBox="1">
            <a:spLocks noChangeArrowheads="1"/>
          </p:cNvSpPr>
          <p:nvPr/>
        </p:nvSpPr>
        <p:spPr bwMode="auto">
          <a:xfrm>
            <a:off x="563563" y="5525293"/>
            <a:ext cx="80152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作业： </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P25  1.2—7</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8</a:t>
            </a:r>
          </a:p>
        </p:txBody>
      </p:sp>
      <p:sp>
        <p:nvSpPr>
          <p:cNvPr id="16389" name="Rectangle 4">
            <a:extLst>
              <a:ext uri="{FF2B5EF4-FFF2-40B4-BE49-F238E27FC236}">
                <a16:creationId xmlns:a16="http://schemas.microsoft.com/office/drawing/2014/main" id="{E45FC61A-53EC-0F64-CA51-C6359C04B513}"/>
              </a:ext>
            </a:extLst>
          </p:cNvPr>
          <p:cNvSpPr>
            <a:spLocks noChangeArrowheads="1"/>
          </p:cNvSpPr>
          <p:nvPr/>
        </p:nvSpPr>
        <p:spPr bwMode="auto">
          <a:xfrm>
            <a:off x="1757363" y="6096000"/>
            <a:ext cx="59293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 P39-40  1.3-——4</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B58FEB1-7EAC-304E-D6D1-B0E45910BC7F}"/>
              </a:ext>
            </a:extLst>
          </p:cNvPr>
          <p:cNvSpPr>
            <a:spLocks noGrp="1" noChangeArrowheads="1"/>
          </p:cNvSpPr>
          <p:nvPr>
            <p:ph type="title" idx="4294967295"/>
          </p:nvPr>
        </p:nvSpPr>
        <p:spPr>
          <a:xfrm>
            <a:off x="214313" y="250826"/>
            <a:ext cx="3048000" cy="641350"/>
          </a:xfrm>
        </p:spPr>
        <p:txBody>
          <a:bodyPr>
            <a:normAutofit/>
          </a:bodyPr>
          <a:lstStyle/>
          <a:p>
            <a:pPr eaLnBrk="1" hangingPunct="1"/>
            <a:r>
              <a:rPr lang="en-US" altLang="zh-CN" sz="2800" dirty="0">
                <a:solidFill>
                  <a:srgbClr val="FF0000"/>
                </a:solidFill>
                <a:latin typeface="黑体" panose="02010609060101010101" pitchFamily="49" charset="-122"/>
                <a:ea typeface="黑体" panose="02010609060101010101" pitchFamily="49" charset="-122"/>
              </a:rPr>
              <a:t>(2)</a:t>
            </a:r>
            <a:r>
              <a:rPr lang="zh-CN" altLang="en-US" sz="2800" b="1" dirty="0">
                <a:solidFill>
                  <a:srgbClr val="FF0000"/>
                </a:solidFill>
                <a:latin typeface="黑体" panose="02010609060101010101" pitchFamily="49" charset="-122"/>
                <a:ea typeface="黑体" panose="02010609060101010101" pitchFamily="49" charset="-122"/>
              </a:rPr>
              <a:t>中垂线上</a:t>
            </a:r>
          </a:p>
        </p:txBody>
      </p:sp>
      <p:graphicFrame>
        <p:nvGraphicFramePr>
          <p:cNvPr id="11268" name="Object 4">
            <a:extLst>
              <a:ext uri="{FF2B5EF4-FFF2-40B4-BE49-F238E27FC236}">
                <a16:creationId xmlns:a16="http://schemas.microsoft.com/office/drawing/2014/main" id="{C7A34F03-2E3B-8CF0-E7A2-F9AAEE30A40C}"/>
              </a:ext>
            </a:extLst>
          </p:cNvPr>
          <p:cNvGraphicFramePr>
            <a:graphicFrameLocks noChangeAspect="1"/>
          </p:cNvGraphicFramePr>
          <p:nvPr>
            <p:extLst>
              <p:ext uri="{D42A27DB-BD31-4B8C-83A1-F6EECF244321}">
                <p14:modId xmlns:p14="http://schemas.microsoft.com/office/powerpoint/2010/main" val="2906272293"/>
              </p:ext>
            </p:extLst>
          </p:nvPr>
        </p:nvGraphicFramePr>
        <p:xfrm>
          <a:off x="608910" y="928495"/>
          <a:ext cx="3894138" cy="923925"/>
        </p:xfrm>
        <a:graphic>
          <a:graphicData uri="http://schemas.openxmlformats.org/presentationml/2006/ole">
            <mc:AlternateContent xmlns:mc="http://schemas.openxmlformats.org/markup-compatibility/2006">
              <mc:Choice xmlns:v="urn:schemas-microsoft-com:vml" Requires="v">
                <p:oleObj spid="_x0000_s6146" name="Equation" r:id="rId3" imgW="1803240" imgH="431640" progId="Equation.DSMT4">
                  <p:embed/>
                </p:oleObj>
              </mc:Choice>
              <mc:Fallback>
                <p:oleObj name="Equation" r:id="rId3" imgW="1803240" imgH="431640" progId="Equation.DSMT4">
                  <p:embed/>
                  <p:pic>
                    <p:nvPicPr>
                      <p:cNvPr id="11268" name="Object 4">
                        <a:extLst>
                          <a:ext uri="{FF2B5EF4-FFF2-40B4-BE49-F238E27FC236}">
                            <a16:creationId xmlns:a16="http://schemas.microsoft.com/office/drawing/2014/main" id="{C7A34F03-2E3B-8CF0-E7A2-F9AAEE30A40C}"/>
                          </a:ext>
                        </a:extLst>
                      </p:cNvPr>
                      <p:cNvPicPr>
                        <a:picLocks noChangeAspect="1" noChangeArrowheads="1"/>
                      </p:cNvPicPr>
                      <p:nvPr/>
                    </p:nvPicPr>
                    <p:blipFill>
                      <a:blip r:embed="rId4"/>
                      <a:srcRect/>
                      <a:stretch>
                        <a:fillRect/>
                      </a:stretch>
                    </p:blipFill>
                    <p:spPr bwMode="auto">
                      <a:xfrm>
                        <a:off x="608910" y="928495"/>
                        <a:ext cx="38941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9" name="Text Box 5">
            <a:extLst>
              <a:ext uri="{FF2B5EF4-FFF2-40B4-BE49-F238E27FC236}">
                <a16:creationId xmlns:a16="http://schemas.microsoft.com/office/drawing/2014/main" id="{CE807AC2-6891-7996-F226-F4DE34BE054C}"/>
              </a:ext>
            </a:extLst>
          </p:cNvPr>
          <p:cNvSpPr txBox="1">
            <a:spLocks noChangeArrowheads="1"/>
          </p:cNvSpPr>
          <p:nvPr/>
        </p:nvSpPr>
        <p:spPr bwMode="auto">
          <a:xfrm>
            <a:off x="568264" y="1958834"/>
            <a:ext cx="3733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b="1" i="1" dirty="0">
                <a:latin typeface="Times New Roman" panose="02020603050405020304" pitchFamily="18" charset="0"/>
                <a:ea typeface="黑体" panose="02010609060101010101" pitchFamily="49" charset="-122"/>
              </a:rPr>
              <a:t>y</a:t>
            </a:r>
            <a:r>
              <a:rPr lang="zh-CN" altLang="en-US" sz="2400" b="1" dirty="0">
                <a:latin typeface="Times New Roman" panose="02020603050405020304" pitchFamily="18" charset="0"/>
                <a:ea typeface="黑体" panose="02010609060101010101" pitchFamily="49" charset="-122"/>
              </a:rPr>
              <a:t>方向：分量抵消</a:t>
            </a:r>
            <a:endParaRPr lang="zh-CN" altLang="en-US" sz="2400" dirty="0">
              <a:latin typeface="Times New Roman" panose="02020603050405020304" pitchFamily="18" charset="0"/>
            </a:endParaRPr>
          </a:p>
        </p:txBody>
      </p:sp>
      <p:sp>
        <p:nvSpPr>
          <p:cNvPr id="11270" name="Text Box 6">
            <a:extLst>
              <a:ext uri="{FF2B5EF4-FFF2-40B4-BE49-F238E27FC236}">
                <a16:creationId xmlns:a16="http://schemas.microsoft.com/office/drawing/2014/main" id="{08636EC8-FB70-7266-E998-9EABCC5A4FC8}"/>
              </a:ext>
            </a:extLst>
          </p:cNvPr>
          <p:cNvSpPr txBox="1">
            <a:spLocks noChangeArrowheads="1"/>
          </p:cNvSpPr>
          <p:nvPr/>
        </p:nvSpPr>
        <p:spPr bwMode="auto">
          <a:xfrm>
            <a:off x="544709" y="2553556"/>
            <a:ext cx="441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b="1" i="1" dirty="0">
                <a:latin typeface="Times New Roman" panose="02020603050405020304" pitchFamily="18" charset="0"/>
                <a:ea typeface="黑体" panose="02010609060101010101" pitchFamily="49" charset="-122"/>
              </a:rPr>
              <a:t>x</a:t>
            </a:r>
            <a:r>
              <a:rPr lang="zh-CN" altLang="en-US" sz="2400" b="1" dirty="0">
                <a:latin typeface="Times New Roman" panose="02020603050405020304" pitchFamily="18" charset="0"/>
                <a:ea typeface="黑体" panose="02010609060101010101" pitchFamily="49" charset="-122"/>
              </a:rPr>
              <a:t>方向：投影方向相同</a:t>
            </a:r>
            <a:endParaRPr lang="zh-CN" altLang="en-US" sz="2400" dirty="0">
              <a:latin typeface="Times New Roman" panose="02020603050405020304" pitchFamily="18" charset="0"/>
            </a:endParaRPr>
          </a:p>
        </p:txBody>
      </p:sp>
      <p:graphicFrame>
        <p:nvGraphicFramePr>
          <p:cNvPr id="11271" name="Object 7">
            <a:extLst>
              <a:ext uri="{FF2B5EF4-FFF2-40B4-BE49-F238E27FC236}">
                <a16:creationId xmlns:a16="http://schemas.microsoft.com/office/drawing/2014/main" id="{FC737978-C206-23A7-56E8-7A8D9267C80D}"/>
              </a:ext>
            </a:extLst>
          </p:cNvPr>
          <p:cNvGraphicFramePr>
            <a:graphicFrameLocks noChangeAspect="1"/>
          </p:cNvGraphicFramePr>
          <p:nvPr>
            <p:extLst>
              <p:ext uri="{D42A27DB-BD31-4B8C-83A1-F6EECF244321}">
                <p14:modId xmlns:p14="http://schemas.microsoft.com/office/powerpoint/2010/main" val="3987469986"/>
              </p:ext>
            </p:extLst>
          </p:nvPr>
        </p:nvGraphicFramePr>
        <p:xfrm>
          <a:off x="253903" y="3183887"/>
          <a:ext cx="5273675" cy="554038"/>
        </p:xfrm>
        <a:graphic>
          <a:graphicData uri="http://schemas.openxmlformats.org/presentationml/2006/ole">
            <mc:AlternateContent xmlns:mc="http://schemas.openxmlformats.org/markup-compatibility/2006">
              <mc:Choice xmlns:v="urn:schemas-microsoft-com:vml" Requires="v">
                <p:oleObj spid="_x0000_s6147" name="Equation" r:id="rId5" imgW="2273300" imgH="241300" progId="Equation.3">
                  <p:embed/>
                </p:oleObj>
              </mc:Choice>
              <mc:Fallback>
                <p:oleObj name="Equation" r:id="rId5" imgW="2273300" imgH="241300" progId="Equation.3">
                  <p:embed/>
                  <p:pic>
                    <p:nvPicPr>
                      <p:cNvPr id="11271" name="Object 7">
                        <a:extLst>
                          <a:ext uri="{FF2B5EF4-FFF2-40B4-BE49-F238E27FC236}">
                            <a16:creationId xmlns:a16="http://schemas.microsoft.com/office/drawing/2014/main" id="{FC737978-C206-23A7-56E8-7A8D9267C8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903" y="3183887"/>
                        <a:ext cx="52736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2" name="Object 8">
            <a:extLst>
              <a:ext uri="{FF2B5EF4-FFF2-40B4-BE49-F238E27FC236}">
                <a16:creationId xmlns:a16="http://schemas.microsoft.com/office/drawing/2014/main" id="{3BC7664D-A494-3963-5569-9D749775C23F}"/>
              </a:ext>
            </a:extLst>
          </p:cNvPr>
          <p:cNvGraphicFramePr>
            <a:graphicFrameLocks noChangeAspect="1"/>
          </p:cNvGraphicFramePr>
          <p:nvPr>
            <p:extLst>
              <p:ext uri="{D42A27DB-BD31-4B8C-83A1-F6EECF244321}">
                <p14:modId xmlns:p14="http://schemas.microsoft.com/office/powerpoint/2010/main" val="3534186803"/>
              </p:ext>
            </p:extLst>
          </p:nvPr>
        </p:nvGraphicFramePr>
        <p:xfrm>
          <a:off x="206367" y="4635662"/>
          <a:ext cx="6432550" cy="1444625"/>
        </p:xfrm>
        <a:graphic>
          <a:graphicData uri="http://schemas.openxmlformats.org/presentationml/2006/ole">
            <mc:AlternateContent xmlns:mc="http://schemas.openxmlformats.org/markup-compatibility/2006">
              <mc:Choice xmlns:v="urn:schemas-microsoft-com:vml" Requires="v">
                <p:oleObj spid="_x0000_s6148" name="Equation" r:id="rId7" imgW="2870200" imgH="660400" progId="Equation.3">
                  <p:embed/>
                </p:oleObj>
              </mc:Choice>
              <mc:Fallback>
                <p:oleObj name="Equation" r:id="rId7" imgW="2870200" imgH="660400" progId="Equation.3">
                  <p:embed/>
                  <p:pic>
                    <p:nvPicPr>
                      <p:cNvPr id="11272" name="Object 8">
                        <a:extLst>
                          <a:ext uri="{FF2B5EF4-FFF2-40B4-BE49-F238E27FC236}">
                            <a16:creationId xmlns:a16="http://schemas.microsoft.com/office/drawing/2014/main" id="{3BC7664D-A494-3963-5569-9D749775C2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367" y="4635662"/>
                        <a:ext cx="643255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4" name="Object 10">
            <a:extLst>
              <a:ext uri="{FF2B5EF4-FFF2-40B4-BE49-F238E27FC236}">
                <a16:creationId xmlns:a16="http://schemas.microsoft.com/office/drawing/2014/main" id="{E4ABC91A-4FCC-438C-384E-E711FBDCEDA3}"/>
              </a:ext>
            </a:extLst>
          </p:cNvPr>
          <p:cNvGraphicFramePr>
            <a:graphicFrameLocks noChangeAspect="1"/>
          </p:cNvGraphicFramePr>
          <p:nvPr>
            <p:extLst>
              <p:ext uri="{D42A27DB-BD31-4B8C-83A1-F6EECF244321}">
                <p14:modId xmlns:p14="http://schemas.microsoft.com/office/powerpoint/2010/main" val="2769703480"/>
              </p:ext>
            </p:extLst>
          </p:nvPr>
        </p:nvGraphicFramePr>
        <p:xfrm>
          <a:off x="4856103" y="5657738"/>
          <a:ext cx="1524000" cy="995363"/>
        </p:xfrm>
        <a:graphic>
          <a:graphicData uri="http://schemas.openxmlformats.org/presentationml/2006/ole">
            <mc:AlternateContent xmlns:mc="http://schemas.openxmlformats.org/markup-compatibility/2006">
              <mc:Choice xmlns:v="urn:schemas-microsoft-com:vml" Requires="v">
                <p:oleObj spid="_x0000_s6149" r:id="rId9" imgW="660113" imgH="431613" progId="Equation.3">
                  <p:embed/>
                </p:oleObj>
              </mc:Choice>
              <mc:Fallback>
                <p:oleObj r:id="rId9" imgW="660113" imgH="431613" progId="Equation.3">
                  <p:embed/>
                  <p:pic>
                    <p:nvPicPr>
                      <p:cNvPr id="11274" name="Object 10">
                        <a:extLst>
                          <a:ext uri="{FF2B5EF4-FFF2-40B4-BE49-F238E27FC236}">
                            <a16:creationId xmlns:a16="http://schemas.microsoft.com/office/drawing/2014/main" id="{E4ABC91A-4FCC-438C-384E-E711FBDCED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56103" y="5657738"/>
                        <a:ext cx="152400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7" name="Object 13">
            <a:extLst>
              <a:ext uri="{FF2B5EF4-FFF2-40B4-BE49-F238E27FC236}">
                <a16:creationId xmlns:a16="http://schemas.microsoft.com/office/drawing/2014/main" id="{30D77292-F1B7-168C-3112-D3573BD5B8B0}"/>
              </a:ext>
            </a:extLst>
          </p:cNvPr>
          <p:cNvGraphicFramePr>
            <a:graphicFrameLocks noChangeAspect="1"/>
          </p:cNvGraphicFramePr>
          <p:nvPr>
            <p:extLst>
              <p:ext uri="{D42A27DB-BD31-4B8C-83A1-F6EECF244321}">
                <p14:modId xmlns:p14="http://schemas.microsoft.com/office/powerpoint/2010/main" val="833714385"/>
              </p:ext>
            </p:extLst>
          </p:nvPr>
        </p:nvGraphicFramePr>
        <p:xfrm>
          <a:off x="2308330" y="3753205"/>
          <a:ext cx="2357438" cy="846138"/>
        </p:xfrm>
        <a:graphic>
          <a:graphicData uri="http://schemas.openxmlformats.org/presentationml/2006/ole">
            <mc:AlternateContent xmlns:mc="http://schemas.openxmlformats.org/markup-compatibility/2006">
              <mc:Choice xmlns:v="urn:schemas-microsoft-com:vml" Requires="v">
                <p:oleObj spid="_x0000_s6150" name="Equation" r:id="rId11" imgW="1206500" imgH="431800" progId="Equation.3">
                  <p:embed/>
                </p:oleObj>
              </mc:Choice>
              <mc:Fallback>
                <p:oleObj name="Equation" r:id="rId11" imgW="1206500" imgH="431800" progId="Equation.3">
                  <p:embed/>
                  <p:pic>
                    <p:nvPicPr>
                      <p:cNvPr id="11277" name="Object 13">
                        <a:extLst>
                          <a:ext uri="{FF2B5EF4-FFF2-40B4-BE49-F238E27FC236}">
                            <a16:creationId xmlns:a16="http://schemas.microsoft.com/office/drawing/2014/main" id="{30D77292-F1B7-168C-3112-D3573BD5B8B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8330" y="3753205"/>
                        <a:ext cx="2357438"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Box 10">
            <a:extLst>
              <a:ext uri="{FF2B5EF4-FFF2-40B4-BE49-F238E27FC236}">
                <a16:creationId xmlns:a16="http://schemas.microsoft.com/office/drawing/2014/main" id="{748EB210-8CA3-B730-6702-079A9D243F41}"/>
              </a:ext>
            </a:extLst>
          </p:cNvPr>
          <p:cNvSpPr txBox="1">
            <a:spLocks noChangeArrowheads="1"/>
          </p:cNvSpPr>
          <p:nvPr/>
        </p:nvSpPr>
        <p:spPr bwMode="auto">
          <a:xfrm>
            <a:off x="6724492" y="6191138"/>
            <a:ext cx="2214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t>方向沿</a:t>
            </a:r>
            <a:r>
              <a:rPr lang="en-US" altLang="zh-CN" sz="2400" dirty="0"/>
              <a:t>x</a:t>
            </a:r>
            <a:r>
              <a:rPr lang="zh-CN" altLang="en-US" sz="2400" dirty="0"/>
              <a:t>负向</a:t>
            </a:r>
          </a:p>
        </p:txBody>
      </p:sp>
      <p:graphicFrame>
        <p:nvGraphicFramePr>
          <p:cNvPr id="2" name="Object 12">
            <a:extLst>
              <a:ext uri="{FF2B5EF4-FFF2-40B4-BE49-F238E27FC236}">
                <a16:creationId xmlns:a16="http://schemas.microsoft.com/office/drawing/2014/main" id="{1F844AD8-56FA-A60D-0190-42E5548500F1}"/>
              </a:ext>
            </a:extLst>
          </p:cNvPr>
          <p:cNvGraphicFramePr>
            <a:graphicFrameLocks noChangeAspect="1"/>
          </p:cNvGraphicFramePr>
          <p:nvPr>
            <p:extLst>
              <p:ext uri="{D42A27DB-BD31-4B8C-83A1-F6EECF244321}">
                <p14:modId xmlns:p14="http://schemas.microsoft.com/office/powerpoint/2010/main" val="3481725052"/>
              </p:ext>
            </p:extLst>
          </p:nvPr>
        </p:nvGraphicFramePr>
        <p:xfrm>
          <a:off x="1914517" y="5595906"/>
          <a:ext cx="3016250" cy="944563"/>
        </p:xfrm>
        <a:graphic>
          <a:graphicData uri="http://schemas.openxmlformats.org/presentationml/2006/ole">
            <mc:AlternateContent xmlns:mc="http://schemas.openxmlformats.org/markup-compatibility/2006">
              <mc:Choice xmlns:v="urn:schemas-microsoft-com:vml" Requires="v">
                <p:oleObj spid="_x0000_s6151" name="Equation" r:id="rId13" imgW="1346200" imgH="431800" progId="Equation.3">
                  <p:embed/>
                </p:oleObj>
              </mc:Choice>
              <mc:Fallback>
                <p:oleObj name="Equation" r:id="rId13" imgW="1346200" imgH="431800" progId="Equation.3">
                  <p:embed/>
                  <p:pic>
                    <p:nvPicPr>
                      <p:cNvPr id="2" name="Object 12">
                        <a:extLst>
                          <a:ext uri="{FF2B5EF4-FFF2-40B4-BE49-F238E27FC236}">
                            <a16:creationId xmlns:a16="http://schemas.microsoft.com/office/drawing/2014/main" id="{1F844AD8-56FA-A60D-0190-42E5548500F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14517" y="5595906"/>
                        <a:ext cx="301625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0" name="直接箭头连接符 9">
            <a:extLst>
              <a:ext uri="{FF2B5EF4-FFF2-40B4-BE49-F238E27FC236}">
                <a16:creationId xmlns:a16="http://schemas.microsoft.com/office/drawing/2014/main" id="{E31636D9-89C0-081A-BA09-2C04A049AF96}"/>
              </a:ext>
            </a:extLst>
          </p:cNvPr>
          <p:cNvCxnSpPr>
            <a:cxnSpLocks/>
          </p:cNvCxnSpPr>
          <p:nvPr/>
        </p:nvCxnSpPr>
        <p:spPr>
          <a:xfrm flipH="1">
            <a:off x="6689012" y="1389980"/>
            <a:ext cx="250166" cy="519023"/>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B84768F-E2B2-C0F7-71BA-D4EB2F03A4BF}"/>
              </a:ext>
            </a:extLst>
          </p:cNvPr>
          <p:cNvCxnSpPr>
            <a:cxnSpLocks/>
          </p:cNvCxnSpPr>
          <p:nvPr/>
        </p:nvCxnSpPr>
        <p:spPr>
          <a:xfrm flipH="1" flipV="1">
            <a:off x="6709504" y="803494"/>
            <a:ext cx="264887" cy="620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CA9A98F-58C3-CA3A-1E54-D9D8882191E0}"/>
              </a:ext>
            </a:extLst>
          </p:cNvPr>
          <p:cNvSpPr txBox="1"/>
          <p:nvPr/>
        </p:nvSpPr>
        <p:spPr>
          <a:xfrm>
            <a:off x="6240558" y="1469074"/>
            <a:ext cx="377026" cy="369332"/>
          </a:xfrm>
          <a:prstGeom prst="rect">
            <a:avLst/>
          </a:prstGeom>
          <a:noFill/>
        </p:spPr>
        <p:txBody>
          <a:bodyPr wrap="none" rtlCol="0">
            <a:spAutoFit/>
          </a:bodyPr>
          <a:lstStyle/>
          <a:p>
            <a:r>
              <a:rPr lang="en-US" altLang="zh-CN" i="1" dirty="0">
                <a:solidFill>
                  <a:srgbClr val="0000CC"/>
                </a:solidFill>
                <a:latin typeface="Times New Roman" panose="02020603050405020304" pitchFamily="18" charset="0"/>
                <a:cs typeface="Times New Roman" panose="02020603050405020304" pitchFamily="18" charset="0"/>
              </a:rPr>
              <a:t>E</a:t>
            </a:r>
            <a:r>
              <a:rPr lang="en-US" altLang="zh-CN" baseline="-25000" dirty="0">
                <a:solidFill>
                  <a:srgbClr val="0000CC"/>
                </a:solidFill>
                <a:latin typeface="Times New Roman" panose="02020603050405020304" pitchFamily="18" charset="0"/>
                <a:cs typeface="Times New Roman" panose="02020603050405020304" pitchFamily="18" charset="0"/>
              </a:rPr>
              <a:t>-</a:t>
            </a:r>
            <a:endParaRPr lang="zh-CN" altLang="en-US" baseline="-25000" dirty="0">
              <a:solidFill>
                <a:srgbClr val="0000CC"/>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011EA7C6-B482-0F06-619E-A5E46D802401}"/>
              </a:ext>
            </a:extLst>
          </p:cNvPr>
          <p:cNvSpPr txBox="1"/>
          <p:nvPr/>
        </p:nvSpPr>
        <p:spPr>
          <a:xfrm>
            <a:off x="6221512" y="774082"/>
            <a:ext cx="412292" cy="369332"/>
          </a:xfrm>
          <a:prstGeom prst="rect">
            <a:avLst/>
          </a:prstGeom>
          <a:noFill/>
        </p:spPr>
        <p:txBody>
          <a:bodyPr wrap="none" rtlCol="0">
            <a:spAutoFit/>
          </a:bodyPr>
          <a:lstStyle/>
          <a:p>
            <a:r>
              <a:rPr lang="en-US" altLang="zh-CN" i="1" dirty="0">
                <a:solidFill>
                  <a:srgbClr val="FF0000"/>
                </a:solidFill>
                <a:latin typeface="Times New Roman" panose="02020603050405020304" pitchFamily="18" charset="0"/>
                <a:cs typeface="Times New Roman" panose="02020603050405020304" pitchFamily="18" charset="0"/>
              </a:rPr>
              <a:t>E</a:t>
            </a:r>
            <a:r>
              <a:rPr lang="en-US" altLang="zh-CN" baseline="-25000" dirty="0">
                <a:solidFill>
                  <a:srgbClr val="FF0000"/>
                </a:solidFill>
                <a:latin typeface="Times New Roman" panose="02020603050405020304" pitchFamily="18" charset="0"/>
                <a:cs typeface="Times New Roman" panose="02020603050405020304" pitchFamily="18" charset="0"/>
              </a:rPr>
              <a:t>+</a:t>
            </a:r>
            <a:endParaRPr lang="zh-CN" altLang="en-US" baseline="-25000" dirty="0">
              <a:solidFill>
                <a:srgbClr val="FF0000"/>
              </a:solidFill>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id="{03F303B8-9601-83CC-3E79-FB4F6050F92D}"/>
              </a:ext>
            </a:extLst>
          </p:cNvPr>
          <p:cNvGrpSpPr/>
          <p:nvPr/>
        </p:nvGrpSpPr>
        <p:grpSpPr>
          <a:xfrm>
            <a:off x="6917981" y="1031866"/>
            <a:ext cx="438343" cy="382351"/>
            <a:chOff x="7783917" y="2267243"/>
            <a:chExt cx="438343" cy="382351"/>
          </a:xfrm>
        </p:grpSpPr>
        <p:sp>
          <p:nvSpPr>
            <p:cNvPr id="16" name="椭圆 15">
              <a:extLst>
                <a:ext uri="{FF2B5EF4-FFF2-40B4-BE49-F238E27FC236}">
                  <a16:creationId xmlns:a16="http://schemas.microsoft.com/office/drawing/2014/main" id="{32A9D7B1-24EA-154F-0270-8538A0C5B175}"/>
                </a:ext>
              </a:extLst>
            </p:cNvPr>
            <p:cNvSpPr/>
            <p:nvPr/>
          </p:nvSpPr>
          <p:spPr>
            <a:xfrm>
              <a:off x="7783917" y="2562226"/>
              <a:ext cx="75772" cy="873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627B4C64-8277-6109-30CC-B272D718B442}"/>
                </a:ext>
              </a:extLst>
            </p:cNvPr>
            <p:cNvSpPr txBox="1"/>
            <p:nvPr/>
          </p:nvSpPr>
          <p:spPr>
            <a:xfrm>
              <a:off x="7819586" y="2267243"/>
              <a:ext cx="40267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P’</a:t>
              </a:r>
              <a:endParaRPr lang="zh-CN" altLang="en-US" i="1" dirty="0">
                <a:latin typeface="Times New Roman" panose="02020603050405020304" pitchFamily="18" charset="0"/>
                <a:cs typeface="Times New Roman" panose="02020603050405020304" pitchFamily="18" charset="0"/>
              </a:endParaRPr>
            </a:p>
          </p:txBody>
        </p:sp>
      </p:grpSp>
      <p:cxnSp>
        <p:nvCxnSpPr>
          <p:cNvPr id="18" name="直接箭头连接符 17">
            <a:extLst>
              <a:ext uri="{FF2B5EF4-FFF2-40B4-BE49-F238E27FC236}">
                <a16:creationId xmlns:a16="http://schemas.microsoft.com/office/drawing/2014/main" id="{E9A161E5-68CA-9614-6680-ED94ACF73183}"/>
              </a:ext>
            </a:extLst>
          </p:cNvPr>
          <p:cNvCxnSpPr>
            <a:cxnSpLocks/>
          </p:cNvCxnSpPr>
          <p:nvPr/>
        </p:nvCxnSpPr>
        <p:spPr>
          <a:xfrm flipH="1">
            <a:off x="6423877" y="1383624"/>
            <a:ext cx="550514" cy="33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0B616B0F-3BD2-CDE6-7553-AEE807AE4524}"/>
              </a:ext>
            </a:extLst>
          </p:cNvPr>
          <p:cNvGrpSpPr/>
          <p:nvPr/>
        </p:nvGrpSpPr>
        <p:grpSpPr>
          <a:xfrm>
            <a:off x="6387792" y="2606189"/>
            <a:ext cx="1159933" cy="611378"/>
            <a:chOff x="5793822" y="2571728"/>
            <a:chExt cx="1159933" cy="611378"/>
          </a:xfrm>
        </p:grpSpPr>
        <p:cxnSp>
          <p:nvCxnSpPr>
            <p:cNvPr id="23" name="直接连接符 22">
              <a:extLst>
                <a:ext uri="{FF2B5EF4-FFF2-40B4-BE49-F238E27FC236}">
                  <a16:creationId xmlns:a16="http://schemas.microsoft.com/office/drawing/2014/main" id="{305C08F0-F57F-6F90-80FC-431497E92063}"/>
                </a:ext>
              </a:extLst>
            </p:cNvPr>
            <p:cNvCxnSpPr/>
            <p:nvPr/>
          </p:nvCxnSpPr>
          <p:spPr>
            <a:xfrm>
              <a:off x="6953755" y="2580355"/>
              <a:ext cx="0" cy="3715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82858F6-7DB8-41B9-FBD2-FBD8387406F1}"/>
                </a:ext>
              </a:extLst>
            </p:cNvPr>
            <p:cNvCxnSpPr/>
            <p:nvPr/>
          </p:nvCxnSpPr>
          <p:spPr>
            <a:xfrm>
              <a:off x="5793822" y="2580395"/>
              <a:ext cx="0" cy="3715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5D04F72-3C85-1706-EA62-49F726AEF190}"/>
                </a:ext>
              </a:extLst>
            </p:cNvPr>
            <p:cNvCxnSpPr/>
            <p:nvPr/>
          </p:nvCxnSpPr>
          <p:spPr>
            <a:xfrm>
              <a:off x="6365322" y="2571728"/>
              <a:ext cx="0" cy="3715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4" name="对象 23">
              <a:extLst>
                <a:ext uri="{FF2B5EF4-FFF2-40B4-BE49-F238E27FC236}">
                  <a16:creationId xmlns:a16="http://schemas.microsoft.com/office/drawing/2014/main" id="{D34E4542-F1E1-AB01-9179-D4D5E99C95C2}"/>
                </a:ext>
              </a:extLst>
            </p:cNvPr>
            <p:cNvGraphicFramePr>
              <a:graphicFrameLocks noChangeAspect="1"/>
            </p:cNvGraphicFramePr>
            <p:nvPr>
              <p:extLst>
                <p:ext uri="{D42A27DB-BD31-4B8C-83A1-F6EECF244321}">
                  <p14:modId xmlns:p14="http://schemas.microsoft.com/office/powerpoint/2010/main" val="1283067366"/>
                </p:ext>
              </p:extLst>
            </p:nvPr>
          </p:nvGraphicFramePr>
          <p:xfrm>
            <a:off x="5989684" y="2633342"/>
            <a:ext cx="210716" cy="544349"/>
          </p:xfrm>
          <a:graphic>
            <a:graphicData uri="http://schemas.openxmlformats.org/presentationml/2006/ole">
              <mc:AlternateContent xmlns:mc="http://schemas.openxmlformats.org/markup-compatibility/2006">
                <mc:Choice xmlns:v="urn:schemas-microsoft-com:vml" Requires="v">
                  <p:oleObj spid="_x0000_s6152" name="Equation" r:id="rId15" imgW="152280" imgH="393480" progId="Equation.DSMT4">
                    <p:embed/>
                  </p:oleObj>
                </mc:Choice>
                <mc:Fallback>
                  <p:oleObj name="Equation" r:id="rId15" imgW="152280" imgH="393480" progId="Equation.DSMT4">
                    <p:embed/>
                    <p:pic>
                      <p:nvPicPr>
                        <p:cNvPr id="62" name="对象 61">
                          <a:extLst>
                            <a:ext uri="{FF2B5EF4-FFF2-40B4-BE49-F238E27FC236}">
                              <a16:creationId xmlns:a16="http://schemas.microsoft.com/office/drawing/2014/main" id="{C26F97CC-71CD-E8E3-1315-A0D6F823B815}"/>
                            </a:ext>
                          </a:extLst>
                        </p:cNvPr>
                        <p:cNvPicPr/>
                        <p:nvPr/>
                      </p:nvPicPr>
                      <p:blipFill>
                        <a:blip r:embed="rId16"/>
                        <a:stretch>
                          <a:fillRect/>
                        </a:stretch>
                      </p:blipFill>
                      <p:spPr>
                        <a:xfrm>
                          <a:off x="5989684" y="2633342"/>
                          <a:ext cx="210716" cy="544349"/>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439D791B-EAB2-6ADD-C882-874BC2303F52}"/>
                </a:ext>
              </a:extLst>
            </p:cNvPr>
            <p:cNvGraphicFramePr>
              <a:graphicFrameLocks noChangeAspect="1"/>
            </p:cNvGraphicFramePr>
            <p:nvPr>
              <p:extLst>
                <p:ext uri="{D42A27DB-BD31-4B8C-83A1-F6EECF244321}">
                  <p14:modId xmlns:p14="http://schemas.microsoft.com/office/powerpoint/2010/main" val="4191234851"/>
                </p:ext>
              </p:extLst>
            </p:nvPr>
          </p:nvGraphicFramePr>
          <p:xfrm>
            <a:off x="6545296" y="2638757"/>
            <a:ext cx="210716" cy="544349"/>
          </p:xfrm>
          <a:graphic>
            <a:graphicData uri="http://schemas.openxmlformats.org/presentationml/2006/ole">
              <mc:AlternateContent xmlns:mc="http://schemas.openxmlformats.org/markup-compatibility/2006">
                <mc:Choice xmlns:v="urn:schemas-microsoft-com:vml" Requires="v">
                  <p:oleObj spid="_x0000_s6153" name="Equation" r:id="rId17" imgW="152280" imgH="393480" progId="Equation.DSMT4">
                    <p:embed/>
                  </p:oleObj>
                </mc:Choice>
                <mc:Fallback>
                  <p:oleObj name="Equation" r:id="rId17" imgW="152280" imgH="393480" progId="Equation.DSMT4">
                    <p:embed/>
                    <p:pic>
                      <p:nvPicPr>
                        <p:cNvPr id="30728" name="对象 30727">
                          <a:extLst>
                            <a:ext uri="{FF2B5EF4-FFF2-40B4-BE49-F238E27FC236}">
                              <a16:creationId xmlns:a16="http://schemas.microsoft.com/office/drawing/2014/main" id="{CD1595D1-9B56-E119-857A-9D8C5E39576E}"/>
                            </a:ext>
                          </a:extLst>
                        </p:cNvPr>
                        <p:cNvPicPr/>
                        <p:nvPr/>
                      </p:nvPicPr>
                      <p:blipFill>
                        <a:blip r:embed="rId16"/>
                        <a:stretch>
                          <a:fillRect/>
                        </a:stretch>
                      </p:blipFill>
                      <p:spPr>
                        <a:xfrm>
                          <a:off x="6545296" y="2638757"/>
                          <a:ext cx="210716" cy="544349"/>
                        </a:xfrm>
                        <a:prstGeom prst="rect">
                          <a:avLst/>
                        </a:prstGeom>
                      </p:spPr>
                    </p:pic>
                  </p:oleObj>
                </mc:Fallback>
              </mc:AlternateContent>
            </a:graphicData>
          </a:graphic>
        </p:graphicFrame>
      </p:grpSp>
      <p:grpSp>
        <p:nvGrpSpPr>
          <p:cNvPr id="26" name="组合 25">
            <a:extLst>
              <a:ext uri="{FF2B5EF4-FFF2-40B4-BE49-F238E27FC236}">
                <a16:creationId xmlns:a16="http://schemas.microsoft.com/office/drawing/2014/main" id="{926BC304-99B2-63E4-14BC-92995AD9CA23}"/>
              </a:ext>
            </a:extLst>
          </p:cNvPr>
          <p:cNvGrpSpPr/>
          <p:nvPr/>
        </p:nvGrpSpPr>
        <p:grpSpPr>
          <a:xfrm>
            <a:off x="6649294" y="204899"/>
            <a:ext cx="2082980" cy="2669163"/>
            <a:chOff x="6621256" y="89219"/>
            <a:chExt cx="2082980" cy="2669163"/>
          </a:xfrm>
        </p:grpSpPr>
        <p:cxnSp>
          <p:nvCxnSpPr>
            <p:cNvPr id="27" name="直接箭头连接符 26">
              <a:extLst>
                <a:ext uri="{FF2B5EF4-FFF2-40B4-BE49-F238E27FC236}">
                  <a16:creationId xmlns:a16="http://schemas.microsoft.com/office/drawing/2014/main" id="{6B0E9537-6A92-387B-2329-2D06399EA015}"/>
                </a:ext>
              </a:extLst>
            </p:cNvPr>
            <p:cNvCxnSpPr>
              <a:cxnSpLocks/>
            </p:cNvCxnSpPr>
            <p:nvPr/>
          </p:nvCxnSpPr>
          <p:spPr>
            <a:xfrm>
              <a:off x="6952590" y="2469897"/>
              <a:ext cx="1162332" cy="687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C947FEC-C5CC-3271-A0F7-BEF43D8F07C1}"/>
                </a:ext>
              </a:extLst>
            </p:cNvPr>
            <p:cNvSpPr txBox="1"/>
            <p:nvPr/>
          </p:nvSpPr>
          <p:spPr>
            <a:xfrm>
              <a:off x="6621256" y="1996532"/>
              <a:ext cx="59051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O</a:t>
              </a:r>
              <a:endParaRPr lang="zh-CN" altLang="en-US" sz="24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2A1DCCEF-77CF-7A6A-DA56-5D9E18F20E87}"/>
                </a:ext>
              </a:extLst>
            </p:cNvPr>
            <p:cNvSpPr txBox="1"/>
            <p:nvPr/>
          </p:nvSpPr>
          <p:spPr>
            <a:xfrm>
              <a:off x="8113724" y="2296717"/>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x</a:t>
              </a:r>
              <a:endParaRPr lang="zh-CN" altLang="en-US" sz="2400" i="1" dirty="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62F8168A-9A40-BD94-257A-D29B62D6DF81}"/>
                </a:ext>
              </a:extLst>
            </p:cNvPr>
            <p:cNvCxnSpPr>
              <a:cxnSpLocks/>
            </p:cNvCxnSpPr>
            <p:nvPr/>
          </p:nvCxnSpPr>
          <p:spPr>
            <a:xfrm flipV="1">
              <a:off x="6930477" y="771236"/>
              <a:ext cx="0" cy="170082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6DF9A48-9BD4-4459-BE0A-3F3B2052121F}"/>
                </a:ext>
              </a:extLst>
            </p:cNvPr>
            <p:cNvSpPr txBox="1"/>
            <p:nvPr/>
          </p:nvSpPr>
          <p:spPr>
            <a:xfrm>
              <a:off x="6900320" y="89219"/>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y</a:t>
              </a:r>
              <a:endParaRPr lang="zh-CN" altLang="en-US" sz="2400" i="1" dirty="0">
                <a:latin typeface="Times New Roman" panose="02020603050405020304" pitchFamily="18" charset="0"/>
                <a:cs typeface="Times New Roman" panose="02020603050405020304" pitchFamily="18" charset="0"/>
              </a:endParaRPr>
            </a:p>
          </p:txBody>
        </p:sp>
      </p:grpSp>
      <p:cxnSp>
        <p:nvCxnSpPr>
          <p:cNvPr id="39" name="直接连接符 38">
            <a:extLst>
              <a:ext uri="{FF2B5EF4-FFF2-40B4-BE49-F238E27FC236}">
                <a16:creationId xmlns:a16="http://schemas.microsoft.com/office/drawing/2014/main" id="{DC847311-FD1B-CD3F-1251-F672F8140B71}"/>
              </a:ext>
            </a:extLst>
          </p:cNvPr>
          <p:cNvCxnSpPr>
            <a:cxnSpLocks/>
            <a:endCxn id="5" idx="1"/>
          </p:cNvCxnSpPr>
          <p:nvPr/>
        </p:nvCxnSpPr>
        <p:spPr>
          <a:xfrm>
            <a:off x="6729635" y="872169"/>
            <a:ext cx="758222" cy="1660679"/>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F3DC822F-4770-071A-BBB7-C4F7C2C4E449}"/>
              </a:ext>
            </a:extLst>
          </p:cNvPr>
          <p:cNvCxnSpPr>
            <a:cxnSpLocks/>
            <a:stCxn id="16" idx="2"/>
          </p:cNvCxnSpPr>
          <p:nvPr/>
        </p:nvCxnSpPr>
        <p:spPr>
          <a:xfrm flipH="1">
            <a:off x="6381224" y="1370533"/>
            <a:ext cx="536757" cy="1227106"/>
          </a:xfrm>
          <a:prstGeom prst="line">
            <a:avLst/>
          </a:prstGeom>
          <a:ln>
            <a:solidFill>
              <a:srgbClr val="0000CC"/>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C5DBE11B-4F04-F891-BCCD-CB46D78712DF}"/>
              </a:ext>
            </a:extLst>
          </p:cNvPr>
          <p:cNvGrpSpPr/>
          <p:nvPr/>
        </p:nvGrpSpPr>
        <p:grpSpPr>
          <a:xfrm>
            <a:off x="5986278" y="2508678"/>
            <a:ext cx="2067293" cy="561119"/>
            <a:chOff x="6528028" y="1833620"/>
            <a:chExt cx="2067293" cy="561119"/>
          </a:xfrm>
        </p:grpSpPr>
        <p:sp>
          <p:nvSpPr>
            <p:cNvPr id="4" name="椭圆 3">
              <a:extLst>
                <a:ext uri="{FF2B5EF4-FFF2-40B4-BE49-F238E27FC236}">
                  <a16:creationId xmlns:a16="http://schemas.microsoft.com/office/drawing/2014/main" id="{AF39651C-D926-2742-74A7-CBAC517AA157}"/>
                </a:ext>
              </a:extLst>
            </p:cNvPr>
            <p:cNvSpPr/>
            <p:nvPr/>
          </p:nvSpPr>
          <p:spPr>
            <a:xfrm>
              <a:off x="6844876" y="1833621"/>
              <a:ext cx="169333" cy="165041"/>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6" name="文本框 5">
              <a:extLst>
                <a:ext uri="{FF2B5EF4-FFF2-40B4-BE49-F238E27FC236}">
                  <a16:creationId xmlns:a16="http://schemas.microsoft.com/office/drawing/2014/main" id="{FBD889EF-CC14-EB35-EBCB-4432029E8484}"/>
                </a:ext>
              </a:extLst>
            </p:cNvPr>
            <p:cNvSpPr txBox="1"/>
            <p:nvPr/>
          </p:nvSpPr>
          <p:spPr>
            <a:xfrm>
              <a:off x="6528028" y="1878499"/>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endParaRPr lang="zh-CN" altLang="en-US" sz="2400" i="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7A58121D-4A7E-8297-ECAE-D4C1AD49C981}"/>
                </a:ext>
              </a:extLst>
            </p:cNvPr>
            <p:cNvSpPr txBox="1"/>
            <p:nvPr/>
          </p:nvSpPr>
          <p:spPr>
            <a:xfrm>
              <a:off x="8004809" y="1933074"/>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endParaRPr lang="zh-CN" altLang="en-US" sz="2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0A1C3E76-7D37-2264-77F5-7CE50AD0FFAE}"/>
                </a:ext>
              </a:extLst>
            </p:cNvPr>
            <p:cNvCxnSpPr>
              <a:cxnSpLocks/>
            </p:cNvCxnSpPr>
            <p:nvPr/>
          </p:nvCxnSpPr>
          <p:spPr>
            <a:xfrm>
              <a:off x="7014209" y="1916140"/>
              <a:ext cx="990600" cy="793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3D246E07-6181-1F93-DFC5-367124257240}"/>
                </a:ext>
              </a:extLst>
            </p:cNvPr>
            <p:cNvSpPr/>
            <p:nvPr/>
          </p:nvSpPr>
          <p:spPr>
            <a:xfrm>
              <a:off x="8004809" y="1833620"/>
              <a:ext cx="169333" cy="16504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t>
              </a:r>
              <a:endParaRPr lang="zh-CN" altLang="en-US" dirty="0">
                <a:solidFill>
                  <a:schemeClr val="bg1"/>
                </a:solidFill>
              </a:endParaRPr>
            </a:p>
          </p:txBody>
        </p:sp>
      </p:grpSp>
      <p:graphicFrame>
        <p:nvGraphicFramePr>
          <p:cNvPr id="49" name="对象 48">
            <a:extLst>
              <a:ext uri="{FF2B5EF4-FFF2-40B4-BE49-F238E27FC236}">
                <a16:creationId xmlns:a16="http://schemas.microsoft.com/office/drawing/2014/main" id="{2AADE569-578F-83DD-C898-B160CD705480}"/>
              </a:ext>
            </a:extLst>
          </p:cNvPr>
          <p:cNvGraphicFramePr>
            <a:graphicFrameLocks noChangeAspect="1"/>
          </p:cNvGraphicFramePr>
          <p:nvPr>
            <p:extLst>
              <p:ext uri="{D42A27DB-BD31-4B8C-83A1-F6EECF244321}">
                <p14:modId xmlns:p14="http://schemas.microsoft.com/office/powerpoint/2010/main" val="3198903451"/>
              </p:ext>
            </p:extLst>
          </p:nvPr>
        </p:nvGraphicFramePr>
        <p:xfrm>
          <a:off x="6075730" y="1205760"/>
          <a:ext cx="343063" cy="362122"/>
        </p:xfrm>
        <a:graphic>
          <a:graphicData uri="http://schemas.openxmlformats.org/presentationml/2006/ole">
            <mc:AlternateContent xmlns:mc="http://schemas.openxmlformats.org/markup-compatibility/2006">
              <mc:Choice xmlns:v="urn:schemas-microsoft-com:vml" Requires="v">
                <p:oleObj spid="_x0000_s6154" name="Equation" r:id="rId18" imgW="228600" imgH="241200" progId="Equation.DSMT4">
                  <p:embed/>
                </p:oleObj>
              </mc:Choice>
              <mc:Fallback>
                <p:oleObj name="Equation" r:id="rId18" imgW="228600" imgH="241200" progId="Equation.DSMT4">
                  <p:embed/>
                  <p:pic>
                    <p:nvPicPr>
                      <p:cNvPr id="0" name=""/>
                      <p:cNvPicPr/>
                      <p:nvPr/>
                    </p:nvPicPr>
                    <p:blipFill>
                      <a:blip r:embed="rId19"/>
                      <a:stretch>
                        <a:fillRect/>
                      </a:stretch>
                    </p:blipFill>
                    <p:spPr>
                      <a:xfrm>
                        <a:off x="6075730" y="1205760"/>
                        <a:ext cx="343063" cy="362122"/>
                      </a:xfrm>
                      <a:prstGeom prst="rect">
                        <a:avLst/>
                      </a:prstGeom>
                    </p:spPr>
                  </p:pic>
                </p:oleObj>
              </mc:Fallback>
            </mc:AlternateContent>
          </a:graphicData>
        </a:graphic>
      </p:graphicFrame>
      <p:graphicFrame>
        <p:nvGraphicFramePr>
          <p:cNvPr id="50" name="对象 49">
            <a:extLst>
              <a:ext uri="{FF2B5EF4-FFF2-40B4-BE49-F238E27FC236}">
                <a16:creationId xmlns:a16="http://schemas.microsoft.com/office/drawing/2014/main" id="{F38D7BD3-7B13-9555-4224-284941FEABBF}"/>
              </a:ext>
            </a:extLst>
          </p:cNvPr>
          <p:cNvGraphicFramePr>
            <a:graphicFrameLocks noChangeAspect="1"/>
          </p:cNvGraphicFramePr>
          <p:nvPr>
            <p:extLst>
              <p:ext uri="{D42A27DB-BD31-4B8C-83A1-F6EECF244321}">
                <p14:modId xmlns:p14="http://schemas.microsoft.com/office/powerpoint/2010/main" val="893969881"/>
              </p:ext>
            </p:extLst>
          </p:nvPr>
        </p:nvGraphicFramePr>
        <p:xfrm>
          <a:off x="6475919" y="2296197"/>
          <a:ext cx="210715" cy="295001"/>
        </p:xfrm>
        <a:graphic>
          <a:graphicData uri="http://schemas.openxmlformats.org/presentationml/2006/ole">
            <mc:AlternateContent xmlns:mc="http://schemas.openxmlformats.org/markup-compatibility/2006">
              <mc:Choice xmlns:v="urn:schemas-microsoft-com:vml" Requires="v">
                <p:oleObj spid="_x0000_s6155" name="Equation" r:id="rId20" imgW="126720" imgH="177480" progId="Equation.DSMT4">
                  <p:embed/>
                </p:oleObj>
              </mc:Choice>
              <mc:Fallback>
                <p:oleObj name="Equation" r:id="rId20" imgW="126720" imgH="177480" progId="Equation.DSMT4">
                  <p:embed/>
                  <p:pic>
                    <p:nvPicPr>
                      <p:cNvPr id="0" name=""/>
                      <p:cNvPicPr/>
                      <p:nvPr/>
                    </p:nvPicPr>
                    <p:blipFill>
                      <a:blip r:embed="rId21"/>
                      <a:stretch>
                        <a:fillRect/>
                      </a:stretch>
                    </p:blipFill>
                    <p:spPr>
                      <a:xfrm>
                        <a:off x="6475919" y="2296197"/>
                        <a:ext cx="210715" cy="295001"/>
                      </a:xfrm>
                      <a:prstGeom prst="rect">
                        <a:avLst/>
                      </a:prstGeom>
                    </p:spPr>
                  </p:pic>
                </p:oleObj>
              </mc:Fallback>
            </mc:AlternateContent>
          </a:graphicData>
        </a:graphic>
      </p:graphicFrame>
      <p:graphicFrame>
        <p:nvGraphicFramePr>
          <p:cNvPr id="51" name="对象 50">
            <a:extLst>
              <a:ext uri="{FF2B5EF4-FFF2-40B4-BE49-F238E27FC236}">
                <a16:creationId xmlns:a16="http://schemas.microsoft.com/office/drawing/2014/main" id="{4D8B8817-4242-7632-FDA8-8F229F532C55}"/>
              </a:ext>
            </a:extLst>
          </p:cNvPr>
          <p:cNvGraphicFramePr>
            <a:graphicFrameLocks noChangeAspect="1"/>
          </p:cNvGraphicFramePr>
          <p:nvPr>
            <p:extLst>
              <p:ext uri="{D42A27DB-BD31-4B8C-83A1-F6EECF244321}">
                <p14:modId xmlns:p14="http://schemas.microsoft.com/office/powerpoint/2010/main" val="3653839843"/>
              </p:ext>
            </p:extLst>
          </p:nvPr>
        </p:nvGraphicFramePr>
        <p:xfrm>
          <a:off x="7191693" y="2314426"/>
          <a:ext cx="217580" cy="300390"/>
        </p:xfrm>
        <a:graphic>
          <a:graphicData uri="http://schemas.openxmlformats.org/presentationml/2006/ole">
            <mc:AlternateContent xmlns:mc="http://schemas.openxmlformats.org/markup-compatibility/2006">
              <mc:Choice xmlns:v="urn:schemas-microsoft-com:vml" Requires="v">
                <p:oleObj spid="_x0000_s6156" name="Equation" r:id="rId22" imgW="212056" imgH="294131" progId="Equation.DSMT4">
                  <p:embed/>
                </p:oleObj>
              </mc:Choice>
              <mc:Fallback>
                <p:oleObj name="Equation" r:id="rId22" imgW="212056" imgH="294131" progId="Equation.DSMT4">
                  <p:embed/>
                  <p:pic>
                    <p:nvPicPr>
                      <p:cNvPr id="0" name=""/>
                      <p:cNvPicPr/>
                      <p:nvPr/>
                    </p:nvPicPr>
                    <p:blipFill>
                      <a:blip r:embed="rId23"/>
                      <a:stretch>
                        <a:fillRect/>
                      </a:stretch>
                    </p:blipFill>
                    <p:spPr>
                      <a:xfrm>
                        <a:off x="7191693" y="2314426"/>
                        <a:ext cx="217580" cy="30039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6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2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27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27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27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27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utoUpdateAnimBg="0"/>
      <p:bldP spid="11270" grpId="0" autoUpdateAnimBg="0"/>
      <p:bldP spid="11"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801C9D0B-7E9C-4E9B-B9B2-840C2349CD83}"/>
              </a:ext>
            </a:extLst>
          </p:cNvPr>
          <p:cNvSpPr txBox="1">
            <a:spLocks noChangeArrowheads="1"/>
          </p:cNvSpPr>
          <p:nvPr/>
        </p:nvSpPr>
        <p:spPr bwMode="auto">
          <a:xfrm>
            <a:off x="404001" y="2809135"/>
            <a:ext cx="8037513" cy="4267200"/>
          </a:xfrm>
          <a:prstGeom prst="rect">
            <a:avLst/>
          </a:prstGeom>
        </p:spPr>
        <p:txBody>
          <a:bodyPr/>
          <a:lstStyle/>
          <a:p>
            <a:pPr marL="342900" indent="-342900">
              <a:lnSpc>
                <a:spcPct val="150000"/>
              </a:lnSpc>
              <a:spcBef>
                <a:spcPct val="20000"/>
              </a:spcBef>
              <a:buClr>
                <a:schemeClr val="folHlink"/>
              </a:buClr>
              <a:buSzPct val="75000"/>
              <a:buFont typeface="Wingdings" pitchFamily="2" charset="2"/>
              <a:buChar char="n"/>
              <a:defRPr/>
            </a:pPr>
            <a:r>
              <a:rPr lang="zh-CN" altLang="en-US" sz="3000" b="1" kern="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讨论</a:t>
            </a:r>
          </a:p>
          <a:p>
            <a:pPr marL="742950" lvl="1" indent="-285750">
              <a:lnSpc>
                <a:spcPct val="150000"/>
              </a:lnSpc>
              <a:spcBef>
                <a:spcPct val="20000"/>
              </a:spcBef>
              <a:buClr>
                <a:schemeClr val="folHlink"/>
              </a:buClr>
              <a:buSzPct val="70000"/>
              <a:buFont typeface="Wingdings" pitchFamily="2" charset="2"/>
              <a:buChar char="n"/>
              <a:defRPr/>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场强与距离</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次方成反比，比点电荷的场强随</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的递减快得多；</a:t>
            </a:r>
          </a:p>
          <a:p>
            <a:pPr marL="742950" lvl="1" indent="-285750">
              <a:lnSpc>
                <a:spcPct val="150000"/>
              </a:lnSpc>
              <a:spcBef>
                <a:spcPct val="20000"/>
              </a:spcBef>
              <a:buClr>
                <a:schemeClr val="folHlink"/>
              </a:buClr>
              <a:buSzPct val="70000"/>
              <a:buFont typeface="Wingdings" pitchFamily="2" charset="2"/>
              <a:buChar char="n"/>
              <a:defRPr/>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电偶极子的场强与</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i="1" kern="0"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的乘积有关；</a:t>
            </a:r>
            <a:endParaRPr lang="zh-CN" altLang="en-US" sz="3000" kern="0"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spcBef>
                <a:spcPct val="20000"/>
              </a:spcBef>
              <a:buClr>
                <a:schemeClr val="folHlink"/>
              </a:buClr>
              <a:buSzPct val="70000"/>
              <a:buFont typeface="Wingdings" pitchFamily="2" charset="2"/>
              <a:buChar char="n"/>
              <a:defRPr/>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定义电偶极矩矢量</a:t>
            </a:r>
          </a:p>
          <a:p>
            <a:pPr marL="1143000" lvl="2" indent="-228600">
              <a:lnSpc>
                <a:spcPct val="150000"/>
              </a:lnSpc>
              <a:spcBef>
                <a:spcPct val="20000"/>
              </a:spcBef>
              <a:buClr>
                <a:schemeClr val="tx2"/>
              </a:buClr>
              <a:defRPr/>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                                      方向由负电荷指向正电荷</a:t>
            </a:r>
          </a:p>
        </p:txBody>
      </p:sp>
      <p:graphicFrame>
        <p:nvGraphicFramePr>
          <p:cNvPr id="34830" name="Object 6">
            <a:extLst>
              <a:ext uri="{FF2B5EF4-FFF2-40B4-BE49-F238E27FC236}">
                <a16:creationId xmlns:a16="http://schemas.microsoft.com/office/drawing/2014/main" id="{A4E92ECB-2858-91D5-E0BF-A1CE03E7792C}"/>
              </a:ext>
            </a:extLst>
          </p:cNvPr>
          <p:cNvGraphicFramePr>
            <a:graphicFrameLocks noChangeAspect="1"/>
          </p:cNvGraphicFramePr>
          <p:nvPr>
            <p:extLst>
              <p:ext uri="{D42A27DB-BD31-4B8C-83A1-F6EECF244321}">
                <p14:modId xmlns:p14="http://schemas.microsoft.com/office/powerpoint/2010/main" val="1445110207"/>
              </p:ext>
            </p:extLst>
          </p:nvPr>
        </p:nvGraphicFramePr>
        <p:xfrm>
          <a:off x="3754157" y="5435547"/>
          <a:ext cx="1049337" cy="599787"/>
        </p:xfrm>
        <a:graphic>
          <a:graphicData uri="http://schemas.openxmlformats.org/presentationml/2006/ole">
            <mc:AlternateContent xmlns:mc="http://schemas.openxmlformats.org/markup-compatibility/2006">
              <mc:Choice xmlns:v="urn:schemas-microsoft-com:vml" Requires="v">
                <p:oleObj spid="_x0000_s7170" r:id="rId3" imgW="444114" imgH="253780" progId="Equation.3">
                  <p:embed/>
                </p:oleObj>
              </mc:Choice>
              <mc:Fallback>
                <p:oleObj r:id="rId3" imgW="444114" imgH="253780" progId="Equation.3">
                  <p:embed/>
                  <p:pic>
                    <p:nvPicPr>
                      <p:cNvPr id="34830" name="Object 6">
                        <a:extLst>
                          <a:ext uri="{FF2B5EF4-FFF2-40B4-BE49-F238E27FC236}">
                            <a16:creationId xmlns:a16="http://schemas.microsoft.com/office/drawing/2014/main" id="{A4E92ECB-2858-91D5-E0BF-A1CE03E77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157" y="5435547"/>
                        <a:ext cx="1049337" cy="599787"/>
                      </a:xfrm>
                      <a:prstGeom prst="rect">
                        <a:avLst/>
                      </a:prstGeom>
                      <a:noFill/>
                      <a:ln>
                        <a:noFill/>
                      </a:ln>
                    </p:spPr>
                  </p:pic>
                </p:oleObj>
              </mc:Fallback>
            </mc:AlternateContent>
          </a:graphicData>
        </a:graphic>
      </p:graphicFrame>
      <p:sp>
        <p:nvSpPr>
          <p:cNvPr id="5" name="Rectangle 2">
            <a:extLst>
              <a:ext uri="{FF2B5EF4-FFF2-40B4-BE49-F238E27FC236}">
                <a16:creationId xmlns:a16="http://schemas.microsoft.com/office/drawing/2014/main" id="{233732B5-EB51-485D-B953-81685934DADE}"/>
              </a:ext>
            </a:extLst>
          </p:cNvPr>
          <p:cNvSpPr txBox="1">
            <a:spLocks noChangeArrowheads="1"/>
          </p:cNvSpPr>
          <p:nvPr/>
        </p:nvSpPr>
        <p:spPr>
          <a:xfrm>
            <a:off x="476235" y="500065"/>
            <a:ext cx="2286000" cy="685800"/>
          </a:xfrm>
          <a:prstGeom prst="rect">
            <a:avLst/>
          </a:prstGeom>
        </p:spPr>
        <p:txBody>
          <a:bodyPr/>
          <a:lstStyle/>
          <a:p>
            <a:pPr marL="342900" indent="-342900" eaLnBrk="1" hangingPunct="1">
              <a:spcBef>
                <a:spcPct val="20000"/>
              </a:spcBef>
              <a:buClr>
                <a:schemeClr val="folHlink"/>
              </a:buClr>
              <a:buSzPct val="75000"/>
              <a:buFont typeface="Wingdings" pitchFamily="2" charset="2"/>
              <a:buNone/>
              <a:defRPr/>
            </a:pPr>
            <a:r>
              <a:rPr lang="zh-CN" altLang="en-US" sz="2800" b="1" kern="0" dirty="0">
                <a:solidFill>
                  <a:srgbClr val="FF0000"/>
                </a:solidFill>
                <a:latin typeface="+mn-lt"/>
                <a:ea typeface="黑体" pitchFamily="2" charset="-122"/>
              </a:rPr>
              <a:t>延长线上</a:t>
            </a:r>
          </a:p>
          <a:p>
            <a:pPr marL="342900" indent="-342900" eaLnBrk="1" hangingPunct="1">
              <a:spcBef>
                <a:spcPct val="20000"/>
              </a:spcBef>
              <a:buClr>
                <a:schemeClr val="folHlink"/>
              </a:buClr>
              <a:buSzPct val="75000"/>
              <a:buFont typeface="Wingdings" pitchFamily="2" charset="2"/>
              <a:buNone/>
              <a:defRPr/>
            </a:pPr>
            <a:endParaRPr lang="en-US" altLang="zh-CN" sz="2800" kern="0" dirty="0">
              <a:latin typeface="+mn-lt"/>
              <a:ea typeface="+mn-ea"/>
            </a:endParaRPr>
          </a:p>
        </p:txBody>
      </p:sp>
      <p:sp>
        <p:nvSpPr>
          <p:cNvPr id="6" name="Rectangle 2">
            <a:extLst>
              <a:ext uri="{FF2B5EF4-FFF2-40B4-BE49-F238E27FC236}">
                <a16:creationId xmlns:a16="http://schemas.microsoft.com/office/drawing/2014/main" id="{2062B9BF-3576-431F-8049-6188CDB33F7E}"/>
              </a:ext>
            </a:extLst>
          </p:cNvPr>
          <p:cNvSpPr txBox="1">
            <a:spLocks noChangeArrowheads="1"/>
          </p:cNvSpPr>
          <p:nvPr/>
        </p:nvSpPr>
        <p:spPr bwMode="auto">
          <a:xfrm>
            <a:off x="376091" y="2024339"/>
            <a:ext cx="2214563" cy="523875"/>
          </a:xfrm>
          <a:prstGeom prst="rect">
            <a:avLst/>
          </a:prstGeom>
          <a:noFill/>
          <a:ln w="9525">
            <a:noFill/>
            <a:miter lim="800000"/>
            <a:headEnd/>
            <a:tailEnd/>
          </a:ln>
        </p:spPr>
        <p:txBody>
          <a:bodyPr anchor="b">
            <a:spAutoFit/>
          </a:bodyPr>
          <a:lstStyle/>
          <a:p>
            <a:pPr eaLnBrk="1" hangingPunct="1">
              <a:defRPr/>
            </a:pPr>
            <a:r>
              <a:rPr lang="zh-CN" altLang="en-US" sz="2800" b="1" kern="0" dirty="0">
                <a:solidFill>
                  <a:srgbClr val="FF0000"/>
                </a:solidFill>
                <a:latin typeface="黑体" panose="02010609060101010101" pitchFamily="49" charset="-122"/>
                <a:ea typeface="黑体" panose="02010609060101010101" pitchFamily="49" charset="-122"/>
                <a:cs typeface="+mj-cs"/>
              </a:rPr>
              <a:t>中垂线上</a:t>
            </a:r>
          </a:p>
        </p:txBody>
      </p:sp>
      <p:graphicFrame>
        <p:nvGraphicFramePr>
          <p:cNvPr id="2" name="Object 9">
            <a:extLst>
              <a:ext uri="{FF2B5EF4-FFF2-40B4-BE49-F238E27FC236}">
                <a16:creationId xmlns:a16="http://schemas.microsoft.com/office/drawing/2014/main" id="{2C768650-9177-FB4F-E2FE-801F1864DC8F}"/>
              </a:ext>
            </a:extLst>
          </p:cNvPr>
          <p:cNvGraphicFramePr>
            <a:graphicFrameLocks noChangeAspect="1"/>
          </p:cNvGraphicFramePr>
          <p:nvPr>
            <p:extLst>
              <p:ext uri="{D42A27DB-BD31-4B8C-83A1-F6EECF244321}">
                <p14:modId xmlns:p14="http://schemas.microsoft.com/office/powerpoint/2010/main" val="4031640027"/>
              </p:ext>
            </p:extLst>
          </p:nvPr>
        </p:nvGraphicFramePr>
        <p:xfrm>
          <a:off x="2762235" y="205040"/>
          <a:ext cx="1823244" cy="980825"/>
        </p:xfrm>
        <a:graphic>
          <a:graphicData uri="http://schemas.openxmlformats.org/presentationml/2006/ole">
            <mc:AlternateContent xmlns:mc="http://schemas.openxmlformats.org/markup-compatibility/2006">
              <mc:Choice xmlns:v="urn:schemas-microsoft-com:vml" Requires="v">
                <p:oleObj spid="_x0000_s7171" name="Equation" r:id="rId5" imgW="850900" imgH="457200" progId="Equation.3">
                  <p:embed/>
                </p:oleObj>
              </mc:Choice>
              <mc:Fallback>
                <p:oleObj name="Equation" r:id="rId5" imgW="850900" imgH="457200" progId="Equation.3">
                  <p:embed/>
                  <p:pic>
                    <p:nvPicPr>
                      <p:cNvPr id="2" name="Object 9">
                        <a:extLst>
                          <a:ext uri="{FF2B5EF4-FFF2-40B4-BE49-F238E27FC236}">
                            <a16:creationId xmlns:a16="http://schemas.microsoft.com/office/drawing/2014/main" id="{2C768650-9177-FB4F-E2FE-801F1864DC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235" y="205040"/>
                        <a:ext cx="1823244" cy="980825"/>
                      </a:xfrm>
                      <a:prstGeom prst="rect">
                        <a:avLst/>
                      </a:prstGeom>
                      <a:noFill/>
                      <a:ln>
                        <a:noFill/>
                      </a:ln>
                    </p:spPr>
                  </p:pic>
                </p:oleObj>
              </mc:Fallback>
            </mc:AlternateContent>
          </a:graphicData>
        </a:graphic>
      </p:graphicFrame>
      <p:graphicFrame>
        <p:nvGraphicFramePr>
          <p:cNvPr id="3" name="Object 10">
            <a:extLst>
              <a:ext uri="{FF2B5EF4-FFF2-40B4-BE49-F238E27FC236}">
                <a16:creationId xmlns:a16="http://schemas.microsoft.com/office/drawing/2014/main" id="{37A55950-8AAE-7F42-E505-DEADD1C588CA}"/>
              </a:ext>
            </a:extLst>
          </p:cNvPr>
          <p:cNvGraphicFramePr>
            <a:graphicFrameLocks noChangeAspect="1"/>
          </p:cNvGraphicFramePr>
          <p:nvPr>
            <p:extLst>
              <p:ext uri="{D42A27DB-BD31-4B8C-83A1-F6EECF244321}">
                <p14:modId xmlns:p14="http://schemas.microsoft.com/office/powerpoint/2010/main" val="2412971482"/>
              </p:ext>
            </p:extLst>
          </p:nvPr>
        </p:nvGraphicFramePr>
        <p:xfrm>
          <a:off x="2622721" y="1895473"/>
          <a:ext cx="1950244" cy="987432"/>
        </p:xfrm>
        <a:graphic>
          <a:graphicData uri="http://schemas.openxmlformats.org/presentationml/2006/ole">
            <mc:AlternateContent xmlns:mc="http://schemas.openxmlformats.org/markup-compatibility/2006">
              <mc:Choice xmlns:v="urn:schemas-microsoft-com:vml" Requires="v">
                <p:oleObj spid="_x0000_s7172" name="Equation" r:id="rId7" imgW="901700" imgH="457200" progId="Equation.3">
                  <p:embed/>
                </p:oleObj>
              </mc:Choice>
              <mc:Fallback>
                <p:oleObj name="Equation" r:id="rId7" imgW="901700" imgH="457200" progId="Equation.3">
                  <p:embed/>
                  <p:pic>
                    <p:nvPicPr>
                      <p:cNvPr id="3" name="Object 10">
                        <a:extLst>
                          <a:ext uri="{FF2B5EF4-FFF2-40B4-BE49-F238E27FC236}">
                            <a16:creationId xmlns:a16="http://schemas.microsoft.com/office/drawing/2014/main" id="{37A55950-8AAE-7F42-E505-DEADD1C588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2721" y="1895473"/>
                        <a:ext cx="1950244" cy="987432"/>
                      </a:xfrm>
                      <a:prstGeom prst="rect">
                        <a:avLst/>
                      </a:prstGeom>
                      <a:noFill/>
                      <a:ln>
                        <a:noFill/>
                      </a:ln>
                    </p:spPr>
                  </p:pic>
                </p:oleObj>
              </mc:Fallback>
            </mc:AlternateContent>
          </a:graphicData>
        </a:graphic>
      </p:graphicFrame>
      <p:grpSp>
        <p:nvGrpSpPr>
          <p:cNvPr id="56" name="组合 55">
            <a:extLst>
              <a:ext uri="{FF2B5EF4-FFF2-40B4-BE49-F238E27FC236}">
                <a16:creationId xmlns:a16="http://schemas.microsoft.com/office/drawing/2014/main" id="{07BE8B42-7501-0104-0D14-642ACDCA75AA}"/>
              </a:ext>
            </a:extLst>
          </p:cNvPr>
          <p:cNvGrpSpPr/>
          <p:nvPr/>
        </p:nvGrpSpPr>
        <p:grpSpPr>
          <a:xfrm>
            <a:off x="5913836" y="1578492"/>
            <a:ext cx="1544267" cy="2025413"/>
            <a:chOff x="5866342" y="1327032"/>
            <a:chExt cx="1544267" cy="2025413"/>
          </a:xfrm>
        </p:grpSpPr>
        <p:grpSp>
          <p:nvGrpSpPr>
            <p:cNvPr id="23" name="组合 22">
              <a:extLst>
                <a:ext uri="{FF2B5EF4-FFF2-40B4-BE49-F238E27FC236}">
                  <a16:creationId xmlns:a16="http://schemas.microsoft.com/office/drawing/2014/main" id="{4D70E59A-CDA7-A341-DB80-AD81FA72C33A}"/>
                </a:ext>
              </a:extLst>
            </p:cNvPr>
            <p:cNvGrpSpPr/>
            <p:nvPr/>
          </p:nvGrpSpPr>
          <p:grpSpPr>
            <a:xfrm>
              <a:off x="6651678" y="1327032"/>
              <a:ext cx="438343" cy="382351"/>
              <a:chOff x="7783917" y="2267243"/>
              <a:chExt cx="438343" cy="382351"/>
            </a:xfrm>
          </p:grpSpPr>
          <p:sp>
            <p:nvSpPr>
              <p:cNvPr id="24" name="椭圆 23">
                <a:extLst>
                  <a:ext uri="{FF2B5EF4-FFF2-40B4-BE49-F238E27FC236}">
                    <a16:creationId xmlns:a16="http://schemas.microsoft.com/office/drawing/2014/main" id="{477A148F-FE7B-A6AE-EB52-02599AE6348E}"/>
                  </a:ext>
                </a:extLst>
              </p:cNvPr>
              <p:cNvSpPr/>
              <p:nvPr/>
            </p:nvSpPr>
            <p:spPr>
              <a:xfrm>
                <a:off x="7783917" y="2562226"/>
                <a:ext cx="75772" cy="873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0996C884-5E7B-6E64-2CC6-21042E7D2C72}"/>
                  </a:ext>
                </a:extLst>
              </p:cNvPr>
              <p:cNvSpPr txBox="1"/>
              <p:nvPr/>
            </p:nvSpPr>
            <p:spPr>
              <a:xfrm>
                <a:off x="7819586" y="2267243"/>
                <a:ext cx="402674"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P’</a:t>
                </a:r>
                <a:endParaRPr lang="zh-CN" altLang="en-US" i="1" dirty="0">
                  <a:latin typeface="Times New Roman" panose="02020603050405020304" pitchFamily="18" charset="0"/>
                  <a:cs typeface="Times New Roman" panose="02020603050405020304" pitchFamily="18" charset="0"/>
                </a:endParaRPr>
              </a:p>
            </p:txBody>
          </p:sp>
        </p:grpSp>
        <p:cxnSp>
          <p:nvCxnSpPr>
            <p:cNvPr id="26" name="直接箭头连接符 25">
              <a:extLst>
                <a:ext uri="{FF2B5EF4-FFF2-40B4-BE49-F238E27FC236}">
                  <a16:creationId xmlns:a16="http://schemas.microsoft.com/office/drawing/2014/main" id="{E5BBEC31-9918-10E9-AC76-7B08F78AB848}"/>
                </a:ext>
              </a:extLst>
            </p:cNvPr>
            <p:cNvCxnSpPr>
              <a:cxnSpLocks/>
            </p:cNvCxnSpPr>
            <p:nvPr/>
          </p:nvCxnSpPr>
          <p:spPr>
            <a:xfrm flipH="1">
              <a:off x="6157574" y="1678790"/>
              <a:ext cx="550514" cy="33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02AE5D9-C0F9-C54C-1048-C20015B85DCF}"/>
                </a:ext>
              </a:extLst>
            </p:cNvPr>
            <p:cNvCxnSpPr>
              <a:cxnSpLocks/>
            </p:cNvCxnSpPr>
            <p:nvPr/>
          </p:nvCxnSpPr>
          <p:spPr>
            <a:xfrm flipV="1">
              <a:off x="6683745" y="1657943"/>
              <a:ext cx="15876" cy="1224962"/>
            </a:xfrm>
            <a:prstGeom prst="straightConnector1">
              <a:avLst/>
            </a:prstGeom>
            <a:ln w="2222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45053E33-300A-B5E8-5413-8A82FB9C5CE3}"/>
                </a:ext>
              </a:extLst>
            </p:cNvPr>
            <p:cNvGrpSpPr/>
            <p:nvPr/>
          </p:nvGrpSpPr>
          <p:grpSpPr>
            <a:xfrm>
              <a:off x="5990681" y="2795377"/>
              <a:ext cx="1419928" cy="557068"/>
              <a:chOff x="6807201" y="1825153"/>
              <a:chExt cx="1419928" cy="557068"/>
            </a:xfrm>
          </p:grpSpPr>
          <p:sp>
            <p:nvSpPr>
              <p:cNvPr id="42" name="椭圆 41">
                <a:extLst>
                  <a:ext uri="{FF2B5EF4-FFF2-40B4-BE49-F238E27FC236}">
                    <a16:creationId xmlns:a16="http://schemas.microsoft.com/office/drawing/2014/main" id="{137139D8-71A4-37B1-9E77-CD3F406C6F5E}"/>
                  </a:ext>
                </a:extLst>
              </p:cNvPr>
              <p:cNvSpPr/>
              <p:nvPr/>
            </p:nvSpPr>
            <p:spPr>
              <a:xfrm>
                <a:off x="7115811" y="1825154"/>
                <a:ext cx="169333" cy="165041"/>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43" name="文本框 42">
                <a:extLst>
                  <a:ext uri="{FF2B5EF4-FFF2-40B4-BE49-F238E27FC236}">
                    <a16:creationId xmlns:a16="http://schemas.microsoft.com/office/drawing/2014/main" id="{EB414048-5493-C289-D3E0-B22461327BA6}"/>
                  </a:ext>
                </a:extLst>
              </p:cNvPr>
              <p:cNvSpPr txBox="1"/>
              <p:nvPr/>
            </p:nvSpPr>
            <p:spPr>
              <a:xfrm>
                <a:off x="6807201" y="1851578"/>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endParaRPr lang="zh-CN" altLang="en-US" sz="2400" i="1"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9FE2799A-CA52-9A76-1C27-7C50CCEA93EA}"/>
                  </a:ext>
                </a:extLst>
              </p:cNvPr>
              <p:cNvSpPr txBox="1"/>
              <p:nvPr/>
            </p:nvSpPr>
            <p:spPr>
              <a:xfrm>
                <a:off x="7636617" y="1920556"/>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endParaRPr lang="zh-CN" altLang="en-US" sz="2400" i="1" dirty="0">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4CF2B794-A3B4-7FDC-EBE2-AC2749A60A6F}"/>
                  </a:ext>
                </a:extLst>
              </p:cNvPr>
              <p:cNvCxnSpPr>
                <a:cxnSpLocks/>
              </p:cNvCxnSpPr>
              <p:nvPr/>
            </p:nvCxnSpPr>
            <p:spPr>
              <a:xfrm>
                <a:off x="7231646" y="1912681"/>
                <a:ext cx="528696"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a16="http://schemas.microsoft.com/office/drawing/2014/main" id="{ED33D157-2F75-29A0-A219-DA8FD8AFBCB7}"/>
                  </a:ext>
                </a:extLst>
              </p:cNvPr>
              <p:cNvSpPr/>
              <p:nvPr/>
            </p:nvSpPr>
            <p:spPr>
              <a:xfrm>
                <a:off x="7725415" y="1825153"/>
                <a:ext cx="169333" cy="16504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t>
                </a:r>
                <a:endParaRPr lang="zh-CN" altLang="en-US" dirty="0">
                  <a:solidFill>
                    <a:schemeClr val="bg1"/>
                  </a:solidFill>
                </a:endParaRPr>
              </a:p>
            </p:txBody>
          </p:sp>
        </p:grpSp>
        <p:graphicFrame>
          <p:nvGraphicFramePr>
            <p:cNvPr id="47" name="对象 46">
              <a:extLst>
                <a:ext uri="{FF2B5EF4-FFF2-40B4-BE49-F238E27FC236}">
                  <a16:creationId xmlns:a16="http://schemas.microsoft.com/office/drawing/2014/main" id="{DEEA792D-C4D2-2B7D-2D4F-6EDF99BC902E}"/>
                </a:ext>
              </a:extLst>
            </p:cNvPr>
            <p:cNvGraphicFramePr>
              <a:graphicFrameLocks noChangeAspect="1"/>
            </p:cNvGraphicFramePr>
            <p:nvPr>
              <p:extLst>
                <p:ext uri="{D42A27DB-BD31-4B8C-83A1-F6EECF244321}">
                  <p14:modId xmlns:p14="http://schemas.microsoft.com/office/powerpoint/2010/main" val="3597783186"/>
                </p:ext>
              </p:extLst>
            </p:nvPr>
          </p:nvGraphicFramePr>
          <p:xfrm>
            <a:off x="5866342" y="1528763"/>
            <a:ext cx="228600" cy="306387"/>
          </p:xfrm>
          <a:graphic>
            <a:graphicData uri="http://schemas.openxmlformats.org/presentationml/2006/ole">
              <mc:AlternateContent xmlns:mc="http://schemas.openxmlformats.org/markup-compatibility/2006">
                <mc:Choice xmlns:v="urn:schemas-microsoft-com:vml" Requires="v">
                  <p:oleObj spid="_x0000_s7173" name="Equation" r:id="rId9" imgW="152280" imgH="203040" progId="Equation.DSMT4">
                    <p:embed/>
                  </p:oleObj>
                </mc:Choice>
                <mc:Fallback>
                  <p:oleObj name="Equation" r:id="rId9" imgW="152280" imgH="203040" progId="Equation.DSMT4">
                    <p:embed/>
                    <p:pic>
                      <p:nvPicPr>
                        <p:cNvPr id="49" name="对象 48">
                          <a:extLst>
                            <a:ext uri="{FF2B5EF4-FFF2-40B4-BE49-F238E27FC236}">
                              <a16:creationId xmlns:a16="http://schemas.microsoft.com/office/drawing/2014/main" id="{2AADE569-578F-83DD-C898-B160CD705480}"/>
                            </a:ext>
                          </a:extLst>
                        </p:cNvPr>
                        <p:cNvPicPr/>
                        <p:nvPr/>
                      </p:nvPicPr>
                      <p:blipFill>
                        <a:blip r:embed="rId10"/>
                        <a:stretch>
                          <a:fillRect/>
                        </a:stretch>
                      </p:blipFill>
                      <p:spPr>
                        <a:xfrm>
                          <a:off x="5866342" y="1528763"/>
                          <a:ext cx="228600" cy="306387"/>
                        </a:xfrm>
                        <a:prstGeom prst="rect">
                          <a:avLst/>
                        </a:prstGeom>
                      </p:spPr>
                    </p:pic>
                  </p:oleObj>
                </mc:Fallback>
              </mc:AlternateContent>
            </a:graphicData>
          </a:graphic>
        </p:graphicFrame>
      </p:grpSp>
      <p:grpSp>
        <p:nvGrpSpPr>
          <p:cNvPr id="55" name="组合 54">
            <a:extLst>
              <a:ext uri="{FF2B5EF4-FFF2-40B4-BE49-F238E27FC236}">
                <a16:creationId xmlns:a16="http://schemas.microsoft.com/office/drawing/2014/main" id="{132EBA87-6330-3DF4-70EA-7EA68956C555}"/>
              </a:ext>
            </a:extLst>
          </p:cNvPr>
          <p:cNvGrpSpPr/>
          <p:nvPr/>
        </p:nvGrpSpPr>
        <p:grpSpPr>
          <a:xfrm>
            <a:off x="5972270" y="784318"/>
            <a:ext cx="2320985" cy="521250"/>
            <a:chOff x="6086475" y="521941"/>
            <a:chExt cx="2320985" cy="521250"/>
          </a:xfrm>
        </p:grpSpPr>
        <p:grpSp>
          <p:nvGrpSpPr>
            <p:cNvPr id="10" name="组合 9">
              <a:extLst>
                <a:ext uri="{FF2B5EF4-FFF2-40B4-BE49-F238E27FC236}">
                  <a16:creationId xmlns:a16="http://schemas.microsoft.com/office/drawing/2014/main" id="{2A02170D-BF09-D147-2BF7-0E2B491C6289}"/>
                </a:ext>
              </a:extLst>
            </p:cNvPr>
            <p:cNvGrpSpPr/>
            <p:nvPr/>
          </p:nvGrpSpPr>
          <p:grpSpPr>
            <a:xfrm>
              <a:off x="6086475" y="521941"/>
              <a:ext cx="1934231" cy="506544"/>
              <a:chOff x="6528028" y="1833620"/>
              <a:chExt cx="3188631" cy="506544"/>
            </a:xfrm>
          </p:grpSpPr>
          <p:sp>
            <p:nvSpPr>
              <p:cNvPr id="11" name="椭圆 10">
                <a:extLst>
                  <a:ext uri="{FF2B5EF4-FFF2-40B4-BE49-F238E27FC236}">
                    <a16:creationId xmlns:a16="http://schemas.microsoft.com/office/drawing/2014/main" id="{F325BB4A-93EF-904E-3E38-8AF025E7F7AC}"/>
                  </a:ext>
                </a:extLst>
              </p:cNvPr>
              <p:cNvSpPr/>
              <p:nvPr/>
            </p:nvSpPr>
            <p:spPr>
              <a:xfrm>
                <a:off x="6844876" y="1833621"/>
                <a:ext cx="272996" cy="165041"/>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2" name="椭圆 11">
                <a:extLst>
                  <a:ext uri="{FF2B5EF4-FFF2-40B4-BE49-F238E27FC236}">
                    <a16:creationId xmlns:a16="http://schemas.microsoft.com/office/drawing/2014/main" id="{DF566C04-FB8E-7E01-60ED-514E417D7340}"/>
                  </a:ext>
                </a:extLst>
              </p:cNvPr>
              <p:cNvSpPr/>
              <p:nvPr/>
            </p:nvSpPr>
            <p:spPr>
              <a:xfrm>
                <a:off x="8004809" y="1833620"/>
                <a:ext cx="272996" cy="16504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t>
                </a:r>
                <a:endParaRPr lang="zh-CN" altLang="en-US" dirty="0">
                  <a:solidFill>
                    <a:schemeClr val="bg1"/>
                  </a:solidFill>
                </a:endParaRPr>
              </a:p>
            </p:txBody>
          </p:sp>
          <p:sp>
            <p:nvSpPr>
              <p:cNvPr id="13" name="文本框 12">
                <a:extLst>
                  <a:ext uri="{FF2B5EF4-FFF2-40B4-BE49-F238E27FC236}">
                    <a16:creationId xmlns:a16="http://schemas.microsoft.com/office/drawing/2014/main" id="{3CBBC794-E431-8C7C-CB85-6F14495C9A84}"/>
                  </a:ext>
                </a:extLst>
              </p:cNvPr>
              <p:cNvSpPr txBox="1"/>
              <p:nvPr/>
            </p:nvSpPr>
            <p:spPr>
              <a:xfrm>
                <a:off x="6528028" y="1878499"/>
                <a:ext cx="797158"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endParaRPr lang="zh-CN" altLang="en-US" sz="2400" i="1" dirty="0">
                  <a:latin typeface="Times New Roman" panose="02020603050405020304" pitchFamily="18" charset="0"/>
                  <a:cs typeface="Times New Roman" panose="02020603050405020304" pitchFamily="18" charset="0"/>
                </a:endParaRPr>
              </a:p>
            </p:txBody>
          </p:sp>
          <p:cxnSp>
            <p:nvCxnSpPr>
              <p:cNvPr id="15" name="直接连接符 14">
                <a:extLst>
                  <a:ext uri="{FF2B5EF4-FFF2-40B4-BE49-F238E27FC236}">
                    <a16:creationId xmlns:a16="http://schemas.microsoft.com/office/drawing/2014/main" id="{15FD3542-1C0A-AEBD-196E-FF7293036DB7}"/>
                  </a:ext>
                </a:extLst>
              </p:cNvPr>
              <p:cNvCxnSpPr>
                <a:cxnSpLocks/>
              </p:cNvCxnSpPr>
              <p:nvPr/>
            </p:nvCxnSpPr>
            <p:spPr>
              <a:xfrm>
                <a:off x="7014210" y="1916140"/>
                <a:ext cx="2702449" cy="1065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cxnSp>
          <p:nvCxnSpPr>
            <p:cNvPr id="16" name="直接箭头连接符 15">
              <a:extLst>
                <a:ext uri="{FF2B5EF4-FFF2-40B4-BE49-F238E27FC236}">
                  <a16:creationId xmlns:a16="http://schemas.microsoft.com/office/drawing/2014/main" id="{F38A6553-4CCF-F94C-E548-B0CF0A7E581C}"/>
                </a:ext>
              </a:extLst>
            </p:cNvPr>
            <p:cNvCxnSpPr>
              <a:cxnSpLocks/>
            </p:cNvCxnSpPr>
            <p:nvPr/>
          </p:nvCxnSpPr>
          <p:spPr>
            <a:xfrm>
              <a:off x="8020707" y="615119"/>
              <a:ext cx="386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DF7FFC1E-A6E0-34E3-3C86-FAA95A0B95E5}"/>
                </a:ext>
              </a:extLst>
            </p:cNvPr>
            <p:cNvSpPr txBox="1"/>
            <p:nvPr/>
          </p:nvSpPr>
          <p:spPr>
            <a:xfrm>
              <a:off x="6769838" y="581526"/>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endParaRPr lang="zh-CN" altLang="en-US" sz="2400" i="1" dirty="0">
                <a:latin typeface="Times New Roman" panose="02020603050405020304" pitchFamily="18" charset="0"/>
                <a:cs typeface="Times New Roman" panose="02020603050405020304" pitchFamily="18" charset="0"/>
              </a:endParaRPr>
            </a:p>
          </p:txBody>
        </p:sp>
      </p:grpSp>
      <p:graphicFrame>
        <p:nvGraphicFramePr>
          <p:cNvPr id="57" name="对象 56">
            <a:extLst>
              <a:ext uri="{FF2B5EF4-FFF2-40B4-BE49-F238E27FC236}">
                <a16:creationId xmlns:a16="http://schemas.microsoft.com/office/drawing/2014/main" id="{39DCEE13-350C-4CE2-83B3-EBE4E1DFA5CC}"/>
              </a:ext>
            </a:extLst>
          </p:cNvPr>
          <p:cNvGraphicFramePr>
            <a:graphicFrameLocks noChangeAspect="1"/>
          </p:cNvGraphicFramePr>
          <p:nvPr>
            <p:extLst>
              <p:ext uri="{D42A27DB-BD31-4B8C-83A1-F6EECF244321}">
                <p14:modId xmlns:p14="http://schemas.microsoft.com/office/powerpoint/2010/main" val="1914576039"/>
              </p:ext>
            </p:extLst>
          </p:nvPr>
        </p:nvGraphicFramePr>
        <p:xfrm>
          <a:off x="6043369" y="75751"/>
          <a:ext cx="1049337" cy="598487"/>
        </p:xfrm>
        <a:graphic>
          <a:graphicData uri="http://schemas.openxmlformats.org/presentationml/2006/ole">
            <mc:AlternateContent xmlns:mc="http://schemas.openxmlformats.org/markup-compatibility/2006">
              <mc:Choice xmlns:v="urn:schemas-microsoft-com:vml" Requires="v">
                <p:oleObj spid="_x0000_s7174" name="Equation" r:id="rId11" imgW="1048758" imgH="599062" progId="Equation.DSMT4">
                  <p:embed/>
                </p:oleObj>
              </mc:Choice>
              <mc:Fallback>
                <p:oleObj name="Equation" r:id="rId11" imgW="1048758" imgH="599062" progId="Equation.DSMT4">
                  <p:embed/>
                  <p:pic>
                    <p:nvPicPr>
                      <p:cNvPr id="0" name=""/>
                      <p:cNvPicPr/>
                      <p:nvPr/>
                    </p:nvPicPr>
                    <p:blipFill>
                      <a:blip r:embed="rId12"/>
                      <a:stretch>
                        <a:fillRect/>
                      </a:stretch>
                    </p:blipFill>
                    <p:spPr>
                      <a:xfrm>
                        <a:off x="6043369" y="75751"/>
                        <a:ext cx="1049337" cy="598487"/>
                      </a:xfrm>
                      <a:prstGeom prst="rect">
                        <a:avLst/>
                      </a:prstGeom>
                    </p:spPr>
                  </p:pic>
                </p:oleObj>
              </mc:Fallback>
            </mc:AlternateContent>
          </a:graphicData>
        </a:graphic>
      </p:graphicFrame>
      <p:graphicFrame>
        <p:nvGraphicFramePr>
          <p:cNvPr id="59" name="对象 58">
            <a:extLst>
              <a:ext uri="{FF2B5EF4-FFF2-40B4-BE49-F238E27FC236}">
                <a16:creationId xmlns:a16="http://schemas.microsoft.com/office/drawing/2014/main" id="{9F63C9DC-A421-4E83-0324-7118043DCD33}"/>
              </a:ext>
            </a:extLst>
          </p:cNvPr>
          <p:cNvGraphicFramePr>
            <a:graphicFrameLocks noChangeAspect="1"/>
          </p:cNvGraphicFramePr>
          <p:nvPr>
            <p:extLst>
              <p:ext uri="{D42A27DB-BD31-4B8C-83A1-F6EECF244321}">
                <p14:modId xmlns:p14="http://schemas.microsoft.com/office/powerpoint/2010/main" val="146745430"/>
              </p:ext>
            </p:extLst>
          </p:nvPr>
        </p:nvGraphicFramePr>
        <p:xfrm>
          <a:off x="8064655" y="1007293"/>
          <a:ext cx="228600" cy="306387"/>
        </p:xfrm>
        <a:graphic>
          <a:graphicData uri="http://schemas.openxmlformats.org/presentationml/2006/ole">
            <mc:AlternateContent xmlns:mc="http://schemas.openxmlformats.org/markup-compatibility/2006">
              <mc:Choice xmlns:v="urn:schemas-microsoft-com:vml" Requires="v">
                <p:oleObj spid="_x0000_s7175" name="Equation" r:id="rId13" imgW="228617" imgH="306371" progId="Equation.DSMT4">
                  <p:embed/>
                </p:oleObj>
              </mc:Choice>
              <mc:Fallback>
                <p:oleObj name="Equation" r:id="rId13" imgW="228617" imgH="306371" progId="Equation.DSMT4">
                  <p:embed/>
                  <p:pic>
                    <p:nvPicPr>
                      <p:cNvPr id="0" name=""/>
                      <p:cNvPicPr/>
                      <p:nvPr/>
                    </p:nvPicPr>
                    <p:blipFill>
                      <a:blip r:embed="rId14"/>
                      <a:stretch>
                        <a:fillRect/>
                      </a:stretch>
                    </p:blipFill>
                    <p:spPr>
                      <a:xfrm>
                        <a:off x="8064655" y="1007293"/>
                        <a:ext cx="228600" cy="306387"/>
                      </a:xfrm>
                      <a:prstGeom prst="rect">
                        <a:avLst/>
                      </a:prstGeom>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3483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FE214AC-1C09-68FF-76B4-580351CD2617}"/>
              </a:ext>
            </a:extLst>
          </p:cNvPr>
          <p:cNvSpPr>
            <a:spLocks noGrp="1" noChangeArrowheads="1"/>
          </p:cNvSpPr>
          <p:nvPr>
            <p:ph type="title"/>
          </p:nvPr>
        </p:nvSpPr>
        <p:spPr>
          <a:xfrm>
            <a:off x="314854" y="105111"/>
            <a:ext cx="8961437" cy="769938"/>
          </a:xfrm>
        </p:spPr>
        <p:txBody>
          <a:bodyPr>
            <a:normAutofit/>
          </a:bodyPr>
          <a:lstStyle/>
          <a:p>
            <a:pPr eaLnBrk="1" hangingPunct="1"/>
            <a:r>
              <a:rPr lang="zh-CN" altLang="en-US" sz="28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电偶极子在电场中受的力及其运动</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2" name="Text Box 5">
            <a:extLst>
              <a:ext uri="{FF2B5EF4-FFF2-40B4-BE49-F238E27FC236}">
                <a16:creationId xmlns:a16="http://schemas.microsoft.com/office/drawing/2014/main" id="{7375902C-3475-F5D7-152D-2306D1373BA3}"/>
              </a:ext>
            </a:extLst>
          </p:cNvPr>
          <p:cNvSpPr txBox="1">
            <a:spLocks noChangeArrowheads="1"/>
          </p:cNvSpPr>
          <p:nvPr/>
        </p:nvSpPr>
        <p:spPr bwMode="auto">
          <a:xfrm>
            <a:off x="420468" y="1484873"/>
            <a:ext cx="2236006"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力：</a:t>
            </a:r>
          </a:p>
        </p:txBody>
      </p:sp>
      <p:sp>
        <p:nvSpPr>
          <p:cNvPr id="7" name="矩形 6">
            <a:extLst>
              <a:ext uri="{FF2B5EF4-FFF2-40B4-BE49-F238E27FC236}">
                <a16:creationId xmlns:a16="http://schemas.microsoft.com/office/drawing/2014/main" id="{8EA4D47C-E381-01A2-3CEE-30ADBAB04ABB}"/>
              </a:ext>
            </a:extLst>
          </p:cNvPr>
          <p:cNvSpPr>
            <a:spLocks noChangeArrowheads="1"/>
          </p:cNvSpPr>
          <p:nvPr/>
        </p:nvSpPr>
        <p:spPr bwMode="auto">
          <a:xfrm>
            <a:off x="420468" y="4870188"/>
            <a:ext cx="4013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marL="0" lvl="1" eaLnBrk="1" hangingPunct="1">
              <a:spcBef>
                <a:spcPct val="0"/>
              </a:spcBef>
              <a:buClrTx/>
              <a:buSzTx/>
              <a:buFontTx/>
              <a:buNone/>
            </a:pPr>
            <a:r>
              <a:rPr lang="zh-CN" altLang="en-US" sz="3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矢量表达式： </a:t>
            </a:r>
          </a:p>
        </p:txBody>
      </p:sp>
      <p:graphicFrame>
        <p:nvGraphicFramePr>
          <p:cNvPr id="20486" name="Object 6">
            <a:extLst>
              <a:ext uri="{FF2B5EF4-FFF2-40B4-BE49-F238E27FC236}">
                <a16:creationId xmlns:a16="http://schemas.microsoft.com/office/drawing/2014/main" id="{24AD6536-2A42-693F-F533-884299F9AB33}"/>
              </a:ext>
            </a:extLst>
          </p:cNvPr>
          <p:cNvGraphicFramePr>
            <a:graphicFrameLocks noChangeAspect="1"/>
          </p:cNvGraphicFramePr>
          <p:nvPr/>
        </p:nvGraphicFramePr>
        <p:xfrm>
          <a:off x="2822996" y="4941033"/>
          <a:ext cx="2517191" cy="531080"/>
        </p:xfrm>
        <a:graphic>
          <a:graphicData uri="http://schemas.openxmlformats.org/presentationml/2006/ole">
            <mc:AlternateContent xmlns:mc="http://schemas.openxmlformats.org/markup-compatibility/2006">
              <mc:Choice xmlns:v="urn:schemas-microsoft-com:vml" Requires="v">
                <p:oleObj spid="_x0000_s8194" name="公式" r:id="rId3" imgW="1143000" imgH="241300" progId="Equation.3">
                  <p:embed/>
                </p:oleObj>
              </mc:Choice>
              <mc:Fallback>
                <p:oleObj name="公式" r:id="rId3" imgW="1143000" imgH="241300" progId="Equation.3">
                  <p:embed/>
                  <p:pic>
                    <p:nvPicPr>
                      <p:cNvPr id="20486" name="Object 6">
                        <a:extLst>
                          <a:ext uri="{FF2B5EF4-FFF2-40B4-BE49-F238E27FC236}">
                            <a16:creationId xmlns:a16="http://schemas.microsoft.com/office/drawing/2014/main" id="{24AD6536-2A42-693F-F533-884299F9A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996" y="4941033"/>
                        <a:ext cx="2517191" cy="531080"/>
                      </a:xfrm>
                      <a:prstGeom prst="rect">
                        <a:avLst/>
                      </a:prstGeom>
                      <a:noFill/>
                      <a:ln>
                        <a:noFill/>
                      </a:ln>
                      <a:effectLst/>
                    </p:spPr>
                  </p:pic>
                </p:oleObj>
              </mc:Fallback>
            </mc:AlternateContent>
          </a:graphicData>
        </a:graphic>
      </p:graphicFrame>
      <p:graphicFrame>
        <p:nvGraphicFramePr>
          <p:cNvPr id="3" name="Object 9">
            <a:extLst>
              <a:ext uri="{FF2B5EF4-FFF2-40B4-BE49-F238E27FC236}">
                <a16:creationId xmlns:a16="http://schemas.microsoft.com/office/drawing/2014/main" id="{1DF83F2D-950F-AE5F-6280-2EFC56E6F674}"/>
              </a:ext>
            </a:extLst>
          </p:cNvPr>
          <p:cNvGraphicFramePr>
            <a:graphicFrameLocks noChangeAspect="1"/>
          </p:cNvGraphicFramePr>
          <p:nvPr/>
        </p:nvGraphicFramePr>
        <p:xfrm>
          <a:off x="1714610" y="2240699"/>
          <a:ext cx="2310557" cy="2250135"/>
        </p:xfrm>
        <a:graphic>
          <a:graphicData uri="http://schemas.openxmlformats.org/presentationml/2006/ole">
            <mc:AlternateContent xmlns:mc="http://schemas.openxmlformats.org/markup-compatibility/2006">
              <mc:Choice xmlns:v="urn:schemas-microsoft-com:vml" Requires="v">
                <p:oleObj spid="_x0000_s8195" name="Equation" r:id="rId5" imgW="1054100" imgH="1028700" progId="Equation.DSMT4">
                  <p:embed/>
                </p:oleObj>
              </mc:Choice>
              <mc:Fallback>
                <p:oleObj name="Equation" r:id="rId5" imgW="1054100" imgH="1028700" progId="Equation.DSMT4">
                  <p:embed/>
                  <p:pic>
                    <p:nvPicPr>
                      <p:cNvPr id="3" name="Object 9">
                        <a:extLst>
                          <a:ext uri="{FF2B5EF4-FFF2-40B4-BE49-F238E27FC236}">
                            <a16:creationId xmlns:a16="http://schemas.microsoft.com/office/drawing/2014/main" id="{1DF83F2D-950F-AE5F-6280-2EFC56E6F6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610" y="2240699"/>
                        <a:ext cx="2310557" cy="2250135"/>
                      </a:xfrm>
                      <a:prstGeom prst="rect">
                        <a:avLst/>
                      </a:prstGeom>
                      <a:noFill/>
                      <a:ln>
                        <a:noFill/>
                      </a:ln>
                    </p:spPr>
                  </p:pic>
                </p:oleObj>
              </mc:Fallback>
            </mc:AlternateContent>
          </a:graphicData>
        </a:graphic>
      </p:graphicFrame>
      <p:graphicFrame>
        <p:nvGraphicFramePr>
          <p:cNvPr id="10" name="Object 4">
            <a:extLst>
              <a:ext uri="{FF2B5EF4-FFF2-40B4-BE49-F238E27FC236}">
                <a16:creationId xmlns:a16="http://schemas.microsoft.com/office/drawing/2014/main" id="{499EDBE5-0CFB-5138-43D1-13690AA09409}"/>
              </a:ext>
            </a:extLst>
          </p:cNvPr>
          <p:cNvGraphicFramePr>
            <a:graphicFrameLocks noChangeAspect="1"/>
          </p:cNvGraphicFramePr>
          <p:nvPr/>
        </p:nvGraphicFramePr>
        <p:xfrm>
          <a:off x="1429067" y="1568736"/>
          <a:ext cx="2111301" cy="572397"/>
        </p:xfrm>
        <a:graphic>
          <a:graphicData uri="http://schemas.openxmlformats.org/presentationml/2006/ole">
            <mc:AlternateContent xmlns:mc="http://schemas.openxmlformats.org/markup-compatibility/2006">
              <mc:Choice xmlns:v="urn:schemas-microsoft-com:vml" Requires="v">
                <p:oleObj spid="_x0000_s8196" name="Equation" r:id="rId7" imgW="788040" imgH="184680" progId="Equation.DSMT4">
                  <p:embed/>
                </p:oleObj>
              </mc:Choice>
              <mc:Fallback>
                <p:oleObj name="Equation" r:id="rId7" imgW="788040" imgH="184680" progId="Equation.DSMT4">
                  <p:embed/>
                  <p:pic>
                    <p:nvPicPr>
                      <p:cNvPr id="10" name="Object 4">
                        <a:extLst>
                          <a:ext uri="{FF2B5EF4-FFF2-40B4-BE49-F238E27FC236}">
                            <a16:creationId xmlns:a16="http://schemas.microsoft.com/office/drawing/2014/main" id="{499EDBE5-0CFB-5138-43D1-13690AA094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9067" y="1568736"/>
                        <a:ext cx="2111301" cy="572397"/>
                      </a:xfrm>
                      <a:prstGeom prst="rect">
                        <a:avLst/>
                      </a:prstGeom>
                      <a:noFill/>
                      <a:ln>
                        <a:noFill/>
                      </a:ln>
                    </p:spPr>
                  </p:pic>
                </p:oleObj>
              </mc:Fallback>
            </mc:AlternateContent>
          </a:graphicData>
        </a:graphic>
      </p:graphicFrame>
      <p:pic>
        <p:nvPicPr>
          <p:cNvPr id="35848" name="Picture 5">
            <a:extLst>
              <a:ext uri="{FF2B5EF4-FFF2-40B4-BE49-F238E27FC236}">
                <a16:creationId xmlns:a16="http://schemas.microsoft.com/office/drawing/2014/main" id="{D1FD75A5-C42D-4FE9-9CB5-F53C14268A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0721" y="1042251"/>
            <a:ext cx="3390295" cy="218394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Rectangle 7">
            <a:extLst>
              <a:ext uri="{FF2B5EF4-FFF2-40B4-BE49-F238E27FC236}">
                <a16:creationId xmlns:a16="http://schemas.microsoft.com/office/drawing/2014/main" id="{AD0AD135-7556-8205-DAA5-FE00A46D1BF0}"/>
              </a:ext>
            </a:extLst>
          </p:cNvPr>
          <p:cNvSpPr>
            <a:spLocks noChangeArrowheads="1"/>
          </p:cNvSpPr>
          <p:nvPr/>
        </p:nvSpPr>
        <p:spPr bwMode="auto">
          <a:xfrm>
            <a:off x="3893416" y="4044851"/>
            <a:ext cx="52974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偶极子在均匀电场受力矩作用</a:t>
            </a:r>
            <a:endParaRPr lang="zh-CN" altLang="en-US" sz="2800" dirty="0">
              <a:ea typeface="黑体" panose="02010609060101010101" pitchFamily="49" charset="-122"/>
              <a:cs typeface="Times New Roman" panose="02020603050405020304" pitchFamily="18" charset="0"/>
            </a:endParaRPr>
          </a:p>
        </p:txBody>
      </p:sp>
      <p:sp>
        <p:nvSpPr>
          <p:cNvPr id="11" name="Text Box 5">
            <a:extLst>
              <a:ext uri="{FF2B5EF4-FFF2-40B4-BE49-F238E27FC236}">
                <a16:creationId xmlns:a16="http://schemas.microsoft.com/office/drawing/2014/main" id="{6A764362-BA72-4A1E-9C04-153825DC735C}"/>
              </a:ext>
            </a:extLst>
          </p:cNvPr>
          <p:cNvSpPr txBox="1">
            <a:spLocks noChangeArrowheads="1"/>
          </p:cNvSpPr>
          <p:nvPr/>
        </p:nvSpPr>
        <p:spPr bwMode="auto">
          <a:xfrm>
            <a:off x="377312" y="797190"/>
            <a:ext cx="4214812"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均匀电场</a:t>
            </a:r>
          </a:p>
        </p:txBody>
      </p:sp>
      <p:sp>
        <p:nvSpPr>
          <p:cNvPr id="12" name="Text Box 5">
            <a:extLst>
              <a:ext uri="{FF2B5EF4-FFF2-40B4-BE49-F238E27FC236}">
                <a16:creationId xmlns:a16="http://schemas.microsoft.com/office/drawing/2014/main" id="{8AB32D98-7F06-4D2D-8C35-AE8096FD88CE}"/>
              </a:ext>
            </a:extLst>
          </p:cNvPr>
          <p:cNvSpPr txBox="1">
            <a:spLocks noChangeArrowheads="1"/>
          </p:cNvSpPr>
          <p:nvPr/>
        </p:nvSpPr>
        <p:spPr bwMode="auto">
          <a:xfrm>
            <a:off x="467360" y="2340587"/>
            <a:ext cx="2236006"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力矩：</a:t>
            </a:r>
          </a:p>
        </p:txBody>
      </p:sp>
      <p:sp>
        <p:nvSpPr>
          <p:cNvPr id="4" name="文本框 3">
            <a:extLst>
              <a:ext uri="{FF2B5EF4-FFF2-40B4-BE49-F238E27FC236}">
                <a16:creationId xmlns:a16="http://schemas.microsoft.com/office/drawing/2014/main" id="{5CA0DD00-A524-4E36-A31B-02D4CC8B9A0B}"/>
              </a:ext>
            </a:extLst>
          </p:cNvPr>
          <p:cNvSpPr txBox="1"/>
          <p:nvPr/>
        </p:nvSpPr>
        <p:spPr>
          <a:xfrm>
            <a:off x="377312" y="5757080"/>
            <a:ext cx="7500596"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思考题：</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电偶极子在非均匀电场中受力和力矩如何？</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par>
                                <p:cTn id="28" presetID="5" presetClass="entr" presetSubtype="10" fill="hold" nodeType="withEffect">
                                  <p:stCondLst>
                                    <p:cond delay="0"/>
                                  </p:stCondLst>
                                  <p:childTnLst>
                                    <p:set>
                                      <p:cBhvr>
                                        <p:cTn id="29" dur="1" fill="hold">
                                          <p:stCondLst>
                                            <p:cond delay="0"/>
                                          </p:stCondLst>
                                        </p:cTn>
                                        <p:tgtEl>
                                          <p:spTgt spid="20486"/>
                                        </p:tgtEl>
                                        <p:attrNameLst>
                                          <p:attrName>style.visibility</p:attrName>
                                        </p:attrNameLst>
                                      </p:cBhvr>
                                      <p:to>
                                        <p:strVal val="visible"/>
                                      </p:to>
                                    </p:set>
                                    <p:animEffect transition="in" filter="checkerboard(across)">
                                      <p:cBhvr>
                                        <p:cTn id="30" dur="500"/>
                                        <p:tgtEl>
                                          <p:spTgt spid="20486"/>
                                        </p:tgtEl>
                                      </p:cBhvr>
                                    </p:animEffect>
                                  </p:childTnLst>
                                </p:cTn>
                              </p:par>
                              <p:par>
                                <p:cTn id="31" presetID="5" presetClass="entr" presetSubtype="1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checkerboard(across)">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584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5849" grpId="0"/>
      <p:bldP spid="11" grpId="0"/>
      <p:bldP spid="1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CF8972BC-E665-80DC-A9CC-4F31883C7630}"/>
              </a:ext>
            </a:extLst>
          </p:cNvPr>
          <p:cNvSpPr>
            <a:spLocks noChangeArrowheads="1"/>
          </p:cNvSpPr>
          <p:nvPr/>
        </p:nvSpPr>
        <p:spPr bwMode="auto">
          <a:xfrm>
            <a:off x="4048125" y="312896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sp>
        <p:nvSpPr>
          <p:cNvPr id="26627" name="Rectangle 9">
            <a:extLst>
              <a:ext uri="{FF2B5EF4-FFF2-40B4-BE49-F238E27FC236}">
                <a16:creationId xmlns:a16="http://schemas.microsoft.com/office/drawing/2014/main" id="{C5AD0E16-0D68-BF42-4F62-7601D5DC9820}"/>
              </a:ext>
            </a:extLst>
          </p:cNvPr>
          <p:cNvSpPr>
            <a:spLocks noChangeArrowheads="1"/>
          </p:cNvSpPr>
          <p:nvPr/>
        </p:nvSpPr>
        <p:spPr bwMode="auto">
          <a:xfrm>
            <a:off x="3076575" y="310515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黑体" panose="02010609060101010101" pitchFamily="49" charset="-122"/>
              <a:ea typeface="黑体" panose="02010609060101010101" pitchFamily="49" charset="-122"/>
            </a:endParaRPr>
          </a:p>
        </p:txBody>
      </p:sp>
      <p:graphicFrame>
        <p:nvGraphicFramePr>
          <p:cNvPr id="26629" name="Object 10">
            <a:extLst>
              <a:ext uri="{FF2B5EF4-FFF2-40B4-BE49-F238E27FC236}">
                <a16:creationId xmlns:a16="http://schemas.microsoft.com/office/drawing/2014/main" id="{DD19B07D-DF55-D060-D1EE-40F4BBDDE4EC}"/>
              </a:ext>
            </a:extLst>
          </p:cNvPr>
          <p:cNvGraphicFramePr>
            <a:graphicFrameLocks noChangeAspect="1"/>
          </p:cNvGraphicFramePr>
          <p:nvPr>
            <p:extLst>
              <p:ext uri="{D42A27DB-BD31-4B8C-83A1-F6EECF244321}">
                <p14:modId xmlns:p14="http://schemas.microsoft.com/office/powerpoint/2010/main" val="2996467767"/>
              </p:ext>
            </p:extLst>
          </p:nvPr>
        </p:nvGraphicFramePr>
        <p:xfrm>
          <a:off x="3788354" y="1246238"/>
          <a:ext cx="1417637" cy="682625"/>
        </p:xfrm>
        <a:graphic>
          <a:graphicData uri="http://schemas.openxmlformats.org/presentationml/2006/ole">
            <mc:AlternateContent xmlns:mc="http://schemas.openxmlformats.org/markup-compatibility/2006">
              <mc:Choice xmlns:v="urn:schemas-microsoft-com:vml" Requires="v">
                <p:oleObj spid="_x0000_s9218" name="Equation" r:id="rId4" imgW="571320" imgH="279360" progId="Equation.DSMT4">
                  <p:embed/>
                </p:oleObj>
              </mc:Choice>
              <mc:Fallback>
                <p:oleObj name="Equation" r:id="rId4" imgW="571320" imgH="279360" progId="Equation.DSMT4">
                  <p:embed/>
                  <p:pic>
                    <p:nvPicPr>
                      <p:cNvPr id="26629" name="Object 10">
                        <a:extLst>
                          <a:ext uri="{FF2B5EF4-FFF2-40B4-BE49-F238E27FC236}">
                            <a16:creationId xmlns:a16="http://schemas.microsoft.com/office/drawing/2014/main" id="{DD19B07D-DF55-D060-D1EE-40F4BBDDE4EC}"/>
                          </a:ext>
                        </a:extLst>
                      </p:cNvPr>
                      <p:cNvPicPr>
                        <a:picLocks noChangeAspect="1" noChangeArrowheads="1"/>
                      </p:cNvPicPr>
                      <p:nvPr/>
                    </p:nvPicPr>
                    <p:blipFill>
                      <a:blip r:embed="rId5"/>
                      <a:srcRect/>
                      <a:stretch>
                        <a:fillRect/>
                      </a:stretch>
                    </p:blipFill>
                    <p:spPr bwMode="auto">
                      <a:xfrm>
                        <a:off x="3788354" y="1246238"/>
                        <a:ext cx="1417637" cy="682625"/>
                      </a:xfrm>
                      <a:prstGeom prst="rect">
                        <a:avLst/>
                      </a:prstGeom>
                      <a:noFill/>
                      <a:ln>
                        <a:noFill/>
                      </a:ln>
                    </p:spPr>
                  </p:pic>
                </p:oleObj>
              </mc:Fallback>
            </mc:AlternateContent>
          </a:graphicData>
        </a:graphic>
      </p:graphicFrame>
      <p:sp>
        <p:nvSpPr>
          <p:cNvPr id="26630" name="Text Box 35">
            <a:extLst>
              <a:ext uri="{FF2B5EF4-FFF2-40B4-BE49-F238E27FC236}">
                <a16:creationId xmlns:a16="http://schemas.microsoft.com/office/drawing/2014/main" id="{85208D76-B424-378D-A02B-702FD39DA884}"/>
              </a:ext>
            </a:extLst>
          </p:cNvPr>
          <p:cNvSpPr txBox="1">
            <a:spLocks noChangeArrowheads="1"/>
          </p:cNvSpPr>
          <p:nvPr/>
        </p:nvSpPr>
        <p:spPr bwMode="auto">
          <a:xfrm>
            <a:off x="184150" y="28575"/>
            <a:ext cx="4629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b="1">
                <a:solidFill>
                  <a:srgbClr val="0000FF"/>
                </a:solidFill>
                <a:latin typeface="黑体" panose="02010609060101010101" pitchFamily="49" charset="-122"/>
                <a:ea typeface="黑体" panose="02010609060101010101" pitchFamily="49" charset="-122"/>
              </a:rPr>
              <a:t>2. </a:t>
            </a:r>
            <a:r>
              <a:rPr lang="zh-CN" altLang="en-US" b="1">
                <a:solidFill>
                  <a:srgbClr val="0000FF"/>
                </a:solidFill>
                <a:latin typeface="黑体" panose="02010609060101010101" pitchFamily="49" charset="-122"/>
                <a:ea typeface="黑体" panose="02010609060101010101" pitchFamily="49" charset="-122"/>
              </a:rPr>
              <a:t>连续带电体系的场强</a:t>
            </a:r>
            <a:endParaRPr lang="zh-CN" altLang="en-US">
              <a:latin typeface="黑体" panose="02010609060101010101" pitchFamily="49" charset="-122"/>
              <a:ea typeface="黑体" panose="02010609060101010101" pitchFamily="49" charset="-122"/>
            </a:endParaRPr>
          </a:p>
        </p:txBody>
      </p:sp>
      <p:sp>
        <p:nvSpPr>
          <p:cNvPr id="9" name="Rectangle 3">
            <a:extLst>
              <a:ext uri="{FF2B5EF4-FFF2-40B4-BE49-F238E27FC236}">
                <a16:creationId xmlns:a16="http://schemas.microsoft.com/office/drawing/2014/main" id="{2553243C-0D61-4B10-A62C-5E357BFE2E3C}"/>
              </a:ext>
            </a:extLst>
          </p:cNvPr>
          <p:cNvSpPr txBox="1">
            <a:spLocks noChangeArrowheads="1"/>
          </p:cNvSpPr>
          <p:nvPr/>
        </p:nvSpPr>
        <p:spPr bwMode="auto">
          <a:xfrm>
            <a:off x="184150" y="2269864"/>
            <a:ext cx="8848725"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vl6pPr marL="2514600" indent="-228600" algn="l" rtl="0" fontAlgn="base">
              <a:spcBef>
                <a:spcPct val="20000"/>
              </a:spcBef>
              <a:spcAft>
                <a:spcPct val="0"/>
              </a:spcAft>
              <a:buClr>
                <a:schemeClr val="tx1"/>
              </a:buClr>
              <a:buSzPct val="85000"/>
              <a:buChar char="•"/>
              <a:defRPr kumimoji="1" sz="2000">
                <a:solidFill>
                  <a:schemeClr val="tx1"/>
                </a:solidFill>
                <a:latin typeface="+mn-lt"/>
                <a:ea typeface="+mn-ea"/>
              </a:defRPr>
            </a:lvl6pPr>
            <a:lvl7pPr marL="2971800" indent="-228600" algn="l" rtl="0" fontAlgn="base">
              <a:spcBef>
                <a:spcPct val="20000"/>
              </a:spcBef>
              <a:spcAft>
                <a:spcPct val="0"/>
              </a:spcAft>
              <a:buClr>
                <a:schemeClr val="tx1"/>
              </a:buClr>
              <a:buSzPct val="85000"/>
              <a:buChar char="•"/>
              <a:defRPr kumimoji="1" sz="2000">
                <a:solidFill>
                  <a:schemeClr val="tx1"/>
                </a:solidFill>
                <a:latin typeface="+mn-lt"/>
                <a:ea typeface="+mn-ea"/>
              </a:defRPr>
            </a:lvl7pPr>
            <a:lvl8pPr marL="3429000" indent="-228600" algn="l" rtl="0" fontAlgn="base">
              <a:spcBef>
                <a:spcPct val="20000"/>
              </a:spcBef>
              <a:spcAft>
                <a:spcPct val="0"/>
              </a:spcAft>
              <a:buClr>
                <a:schemeClr val="tx1"/>
              </a:buClr>
              <a:buSzPct val="85000"/>
              <a:buChar char="•"/>
              <a:defRPr kumimoji="1" sz="2000">
                <a:solidFill>
                  <a:schemeClr val="tx1"/>
                </a:solidFill>
                <a:latin typeface="+mn-lt"/>
                <a:ea typeface="+mn-ea"/>
              </a:defRPr>
            </a:lvl8pPr>
            <a:lvl9pPr marL="3886200" indent="-228600" algn="l" rtl="0" fontAlgn="base">
              <a:spcBef>
                <a:spcPct val="20000"/>
              </a:spcBef>
              <a:spcAft>
                <a:spcPct val="0"/>
              </a:spcAft>
              <a:buClr>
                <a:schemeClr val="tx1"/>
              </a:buClr>
              <a:buSzPct val="85000"/>
              <a:buChar char="•"/>
              <a:defRPr kumimoji="1" sz="2000">
                <a:solidFill>
                  <a:schemeClr val="tx1"/>
                </a:solidFill>
                <a:latin typeface="+mn-lt"/>
                <a:ea typeface="+mn-ea"/>
              </a:defRPr>
            </a:lvl9pPr>
          </a:lstStyle>
          <a:p>
            <a:pPr eaLnBrk="1" hangingPunct="1">
              <a:lnSpc>
                <a:spcPct val="150000"/>
              </a:lnSpc>
              <a:defRPr/>
            </a:pP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上式是矢量积分，具体计算时，要化成标量积分</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defRPr/>
            </a:pPr>
            <a:r>
              <a:rPr lang="en-US" altLang="zh-CN" sz="2400" b="1" i="1" kern="0" dirty="0" err="1">
                <a:latin typeface="Times New Roman" panose="02020603050405020304" pitchFamily="18" charset="0"/>
                <a:ea typeface="黑体" panose="02010609060101010101" pitchFamily="49" charset="-122"/>
                <a:cs typeface="Times New Roman" panose="02020603050405020304" pitchFamily="18" charset="0"/>
              </a:rPr>
              <a:t>dq</a:t>
            </a:r>
            <a:r>
              <a:rPr lang="zh-CN" altLang="en-US" sz="2400" b="1" kern="0" dirty="0">
                <a:latin typeface="Times New Roman" panose="02020603050405020304" pitchFamily="18" charset="0"/>
                <a:ea typeface="黑体" panose="02010609060101010101" pitchFamily="49" charset="-122"/>
                <a:cs typeface="Times New Roman" panose="02020603050405020304" pitchFamily="18" charset="0"/>
              </a:rPr>
              <a:t>如何表达？积分限如何确定？几重积分？ </a:t>
            </a: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0" name="Object 4">
            <a:extLst>
              <a:ext uri="{FF2B5EF4-FFF2-40B4-BE49-F238E27FC236}">
                <a16:creationId xmlns:a16="http://schemas.microsoft.com/office/drawing/2014/main" id="{6E3CC594-4A8B-6632-1F98-9802BD15B117}"/>
              </a:ext>
            </a:extLst>
          </p:cNvPr>
          <p:cNvGraphicFramePr>
            <a:graphicFrameLocks noChangeAspect="1"/>
          </p:cNvGraphicFramePr>
          <p:nvPr>
            <p:extLst>
              <p:ext uri="{D42A27DB-BD31-4B8C-83A1-F6EECF244321}">
                <p14:modId xmlns:p14="http://schemas.microsoft.com/office/powerpoint/2010/main" val="777361998"/>
              </p:ext>
            </p:extLst>
          </p:nvPr>
        </p:nvGraphicFramePr>
        <p:xfrm>
          <a:off x="392515" y="4601789"/>
          <a:ext cx="5262562" cy="496172"/>
        </p:xfrm>
        <a:graphic>
          <a:graphicData uri="http://schemas.openxmlformats.org/presentationml/2006/ole">
            <mc:AlternateContent xmlns:mc="http://schemas.openxmlformats.org/markup-compatibility/2006">
              <mc:Choice xmlns:v="urn:schemas-microsoft-com:vml" Requires="v">
                <p:oleObj spid="_x0000_s9219" name="Equation" r:id="rId6" imgW="2413000" imgH="228600" progId="Equation.DSMT4">
                  <p:embed/>
                </p:oleObj>
              </mc:Choice>
              <mc:Fallback>
                <p:oleObj name="Equation" r:id="rId6" imgW="2413000" imgH="228600" progId="Equation.DSMT4">
                  <p:embed/>
                  <p:pic>
                    <p:nvPicPr>
                      <p:cNvPr id="10" name="Object 4">
                        <a:extLst>
                          <a:ext uri="{FF2B5EF4-FFF2-40B4-BE49-F238E27FC236}">
                            <a16:creationId xmlns:a16="http://schemas.microsoft.com/office/drawing/2014/main" id="{6E3CC594-4A8B-6632-1F98-9802BD15B1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515" y="4601789"/>
                        <a:ext cx="5262562" cy="496172"/>
                      </a:xfrm>
                      <a:prstGeom prst="rect">
                        <a:avLst/>
                      </a:prstGeom>
                      <a:noFill/>
                      <a:ln>
                        <a:noFill/>
                      </a:ln>
                    </p:spPr>
                  </p:pic>
                </p:oleObj>
              </mc:Fallback>
            </mc:AlternateContent>
          </a:graphicData>
        </a:graphic>
      </p:graphicFrame>
      <p:graphicFrame>
        <p:nvGraphicFramePr>
          <p:cNvPr id="26634" name="Object 5">
            <a:extLst>
              <a:ext uri="{FF2B5EF4-FFF2-40B4-BE49-F238E27FC236}">
                <a16:creationId xmlns:a16="http://schemas.microsoft.com/office/drawing/2014/main" id="{F7851C1C-1365-7852-364D-3847D1E7821D}"/>
              </a:ext>
            </a:extLst>
          </p:cNvPr>
          <p:cNvGraphicFramePr>
            <a:graphicFrameLocks noChangeAspect="1"/>
          </p:cNvGraphicFramePr>
          <p:nvPr>
            <p:extLst>
              <p:ext uri="{D42A27DB-BD31-4B8C-83A1-F6EECF244321}">
                <p14:modId xmlns:p14="http://schemas.microsoft.com/office/powerpoint/2010/main" val="2731636807"/>
              </p:ext>
            </p:extLst>
          </p:nvPr>
        </p:nvGraphicFramePr>
        <p:xfrm>
          <a:off x="435924" y="5255178"/>
          <a:ext cx="4524542" cy="511100"/>
        </p:xfrm>
        <a:graphic>
          <a:graphicData uri="http://schemas.openxmlformats.org/presentationml/2006/ole">
            <mc:AlternateContent xmlns:mc="http://schemas.openxmlformats.org/markup-compatibility/2006">
              <mc:Choice xmlns:v="urn:schemas-microsoft-com:vml" Requires="v">
                <p:oleObj spid="_x0000_s9220" name="Equation" r:id="rId8" imgW="2425700" imgH="228600" progId="Equation.DSMT4">
                  <p:embed/>
                </p:oleObj>
              </mc:Choice>
              <mc:Fallback>
                <p:oleObj name="Equation" r:id="rId8" imgW="2425700" imgH="228600" progId="Equation.DSMT4">
                  <p:embed/>
                  <p:pic>
                    <p:nvPicPr>
                      <p:cNvPr id="26634" name="Object 5">
                        <a:extLst>
                          <a:ext uri="{FF2B5EF4-FFF2-40B4-BE49-F238E27FC236}">
                            <a16:creationId xmlns:a16="http://schemas.microsoft.com/office/drawing/2014/main" id="{F7851C1C-1365-7852-364D-3847D1E782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924" y="5255178"/>
                        <a:ext cx="4524542" cy="511100"/>
                      </a:xfrm>
                      <a:prstGeom prst="rect">
                        <a:avLst/>
                      </a:prstGeom>
                      <a:noFill/>
                      <a:ln>
                        <a:noFill/>
                      </a:ln>
                    </p:spPr>
                  </p:pic>
                </p:oleObj>
              </mc:Fallback>
            </mc:AlternateContent>
          </a:graphicData>
        </a:graphic>
      </p:graphicFrame>
      <p:graphicFrame>
        <p:nvGraphicFramePr>
          <p:cNvPr id="26636" name="Object 6">
            <a:extLst>
              <a:ext uri="{FF2B5EF4-FFF2-40B4-BE49-F238E27FC236}">
                <a16:creationId xmlns:a16="http://schemas.microsoft.com/office/drawing/2014/main" id="{CF431FBB-ECFE-7895-F300-0C2BD3EBA5C1}"/>
              </a:ext>
            </a:extLst>
          </p:cNvPr>
          <p:cNvGraphicFramePr>
            <a:graphicFrameLocks noChangeAspect="1"/>
          </p:cNvGraphicFramePr>
          <p:nvPr>
            <p:extLst>
              <p:ext uri="{D42A27DB-BD31-4B8C-83A1-F6EECF244321}">
                <p14:modId xmlns:p14="http://schemas.microsoft.com/office/powerpoint/2010/main" val="3362799965"/>
              </p:ext>
            </p:extLst>
          </p:nvPr>
        </p:nvGraphicFramePr>
        <p:xfrm>
          <a:off x="388656" y="5939693"/>
          <a:ext cx="5649835" cy="547659"/>
        </p:xfrm>
        <a:graphic>
          <a:graphicData uri="http://schemas.openxmlformats.org/presentationml/2006/ole">
            <mc:AlternateContent xmlns:mc="http://schemas.openxmlformats.org/markup-compatibility/2006">
              <mc:Choice xmlns:v="urn:schemas-microsoft-com:vml" Requires="v">
                <p:oleObj spid="_x0000_s9221" name="Equation" r:id="rId10" imgW="2349500" imgH="228600" progId="Equation.DSMT4">
                  <p:embed/>
                </p:oleObj>
              </mc:Choice>
              <mc:Fallback>
                <p:oleObj name="Equation" r:id="rId10" imgW="2349500" imgH="228600" progId="Equation.DSMT4">
                  <p:embed/>
                  <p:pic>
                    <p:nvPicPr>
                      <p:cNvPr id="26636" name="Object 6">
                        <a:extLst>
                          <a:ext uri="{FF2B5EF4-FFF2-40B4-BE49-F238E27FC236}">
                            <a16:creationId xmlns:a16="http://schemas.microsoft.com/office/drawing/2014/main" id="{CF431FBB-ECFE-7895-F300-0C2BD3EBA5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656" y="5939693"/>
                        <a:ext cx="5649835" cy="547659"/>
                      </a:xfrm>
                      <a:prstGeom prst="rect">
                        <a:avLst/>
                      </a:prstGeom>
                      <a:noFill/>
                      <a:ln>
                        <a:noFill/>
                      </a:ln>
                    </p:spPr>
                  </p:pic>
                </p:oleObj>
              </mc:Fallback>
            </mc:AlternateContent>
          </a:graphicData>
        </a:graphic>
      </p:graphicFrame>
      <p:pic>
        <p:nvPicPr>
          <p:cNvPr id="26637" name="Picture 10" descr="ne117">
            <a:extLst>
              <a:ext uri="{FF2B5EF4-FFF2-40B4-BE49-F238E27FC236}">
                <a16:creationId xmlns:a16="http://schemas.microsoft.com/office/drawing/2014/main" id="{F286049A-869C-45B8-8284-5893EAA699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76069" y="5666277"/>
            <a:ext cx="1252538" cy="10636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FB6C74E4-E6B2-4F9A-84F6-ACFD865BBD88}"/>
              </a:ext>
            </a:extLst>
          </p:cNvPr>
          <p:cNvPicPr>
            <a:picLocks noChangeAspect="1"/>
          </p:cNvPicPr>
          <p:nvPr/>
        </p:nvPicPr>
        <p:blipFill>
          <a:blip r:embed="rId13"/>
          <a:stretch>
            <a:fillRect/>
          </a:stretch>
        </p:blipFill>
        <p:spPr>
          <a:xfrm>
            <a:off x="6541685" y="4638743"/>
            <a:ext cx="2209800" cy="771525"/>
          </a:xfrm>
          <a:prstGeom prst="rect">
            <a:avLst/>
          </a:prstGeom>
          <a:ln>
            <a:noFill/>
          </a:ln>
          <a:effectLst>
            <a:outerShdw blurRad="292100" dist="139700" dir="2700000" algn="tl" rotWithShape="0">
              <a:srgbClr val="333333">
                <a:alpha val="65000"/>
              </a:srgbClr>
            </a:outerShdw>
          </a:effectLst>
        </p:spPr>
      </p:pic>
      <p:grpSp>
        <p:nvGrpSpPr>
          <p:cNvPr id="4" name="Group 8">
            <a:extLst>
              <a:ext uri="{FF2B5EF4-FFF2-40B4-BE49-F238E27FC236}">
                <a16:creationId xmlns:a16="http://schemas.microsoft.com/office/drawing/2014/main" id="{7490FCD5-9C85-E36B-AEED-0A73789D2248}"/>
              </a:ext>
            </a:extLst>
          </p:cNvPr>
          <p:cNvGrpSpPr>
            <a:grpSpLocks/>
          </p:cNvGrpSpPr>
          <p:nvPr/>
        </p:nvGrpSpPr>
        <p:grpSpPr bwMode="auto">
          <a:xfrm>
            <a:off x="5763104" y="68394"/>
            <a:ext cx="2555580" cy="2689225"/>
            <a:chOff x="3204" y="1090"/>
            <a:chExt cx="1836" cy="1752"/>
          </a:xfrm>
        </p:grpSpPr>
        <p:grpSp>
          <p:nvGrpSpPr>
            <p:cNvPr id="5" name="Group 9">
              <a:extLst>
                <a:ext uri="{FF2B5EF4-FFF2-40B4-BE49-F238E27FC236}">
                  <a16:creationId xmlns:a16="http://schemas.microsoft.com/office/drawing/2014/main" id="{C54A0C6E-AEC5-3E08-A148-9D90D920FEC2}"/>
                </a:ext>
              </a:extLst>
            </p:cNvPr>
            <p:cNvGrpSpPr>
              <a:grpSpLocks/>
            </p:cNvGrpSpPr>
            <p:nvPr/>
          </p:nvGrpSpPr>
          <p:grpSpPr bwMode="auto">
            <a:xfrm rot="-2871161" flipH="1" flipV="1">
              <a:off x="3095" y="1199"/>
              <a:ext cx="1752" cy="1533"/>
              <a:chOff x="2222" y="2369"/>
              <a:chExt cx="2951" cy="1995"/>
            </a:xfrm>
          </p:grpSpPr>
          <p:sp>
            <p:nvSpPr>
              <p:cNvPr id="24" name="Freeform 10">
                <a:extLst>
                  <a:ext uri="{FF2B5EF4-FFF2-40B4-BE49-F238E27FC236}">
                    <a16:creationId xmlns:a16="http://schemas.microsoft.com/office/drawing/2014/main" id="{1D09D0A5-05AC-B118-F427-92E78A5F2E92}"/>
                  </a:ext>
                </a:extLst>
              </p:cNvPr>
              <p:cNvSpPr>
                <a:spLocks noChangeArrowheads="1"/>
              </p:cNvSpPr>
              <p:nvPr/>
            </p:nvSpPr>
            <p:spPr bwMode="auto">
              <a:xfrm>
                <a:off x="2222" y="3017"/>
                <a:ext cx="2076" cy="1347"/>
              </a:xfrm>
              <a:custGeom>
                <a:avLst/>
                <a:gdLst>
                  <a:gd name="T0" fmla="*/ 1265 w 2076"/>
                  <a:gd name="T1" fmla="*/ 97 h 1347"/>
                  <a:gd name="T2" fmla="*/ 2076 w 2076"/>
                  <a:gd name="T3" fmla="*/ 714 h 1347"/>
                  <a:gd name="T4" fmla="*/ 0 60000 65536"/>
                  <a:gd name="T5" fmla="*/ 0 60000 65536"/>
                </a:gdLst>
                <a:ahLst/>
                <a:cxnLst>
                  <a:cxn ang="T4">
                    <a:pos x="T0" y="T1"/>
                  </a:cxn>
                  <a:cxn ang="T5">
                    <a:pos x="T2" y="T3"/>
                  </a:cxn>
                </a:cxnLst>
                <a:rect l="0" t="0" r="r" b="b"/>
                <a:pathLst>
                  <a:path w="2076" h="1347">
                    <a:moveTo>
                      <a:pt x="1265" y="97"/>
                    </a:moveTo>
                    <a:cubicBezTo>
                      <a:pt x="0" y="0"/>
                      <a:pt x="1022" y="1347"/>
                      <a:pt x="2076" y="714"/>
                    </a:cubicBezTo>
                  </a:path>
                </a:pathLst>
              </a:custGeom>
              <a:noFill/>
              <a:ln w="53975" cap="sq">
                <a:solidFill>
                  <a:srgbClr val="9933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Freeform 11">
                <a:extLst>
                  <a:ext uri="{FF2B5EF4-FFF2-40B4-BE49-F238E27FC236}">
                    <a16:creationId xmlns:a16="http://schemas.microsoft.com/office/drawing/2014/main" id="{EA51B76B-64DD-1F37-3353-6EC9B4B0F826}"/>
                  </a:ext>
                </a:extLst>
              </p:cNvPr>
              <p:cNvSpPr>
                <a:spLocks noChangeArrowheads="1"/>
              </p:cNvSpPr>
              <p:nvPr/>
            </p:nvSpPr>
            <p:spPr bwMode="auto">
              <a:xfrm>
                <a:off x="3390" y="2369"/>
                <a:ext cx="1783" cy="1475"/>
              </a:xfrm>
              <a:custGeom>
                <a:avLst/>
                <a:gdLst>
                  <a:gd name="T0" fmla="*/ 567 w 1783"/>
                  <a:gd name="T1" fmla="*/ 1475 h 1475"/>
                  <a:gd name="T2" fmla="*/ 0 w 1783"/>
                  <a:gd name="T3" fmla="*/ 778 h 1475"/>
                  <a:gd name="T4" fmla="*/ 0 60000 65536"/>
                  <a:gd name="T5" fmla="*/ 0 60000 65536"/>
                </a:gdLst>
                <a:ahLst/>
                <a:cxnLst>
                  <a:cxn ang="T4">
                    <a:pos x="T0" y="T1"/>
                  </a:cxn>
                  <a:cxn ang="T5">
                    <a:pos x="T2" y="T3"/>
                  </a:cxn>
                </a:cxnLst>
                <a:rect l="0" t="0" r="r" b="b"/>
                <a:pathLst>
                  <a:path w="1783" h="1475">
                    <a:moveTo>
                      <a:pt x="567" y="1475"/>
                    </a:moveTo>
                    <a:cubicBezTo>
                      <a:pt x="1783" y="1345"/>
                      <a:pt x="1086" y="0"/>
                      <a:pt x="0" y="778"/>
                    </a:cubicBezTo>
                  </a:path>
                </a:pathLst>
              </a:custGeom>
              <a:noFill/>
              <a:ln w="53975" cap="sq">
                <a:solidFill>
                  <a:srgbClr val="9933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 name="Oval 12">
              <a:extLst>
                <a:ext uri="{FF2B5EF4-FFF2-40B4-BE49-F238E27FC236}">
                  <a16:creationId xmlns:a16="http://schemas.microsoft.com/office/drawing/2014/main" id="{92C66514-FE3F-C82F-2EA5-F7207D9A4AB9}"/>
                </a:ext>
              </a:extLst>
            </p:cNvPr>
            <p:cNvSpPr>
              <a:spLocks noChangeArrowheads="1"/>
            </p:cNvSpPr>
            <p:nvPr/>
          </p:nvSpPr>
          <p:spPr bwMode="auto">
            <a:xfrm>
              <a:off x="3888" y="2112"/>
              <a:ext cx="70" cy="72"/>
            </a:xfrm>
            <a:prstGeom prst="ellipse">
              <a:avLst/>
            </a:prstGeom>
            <a:solidFill>
              <a:srgbClr val="FF0000"/>
            </a:solidFill>
            <a:ln w="12700" cap="sq">
              <a:solidFill>
                <a:schemeClr val="tx1"/>
              </a:solidFill>
              <a:round/>
              <a:headEnd type="none" w="sm" len="sm"/>
              <a:tailEnd type="none" w="sm" len="sm"/>
            </a:ln>
          </p:spPr>
          <p:txBody>
            <a:bodyPr wrap="none" anchor="ct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graphicFrame>
          <p:nvGraphicFramePr>
            <p:cNvPr id="12" name="Object 16">
              <a:extLst>
                <a:ext uri="{FF2B5EF4-FFF2-40B4-BE49-F238E27FC236}">
                  <a16:creationId xmlns:a16="http://schemas.microsoft.com/office/drawing/2014/main" id="{D8827BDC-1701-6298-2D8E-11ED1E318DFD}"/>
                </a:ext>
              </a:extLst>
            </p:cNvPr>
            <p:cNvGraphicFramePr>
              <a:graphicFrameLocks/>
            </p:cNvGraphicFramePr>
            <p:nvPr/>
          </p:nvGraphicFramePr>
          <p:xfrm>
            <a:off x="3744" y="1808"/>
            <a:ext cx="310" cy="320"/>
          </p:xfrm>
          <a:graphic>
            <a:graphicData uri="http://schemas.openxmlformats.org/presentationml/2006/ole">
              <mc:AlternateContent xmlns:mc="http://schemas.openxmlformats.org/markup-compatibility/2006">
                <mc:Choice xmlns:v="urn:schemas-microsoft-com:vml" Requires="v">
                  <p:oleObj spid="_x0000_s9222" r:id="rId14" imgW="203024" imgH="203024" progId="Equation.3">
                    <p:embed/>
                  </p:oleObj>
                </mc:Choice>
                <mc:Fallback>
                  <p:oleObj r:id="rId14" imgW="203024" imgH="203024" progId="Equation.3">
                    <p:embed/>
                    <p:pic>
                      <p:nvPicPr>
                        <p:cNvPr id="29711" name="Object 16">
                          <a:extLst>
                            <a:ext uri="{FF2B5EF4-FFF2-40B4-BE49-F238E27FC236}">
                              <a16:creationId xmlns:a16="http://schemas.microsoft.com/office/drawing/2014/main" id="{51822F96-CDBD-416F-BDDD-FA2B0B12927F}"/>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44" y="1808"/>
                          <a:ext cx="31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4" name="Oval 18">
              <a:extLst>
                <a:ext uri="{FF2B5EF4-FFF2-40B4-BE49-F238E27FC236}">
                  <a16:creationId xmlns:a16="http://schemas.microsoft.com/office/drawing/2014/main" id="{8F778129-8A79-0D8C-DEDA-539FE6B7DA36}"/>
                </a:ext>
              </a:extLst>
            </p:cNvPr>
            <p:cNvSpPr>
              <a:spLocks noChangeArrowheads="1"/>
            </p:cNvSpPr>
            <p:nvPr/>
          </p:nvSpPr>
          <p:spPr bwMode="auto">
            <a:xfrm>
              <a:off x="4842" y="1626"/>
              <a:ext cx="70" cy="72"/>
            </a:xfrm>
            <a:prstGeom prst="ellipse">
              <a:avLst/>
            </a:prstGeom>
            <a:solidFill>
              <a:schemeClr val="tx2"/>
            </a:solidFill>
            <a:ln w="12700" cap="sq">
              <a:solidFill>
                <a:schemeClr val="tx1"/>
              </a:solidFill>
              <a:round/>
              <a:headEnd type="none" w="sm" len="sm"/>
              <a:tailEnd type="none" w="sm" len="sm"/>
            </a:ln>
          </p:spPr>
          <p:txBody>
            <a:bodyPr wrap="none" anchor="ct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5" name="Text Box 19">
              <a:extLst>
                <a:ext uri="{FF2B5EF4-FFF2-40B4-BE49-F238E27FC236}">
                  <a16:creationId xmlns:a16="http://schemas.microsoft.com/office/drawing/2014/main" id="{1B01AF2A-3740-D3DD-C6A0-10CD48FD706E}"/>
                </a:ext>
              </a:extLst>
            </p:cNvPr>
            <p:cNvSpPr txBox="1">
              <a:spLocks noChangeArrowheads="1"/>
            </p:cNvSpPr>
            <p:nvPr/>
          </p:nvSpPr>
          <p:spPr bwMode="auto">
            <a:xfrm>
              <a:off x="4704" y="1344"/>
              <a:ext cx="336"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spcBef>
                  <a:spcPct val="50000"/>
                </a:spcBef>
              </a:pPr>
              <a:r>
                <a:rPr lang="en-US" altLang="zh-CN" i="1">
                  <a:latin typeface="Times New Roman" panose="02020603050405020304" pitchFamily="18" charset="0"/>
                </a:rPr>
                <a:t>P</a:t>
              </a:r>
            </a:p>
          </p:txBody>
        </p:sp>
        <p:sp>
          <p:nvSpPr>
            <p:cNvPr id="16" name="Text Box 20">
              <a:extLst>
                <a:ext uri="{FF2B5EF4-FFF2-40B4-BE49-F238E27FC236}">
                  <a16:creationId xmlns:a16="http://schemas.microsoft.com/office/drawing/2014/main" id="{69B0EB68-6FBF-F169-4E00-5F17C50FA1C3}"/>
                </a:ext>
              </a:extLst>
            </p:cNvPr>
            <p:cNvSpPr txBox="1">
              <a:spLocks noChangeArrowheads="1"/>
            </p:cNvSpPr>
            <p:nvPr/>
          </p:nvSpPr>
          <p:spPr bwMode="auto">
            <a:xfrm>
              <a:off x="3887" y="1660"/>
              <a:ext cx="241"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sz="1600">
                  <a:solidFill>
                    <a:srgbClr val="FF3300"/>
                  </a:solidFill>
                  <a:latin typeface="Times New Roman" panose="02020603050405020304" pitchFamily="18" charset="0"/>
                </a:rPr>
                <a:t>＋</a:t>
              </a:r>
            </a:p>
          </p:txBody>
        </p:sp>
        <p:sp>
          <p:nvSpPr>
            <p:cNvPr id="17" name="Text Box 21">
              <a:extLst>
                <a:ext uri="{FF2B5EF4-FFF2-40B4-BE49-F238E27FC236}">
                  <a16:creationId xmlns:a16="http://schemas.microsoft.com/office/drawing/2014/main" id="{62192492-B917-1693-0E16-1824DB5E942F}"/>
                </a:ext>
              </a:extLst>
            </p:cNvPr>
            <p:cNvSpPr txBox="1">
              <a:spLocks noChangeArrowheads="1"/>
            </p:cNvSpPr>
            <p:nvPr/>
          </p:nvSpPr>
          <p:spPr bwMode="auto">
            <a:xfrm>
              <a:off x="3600" y="2016"/>
              <a:ext cx="24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sz="1600">
                  <a:solidFill>
                    <a:srgbClr val="FF3300"/>
                  </a:solidFill>
                  <a:latin typeface="Times New Roman" panose="02020603050405020304" pitchFamily="18" charset="0"/>
                </a:rPr>
                <a:t>＋</a:t>
              </a:r>
            </a:p>
          </p:txBody>
        </p:sp>
        <p:sp>
          <p:nvSpPr>
            <p:cNvPr id="18" name="Text Box 22">
              <a:extLst>
                <a:ext uri="{FF2B5EF4-FFF2-40B4-BE49-F238E27FC236}">
                  <a16:creationId xmlns:a16="http://schemas.microsoft.com/office/drawing/2014/main" id="{1023928C-1AF8-A313-BBBF-17EB7E612FF0}"/>
                </a:ext>
              </a:extLst>
            </p:cNvPr>
            <p:cNvSpPr txBox="1">
              <a:spLocks noChangeArrowheads="1"/>
            </p:cNvSpPr>
            <p:nvPr/>
          </p:nvSpPr>
          <p:spPr bwMode="auto">
            <a:xfrm>
              <a:off x="3696" y="2208"/>
              <a:ext cx="24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sz="1600">
                  <a:solidFill>
                    <a:srgbClr val="FF3300"/>
                  </a:solidFill>
                  <a:latin typeface="Times New Roman" panose="02020603050405020304" pitchFamily="18" charset="0"/>
                </a:rPr>
                <a:t>＋</a:t>
              </a:r>
            </a:p>
          </p:txBody>
        </p:sp>
        <p:sp>
          <p:nvSpPr>
            <p:cNvPr id="19" name="Text Box 23">
              <a:extLst>
                <a:ext uri="{FF2B5EF4-FFF2-40B4-BE49-F238E27FC236}">
                  <a16:creationId xmlns:a16="http://schemas.microsoft.com/office/drawing/2014/main" id="{E9D6EC9A-8990-7C40-C829-D2A10ED91192}"/>
                </a:ext>
              </a:extLst>
            </p:cNvPr>
            <p:cNvSpPr txBox="1">
              <a:spLocks noChangeArrowheads="1"/>
            </p:cNvSpPr>
            <p:nvPr/>
          </p:nvSpPr>
          <p:spPr bwMode="auto">
            <a:xfrm>
              <a:off x="3937" y="2160"/>
              <a:ext cx="23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sz="1600">
                  <a:solidFill>
                    <a:srgbClr val="FF3300"/>
                  </a:solidFill>
                  <a:latin typeface="Times New Roman" panose="02020603050405020304" pitchFamily="18" charset="0"/>
                </a:rPr>
                <a:t>＋</a:t>
              </a:r>
            </a:p>
          </p:txBody>
        </p:sp>
        <p:sp>
          <p:nvSpPr>
            <p:cNvPr id="20" name="Text Box 24">
              <a:extLst>
                <a:ext uri="{FF2B5EF4-FFF2-40B4-BE49-F238E27FC236}">
                  <a16:creationId xmlns:a16="http://schemas.microsoft.com/office/drawing/2014/main" id="{77504218-AF20-2A67-ECD9-0C8F3478F803}"/>
                </a:ext>
              </a:extLst>
            </p:cNvPr>
            <p:cNvSpPr txBox="1">
              <a:spLocks noChangeArrowheads="1"/>
            </p:cNvSpPr>
            <p:nvPr/>
          </p:nvSpPr>
          <p:spPr bwMode="auto">
            <a:xfrm>
              <a:off x="4128" y="1632"/>
              <a:ext cx="2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sz="1600">
                  <a:solidFill>
                    <a:srgbClr val="FF3300"/>
                  </a:solidFill>
                  <a:latin typeface="Times New Roman" panose="02020603050405020304" pitchFamily="18" charset="0"/>
                </a:rPr>
                <a:t>＋</a:t>
              </a:r>
            </a:p>
          </p:txBody>
        </p:sp>
        <p:sp>
          <p:nvSpPr>
            <p:cNvPr id="21" name="Text Box 25">
              <a:extLst>
                <a:ext uri="{FF2B5EF4-FFF2-40B4-BE49-F238E27FC236}">
                  <a16:creationId xmlns:a16="http://schemas.microsoft.com/office/drawing/2014/main" id="{4A5AE207-6CDD-0E06-26D7-358902438A74}"/>
                </a:ext>
              </a:extLst>
            </p:cNvPr>
            <p:cNvSpPr txBox="1">
              <a:spLocks noChangeArrowheads="1"/>
            </p:cNvSpPr>
            <p:nvPr/>
          </p:nvSpPr>
          <p:spPr bwMode="auto">
            <a:xfrm>
              <a:off x="4032" y="1756"/>
              <a:ext cx="24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sz="1600">
                  <a:solidFill>
                    <a:srgbClr val="FF3300"/>
                  </a:solidFill>
                  <a:latin typeface="Times New Roman" panose="02020603050405020304" pitchFamily="18" charset="0"/>
                </a:rPr>
                <a:t>＋</a:t>
              </a:r>
            </a:p>
          </p:txBody>
        </p:sp>
        <p:sp>
          <p:nvSpPr>
            <p:cNvPr id="22" name="Text Box 26">
              <a:extLst>
                <a:ext uri="{FF2B5EF4-FFF2-40B4-BE49-F238E27FC236}">
                  <a16:creationId xmlns:a16="http://schemas.microsoft.com/office/drawing/2014/main" id="{5DD1B8F8-C64F-19B0-06DC-AA2C54BF36A3}"/>
                </a:ext>
              </a:extLst>
            </p:cNvPr>
            <p:cNvSpPr txBox="1">
              <a:spLocks noChangeArrowheads="1"/>
            </p:cNvSpPr>
            <p:nvPr/>
          </p:nvSpPr>
          <p:spPr bwMode="auto">
            <a:xfrm>
              <a:off x="3696" y="1680"/>
              <a:ext cx="24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sz="1600">
                  <a:solidFill>
                    <a:srgbClr val="FF3300"/>
                  </a:solidFill>
                  <a:latin typeface="Times New Roman" panose="02020603050405020304" pitchFamily="18" charset="0"/>
                </a:rPr>
                <a:t>＋</a:t>
              </a:r>
            </a:p>
          </p:txBody>
        </p:sp>
        <p:sp>
          <p:nvSpPr>
            <p:cNvPr id="23" name="Text Box 27">
              <a:extLst>
                <a:ext uri="{FF2B5EF4-FFF2-40B4-BE49-F238E27FC236}">
                  <a16:creationId xmlns:a16="http://schemas.microsoft.com/office/drawing/2014/main" id="{363D46FD-094D-12F3-131A-CCAEEC0559AC}"/>
                </a:ext>
              </a:extLst>
            </p:cNvPr>
            <p:cNvSpPr txBox="1">
              <a:spLocks noChangeArrowheads="1"/>
            </p:cNvSpPr>
            <p:nvPr/>
          </p:nvSpPr>
          <p:spPr bwMode="auto">
            <a:xfrm>
              <a:off x="3984" y="1536"/>
              <a:ext cx="24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a:spcBef>
                  <a:spcPct val="50000"/>
                </a:spcBef>
              </a:pPr>
              <a:r>
                <a:rPr lang="zh-CN" altLang="en-US" sz="1600">
                  <a:solidFill>
                    <a:srgbClr val="FF3300"/>
                  </a:solidFill>
                  <a:latin typeface="Times New Roman" panose="02020603050405020304" pitchFamily="18" charset="0"/>
                </a:rPr>
                <a:t>＋</a:t>
              </a:r>
            </a:p>
          </p:txBody>
        </p:sp>
      </p:grpSp>
      <p:graphicFrame>
        <p:nvGraphicFramePr>
          <p:cNvPr id="3" name="Object 10">
            <a:extLst>
              <a:ext uri="{FF2B5EF4-FFF2-40B4-BE49-F238E27FC236}">
                <a16:creationId xmlns:a16="http://schemas.microsoft.com/office/drawing/2014/main" id="{CD7341AA-ECCC-716B-3C18-59B84CB6759D}"/>
              </a:ext>
            </a:extLst>
          </p:cNvPr>
          <p:cNvGraphicFramePr>
            <a:graphicFrameLocks noChangeAspect="1"/>
          </p:cNvGraphicFramePr>
          <p:nvPr>
            <p:extLst>
              <p:ext uri="{D42A27DB-BD31-4B8C-83A1-F6EECF244321}">
                <p14:modId xmlns:p14="http://schemas.microsoft.com/office/powerpoint/2010/main" val="1832787816"/>
              </p:ext>
            </p:extLst>
          </p:nvPr>
        </p:nvGraphicFramePr>
        <p:xfrm>
          <a:off x="636709" y="1049892"/>
          <a:ext cx="2582863" cy="1055687"/>
        </p:xfrm>
        <a:graphic>
          <a:graphicData uri="http://schemas.openxmlformats.org/presentationml/2006/ole">
            <mc:AlternateContent xmlns:mc="http://schemas.openxmlformats.org/markup-compatibility/2006">
              <mc:Choice xmlns:v="urn:schemas-microsoft-com:vml" Requires="v">
                <p:oleObj spid="_x0000_s9223" name="Equation" r:id="rId16" imgW="1041120" imgH="431640" progId="Equation.DSMT4">
                  <p:embed/>
                </p:oleObj>
              </mc:Choice>
              <mc:Fallback>
                <p:oleObj name="Equation" r:id="rId16" imgW="1041120" imgH="431640" progId="Equation.DSMT4">
                  <p:embed/>
                  <p:pic>
                    <p:nvPicPr>
                      <p:cNvPr id="26629" name="Object 10">
                        <a:extLst>
                          <a:ext uri="{FF2B5EF4-FFF2-40B4-BE49-F238E27FC236}">
                            <a16:creationId xmlns:a16="http://schemas.microsoft.com/office/drawing/2014/main" id="{DD19B07D-DF55-D060-D1EE-40F4BBDDE4EC}"/>
                          </a:ext>
                        </a:extLst>
                      </p:cNvPr>
                      <p:cNvPicPr>
                        <a:picLocks noChangeAspect="1" noChangeArrowheads="1"/>
                      </p:cNvPicPr>
                      <p:nvPr/>
                    </p:nvPicPr>
                    <p:blipFill>
                      <a:blip r:embed="rId17"/>
                      <a:srcRect/>
                      <a:stretch>
                        <a:fillRect/>
                      </a:stretch>
                    </p:blipFill>
                    <p:spPr bwMode="auto">
                      <a:xfrm>
                        <a:off x="636709" y="1049892"/>
                        <a:ext cx="2582863" cy="1055687"/>
                      </a:xfrm>
                      <a:prstGeom prst="rect">
                        <a:avLst/>
                      </a:prstGeom>
                      <a:noFill/>
                      <a:ln>
                        <a:noFill/>
                      </a:ln>
                    </p:spPr>
                  </p:pic>
                </p:oleObj>
              </mc:Fallback>
            </mc:AlternateContent>
          </a:graphicData>
        </a:graphic>
      </p:graphicFrame>
      <p:sp>
        <p:nvSpPr>
          <p:cNvPr id="46" name="Line 13">
            <a:extLst>
              <a:ext uri="{FF2B5EF4-FFF2-40B4-BE49-F238E27FC236}">
                <a16:creationId xmlns:a16="http://schemas.microsoft.com/office/drawing/2014/main" id="{DEDFF0EC-1AFC-7D34-548F-2F63E8C74FA8}"/>
              </a:ext>
            </a:extLst>
          </p:cNvPr>
          <p:cNvSpPr>
            <a:spLocks noChangeShapeType="1"/>
          </p:cNvSpPr>
          <p:nvPr/>
        </p:nvSpPr>
        <p:spPr bwMode="auto">
          <a:xfrm flipV="1">
            <a:off x="6772958" y="978586"/>
            <a:ext cx="1259695" cy="699935"/>
          </a:xfrm>
          <a:prstGeom prst="line">
            <a:avLst/>
          </a:prstGeom>
          <a:noFill/>
          <a:ln w="28575" cap="sq">
            <a:solidFill>
              <a:srgbClr val="FF0000"/>
            </a:solidFill>
            <a:prstDash val="sysDash"/>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47" name="Line 14">
            <a:extLst>
              <a:ext uri="{FF2B5EF4-FFF2-40B4-BE49-F238E27FC236}">
                <a16:creationId xmlns:a16="http://schemas.microsoft.com/office/drawing/2014/main" id="{5E6A3930-A39F-5735-453B-ACB5107D023F}"/>
              </a:ext>
            </a:extLst>
          </p:cNvPr>
          <p:cNvSpPr>
            <a:spLocks noChangeShapeType="1"/>
          </p:cNvSpPr>
          <p:nvPr/>
        </p:nvSpPr>
        <p:spPr bwMode="auto">
          <a:xfrm flipV="1">
            <a:off x="8111992" y="640898"/>
            <a:ext cx="534500" cy="302384"/>
          </a:xfrm>
          <a:prstGeom prst="line">
            <a:avLst/>
          </a:prstGeom>
          <a:noFill/>
          <a:ln w="38100" cap="sq">
            <a:solidFill>
              <a:srgbClr val="FF3300"/>
            </a:solidFill>
            <a:round/>
            <a:headEnd type="none" w="sm" len="sm"/>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 name="Object 15">
            <a:extLst>
              <a:ext uri="{FF2B5EF4-FFF2-40B4-BE49-F238E27FC236}">
                <a16:creationId xmlns:a16="http://schemas.microsoft.com/office/drawing/2014/main" id="{0F166AC8-0C8D-EFF3-60FC-1A1287F2FFF8}"/>
              </a:ext>
            </a:extLst>
          </p:cNvPr>
          <p:cNvGraphicFramePr>
            <a:graphicFrameLocks/>
          </p:cNvGraphicFramePr>
          <p:nvPr/>
        </p:nvGraphicFramePr>
        <p:xfrm>
          <a:off x="8285983" y="785183"/>
          <a:ext cx="565123" cy="561790"/>
        </p:xfrm>
        <a:graphic>
          <a:graphicData uri="http://schemas.openxmlformats.org/presentationml/2006/ole">
            <mc:AlternateContent xmlns:mc="http://schemas.openxmlformats.org/markup-compatibility/2006">
              <mc:Choice xmlns:v="urn:schemas-microsoft-com:vml" Requires="v">
                <p:oleObj spid="_x0000_s9224" r:id="rId18" imgW="241091" imgH="203024" progId="Equation.3">
                  <p:embed/>
                </p:oleObj>
              </mc:Choice>
              <mc:Fallback>
                <p:oleObj r:id="rId18" imgW="241091" imgH="203024" progId="Equation.3">
                  <p:embed/>
                  <p:pic>
                    <p:nvPicPr>
                      <p:cNvPr id="11" name="Object 15">
                        <a:extLst>
                          <a:ext uri="{FF2B5EF4-FFF2-40B4-BE49-F238E27FC236}">
                            <a16:creationId xmlns:a16="http://schemas.microsoft.com/office/drawing/2014/main" id="{E4C280EA-6443-23FF-ADD3-5FF99BE18CD0}"/>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285983" y="785183"/>
                        <a:ext cx="565123" cy="56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 name="Object 17">
            <a:extLst>
              <a:ext uri="{FF2B5EF4-FFF2-40B4-BE49-F238E27FC236}">
                <a16:creationId xmlns:a16="http://schemas.microsoft.com/office/drawing/2014/main" id="{61F8E173-1759-FD53-24F1-8B5302BD538B}"/>
              </a:ext>
            </a:extLst>
          </p:cNvPr>
          <p:cNvGraphicFramePr>
            <a:graphicFrameLocks/>
          </p:cNvGraphicFramePr>
          <p:nvPr/>
        </p:nvGraphicFramePr>
        <p:xfrm>
          <a:off x="7432732" y="1273296"/>
          <a:ext cx="398091" cy="543371"/>
        </p:xfrm>
        <a:graphic>
          <a:graphicData uri="http://schemas.openxmlformats.org/presentationml/2006/ole">
            <mc:AlternateContent xmlns:mc="http://schemas.openxmlformats.org/markup-compatibility/2006">
              <mc:Choice xmlns:v="urn:schemas-microsoft-com:vml" Requires="v">
                <p:oleObj spid="_x0000_s9225" r:id="rId20" imgW="126725" imgH="152070" progId="Equation.3">
                  <p:embed/>
                </p:oleObj>
              </mc:Choice>
              <mc:Fallback>
                <p:oleObj r:id="rId20" imgW="126725" imgH="152070" progId="Equation.3">
                  <p:embed/>
                  <p:pic>
                    <p:nvPicPr>
                      <p:cNvPr id="13" name="Object 17">
                        <a:extLst>
                          <a:ext uri="{FF2B5EF4-FFF2-40B4-BE49-F238E27FC236}">
                            <a16:creationId xmlns:a16="http://schemas.microsoft.com/office/drawing/2014/main" id="{03305421-7ECC-A23C-EE94-B448ABE068E5}"/>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32732" y="1273296"/>
                        <a:ext cx="398091" cy="54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1" name="文本框 50">
            <a:extLst>
              <a:ext uri="{FF2B5EF4-FFF2-40B4-BE49-F238E27FC236}">
                <a16:creationId xmlns:a16="http://schemas.microsoft.com/office/drawing/2014/main" id="{63566214-73D9-6250-761E-90A774A7D213}"/>
              </a:ext>
            </a:extLst>
          </p:cNvPr>
          <p:cNvSpPr txBox="1"/>
          <p:nvPr/>
        </p:nvSpPr>
        <p:spPr>
          <a:xfrm>
            <a:off x="308217" y="3594782"/>
            <a:ext cx="6638026" cy="656846"/>
          </a:xfrm>
          <a:prstGeom prst="rect">
            <a:avLst/>
          </a:prstGeom>
          <a:noFill/>
        </p:spPr>
        <p:txBody>
          <a:bodyPr wrap="square">
            <a:spAutoFit/>
          </a:bodyPr>
          <a:lstStyle/>
          <a:p>
            <a:pPr eaLnBrk="1" hangingPunct="1">
              <a:lnSpc>
                <a:spcPct val="150000"/>
              </a:lnSpc>
              <a:defRPr/>
            </a:pPr>
            <a:r>
              <a:rPr lang="zh-CN" altLang="en-US" sz="2800" b="1"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由带电体的电荷分布决定：</a:t>
            </a:r>
            <a:endParaRPr lang="zh-CN" altLang="en-US" sz="2800"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634"/>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nodeType="after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663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66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6" grpId="0" animBg="1"/>
      <p:bldP spid="47" grpId="0" animBg="1"/>
      <p:bldP spid="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a:extLst>
              <a:ext uri="{FF2B5EF4-FFF2-40B4-BE49-F238E27FC236}">
                <a16:creationId xmlns:a16="http://schemas.microsoft.com/office/drawing/2014/main" id="{E24F9F39-7AD3-6677-C16C-A047BD37D189}"/>
              </a:ext>
            </a:extLst>
          </p:cNvPr>
          <p:cNvSpPr txBox="1"/>
          <p:nvPr/>
        </p:nvSpPr>
        <p:spPr>
          <a:xfrm>
            <a:off x="282303" y="278254"/>
            <a:ext cx="3993401" cy="646331"/>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：带电细棒在空间任意一点的电场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（带电量为</a:t>
            </a:r>
            <a:r>
              <a:rPr lang="en-US" altLang="zh-CN" i="1" dirty="0">
                <a:latin typeface="Times New Roman" panose="02020603050405020304" pitchFamily="18" charset="0"/>
                <a:cs typeface="Times New Roman" panose="02020603050405020304" pitchFamily="18" charset="0"/>
              </a:rPr>
              <a:t>q</a:t>
            </a:r>
            <a:r>
              <a:rPr lang="zh-CN" altLang="en-US" dirty="0">
                <a:latin typeface="Times New Roman" panose="02020603050405020304" pitchFamily="18" charset="0"/>
                <a:cs typeface="Times New Roman" panose="02020603050405020304" pitchFamily="18" charset="0"/>
              </a:rPr>
              <a:t>， 长度为</a:t>
            </a: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a:t>
            </a:r>
          </a:p>
        </p:txBody>
      </p:sp>
      <p:pic>
        <p:nvPicPr>
          <p:cNvPr id="43" name="Picture 1">
            <a:extLst>
              <a:ext uri="{FF2B5EF4-FFF2-40B4-BE49-F238E27FC236}">
                <a16:creationId xmlns:a16="http://schemas.microsoft.com/office/drawing/2014/main" id="{49D98E80-3497-8FE9-3AF8-0617B0A69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8221" y="1260595"/>
            <a:ext cx="2351905" cy="1726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文本框 43">
            <a:extLst>
              <a:ext uri="{FF2B5EF4-FFF2-40B4-BE49-F238E27FC236}">
                <a16:creationId xmlns:a16="http://schemas.microsoft.com/office/drawing/2014/main" id="{C7FE8716-C568-03A3-C9EE-6B570F808DF9}"/>
              </a:ext>
            </a:extLst>
          </p:cNvPr>
          <p:cNvSpPr txBox="1"/>
          <p:nvPr/>
        </p:nvSpPr>
        <p:spPr>
          <a:xfrm>
            <a:off x="4470401" y="297144"/>
            <a:ext cx="3993401" cy="646331"/>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：均匀带电圆环轴线上一点的电场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（带电量为</a:t>
            </a:r>
            <a:r>
              <a:rPr lang="en-US" altLang="zh-CN" i="1" dirty="0">
                <a:latin typeface="Times New Roman" panose="02020603050405020304" pitchFamily="18" charset="0"/>
                <a:cs typeface="Times New Roman" panose="02020603050405020304" pitchFamily="18" charset="0"/>
              </a:rPr>
              <a:t>q</a:t>
            </a:r>
            <a:r>
              <a:rPr lang="zh-CN" altLang="en-US" dirty="0">
                <a:latin typeface="Times New Roman" panose="02020603050405020304" pitchFamily="18" charset="0"/>
                <a:cs typeface="Times New Roman" panose="02020603050405020304" pitchFamily="18" charset="0"/>
              </a:rPr>
              <a:t>， 长度为</a:t>
            </a:r>
            <a:r>
              <a:rPr lang="en-US" altLang="zh-CN" dirty="0">
                <a:latin typeface="Times New Roman" panose="02020603050405020304" pitchFamily="18" charset="0"/>
                <a:cs typeface="Times New Roman" panose="02020603050405020304" pitchFamily="18" charset="0"/>
              </a:rPr>
              <a:t>2</a:t>
            </a:r>
            <a:r>
              <a:rPr lang="en-US" altLang="zh-CN" i="1" dirty="0">
                <a:latin typeface="Times New Roman" panose="02020603050405020304" pitchFamily="18" charset="0"/>
                <a:cs typeface="Times New Roman" panose="02020603050405020304" pitchFamily="18" charset="0"/>
              </a:rPr>
              <a:t>l</a:t>
            </a:r>
            <a:r>
              <a:rPr lang="zh-CN" altLang="en-US" dirty="0">
                <a:latin typeface="Times New Roman" panose="02020603050405020304" pitchFamily="18" charset="0"/>
                <a:cs typeface="Times New Roman" panose="02020603050405020304" pitchFamily="18" charset="0"/>
              </a:rPr>
              <a:t>）</a:t>
            </a:r>
          </a:p>
        </p:txBody>
      </p:sp>
      <p:grpSp>
        <p:nvGrpSpPr>
          <p:cNvPr id="1041" name="组合 1040">
            <a:extLst>
              <a:ext uri="{FF2B5EF4-FFF2-40B4-BE49-F238E27FC236}">
                <a16:creationId xmlns:a16="http://schemas.microsoft.com/office/drawing/2014/main" id="{FF035B33-BC79-5294-8726-77235F8D38D5}"/>
              </a:ext>
            </a:extLst>
          </p:cNvPr>
          <p:cNvGrpSpPr/>
          <p:nvPr/>
        </p:nvGrpSpPr>
        <p:grpSpPr>
          <a:xfrm>
            <a:off x="5494701" y="1194231"/>
            <a:ext cx="2546417" cy="1455317"/>
            <a:chOff x="5494701" y="1194231"/>
            <a:chExt cx="2546417" cy="1455317"/>
          </a:xfrm>
        </p:grpSpPr>
        <p:sp>
          <p:nvSpPr>
            <p:cNvPr id="47" name="矩形 46">
              <a:extLst>
                <a:ext uri="{FF2B5EF4-FFF2-40B4-BE49-F238E27FC236}">
                  <a16:creationId xmlns:a16="http://schemas.microsoft.com/office/drawing/2014/main" id="{0B736E62-98B9-3214-3B68-EB023926E0DC}"/>
                </a:ext>
              </a:extLst>
            </p:cNvPr>
            <p:cNvSpPr/>
            <p:nvPr/>
          </p:nvSpPr>
          <p:spPr>
            <a:xfrm rot="18788221">
              <a:off x="6024971" y="1440860"/>
              <a:ext cx="121618" cy="96756"/>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a:extLst>
                <a:ext uri="{FF2B5EF4-FFF2-40B4-BE49-F238E27FC236}">
                  <a16:creationId xmlns:a16="http://schemas.microsoft.com/office/drawing/2014/main" id="{B8076703-8CB9-6BEF-DBFA-77D2421E33D6}"/>
                </a:ext>
              </a:extLst>
            </p:cNvPr>
            <p:cNvCxnSpPr>
              <a:cxnSpLocks/>
            </p:cNvCxnSpPr>
            <p:nvPr/>
          </p:nvCxnSpPr>
          <p:spPr>
            <a:xfrm>
              <a:off x="7571690" y="1460298"/>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平行四边形 56">
              <a:extLst>
                <a:ext uri="{FF2B5EF4-FFF2-40B4-BE49-F238E27FC236}">
                  <a16:creationId xmlns:a16="http://schemas.microsoft.com/office/drawing/2014/main" id="{4BE01901-B2F6-2DD8-6951-E9FA8A2B67EA}"/>
                </a:ext>
              </a:extLst>
            </p:cNvPr>
            <p:cNvSpPr/>
            <p:nvPr/>
          </p:nvSpPr>
          <p:spPr>
            <a:xfrm>
              <a:off x="5890365" y="1410299"/>
              <a:ext cx="203200" cy="90000"/>
            </a:xfrm>
            <a:prstGeom prst="parallelogram">
              <a:avLst>
                <a:gd name="adj" fmla="val 6867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箭头连接符 58">
              <a:extLst>
                <a:ext uri="{FF2B5EF4-FFF2-40B4-BE49-F238E27FC236}">
                  <a16:creationId xmlns:a16="http://schemas.microsoft.com/office/drawing/2014/main" id="{42D8862B-85D3-9F28-CA45-2E3A121C05C3}"/>
                </a:ext>
              </a:extLst>
            </p:cNvPr>
            <p:cNvCxnSpPr>
              <a:cxnSpLocks/>
            </p:cNvCxnSpPr>
            <p:nvPr/>
          </p:nvCxnSpPr>
          <p:spPr>
            <a:xfrm>
              <a:off x="7511479" y="2324907"/>
              <a:ext cx="529639" cy="324641"/>
            </a:xfrm>
            <a:prstGeom prst="straightConnector1">
              <a:avLst/>
            </a:prstGeom>
            <a:ln w="254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C32FDDF9-510E-C147-282F-A9A0760AB45B}"/>
                </a:ext>
              </a:extLst>
            </p:cNvPr>
            <p:cNvCxnSpPr>
              <a:cxnSpLocks/>
            </p:cNvCxnSpPr>
            <p:nvPr/>
          </p:nvCxnSpPr>
          <p:spPr>
            <a:xfrm>
              <a:off x="6093565" y="1486748"/>
              <a:ext cx="1375705" cy="808225"/>
            </a:xfrm>
            <a:prstGeom prst="straightConnector1">
              <a:avLst/>
            </a:prstGeom>
            <a:ln w="25400">
              <a:solidFill>
                <a:srgbClr val="0000CC"/>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64" name="对象 63">
              <a:extLst>
                <a:ext uri="{FF2B5EF4-FFF2-40B4-BE49-F238E27FC236}">
                  <a16:creationId xmlns:a16="http://schemas.microsoft.com/office/drawing/2014/main" id="{738E413D-3817-A3B1-7C07-66282267411E}"/>
                </a:ext>
              </a:extLst>
            </p:cNvPr>
            <p:cNvGraphicFramePr>
              <a:graphicFrameLocks noChangeAspect="1"/>
            </p:cNvGraphicFramePr>
            <p:nvPr>
              <p:extLst>
                <p:ext uri="{D42A27DB-BD31-4B8C-83A1-F6EECF244321}">
                  <p14:modId xmlns:p14="http://schemas.microsoft.com/office/powerpoint/2010/main" val="526248107"/>
                </p:ext>
              </p:extLst>
            </p:nvPr>
          </p:nvGraphicFramePr>
          <p:xfrm>
            <a:off x="5494701" y="1194231"/>
            <a:ext cx="422275" cy="412750"/>
          </p:xfrm>
          <a:graphic>
            <a:graphicData uri="http://schemas.openxmlformats.org/presentationml/2006/ole">
              <mc:AlternateContent xmlns:mc="http://schemas.openxmlformats.org/markup-compatibility/2006">
                <mc:Choice xmlns:v="urn:schemas-microsoft-com:vml" Requires="v">
                  <p:oleObj spid="_x0000_s10242" name="Equation" r:id="rId4" imgW="422312" imgH="413295" progId="Equation.DSMT4">
                    <p:embed/>
                  </p:oleObj>
                </mc:Choice>
                <mc:Fallback>
                  <p:oleObj name="Equation" r:id="rId4" imgW="422312" imgH="413295" progId="Equation.DSMT4">
                    <p:embed/>
                    <p:pic>
                      <p:nvPicPr>
                        <p:cNvPr id="0" name=""/>
                        <p:cNvPicPr/>
                        <p:nvPr/>
                      </p:nvPicPr>
                      <p:blipFill>
                        <a:blip r:embed="rId5"/>
                        <a:stretch>
                          <a:fillRect/>
                        </a:stretch>
                      </p:blipFill>
                      <p:spPr>
                        <a:xfrm>
                          <a:off x="5494701" y="1194231"/>
                          <a:ext cx="422275" cy="412750"/>
                        </a:xfrm>
                        <a:prstGeom prst="rect">
                          <a:avLst/>
                        </a:prstGeom>
                      </p:spPr>
                    </p:pic>
                  </p:oleObj>
                </mc:Fallback>
              </mc:AlternateContent>
            </a:graphicData>
          </a:graphic>
        </p:graphicFrame>
      </p:grpSp>
      <p:sp>
        <p:nvSpPr>
          <p:cNvPr id="75" name="灯片编号占位符 3">
            <a:extLst>
              <a:ext uri="{FF2B5EF4-FFF2-40B4-BE49-F238E27FC236}">
                <a16:creationId xmlns:a16="http://schemas.microsoft.com/office/drawing/2014/main" id="{3C01C2FF-626A-CC00-E8DD-2A6B385B5478}"/>
              </a:ext>
            </a:extLst>
          </p:cNvPr>
          <p:cNvSpPr>
            <a:spLocks noGrp="1" noChangeArrowheads="1"/>
          </p:cNvSpPr>
          <p:nvPr>
            <p:ph type="sldNum" sz="quarter" idx="12"/>
          </p:nvPr>
        </p:nvSpPr>
        <p:spPr>
          <a:xfrm>
            <a:off x="6900651" y="6340384"/>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buFontTx/>
              <a:buChar char="•"/>
            </a:pPr>
            <a:fld id="{A7461A5F-7E3B-4080-8D56-DA323AA9D73F}" type="slidenum">
              <a:rPr lang="zh-CN" altLang="en-US" sz="1400"/>
              <a:pPr eaLnBrk="1" hangingPunct="1">
                <a:buFontTx/>
                <a:buChar char="•"/>
              </a:pPr>
              <a:t>14</a:t>
            </a:fld>
            <a:endParaRPr lang="zh-CN" altLang="en-US" sz="1400"/>
          </a:p>
        </p:txBody>
      </p:sp>
      <p:sp>
        <p:nvSpPr>
          <p:cNvPr id="77" name="Oval 10">
            <a:extLst>
              <a:ext uri="{FF2B5EF4-FFF2-40B4-BE49-F238E27FC236}">
                <a16:creationId xmlns:a16="http://schemas.microsoft.com/office/drawing/2014/main" id="{0C6624FC-AFB9-7D9D-4554-DF2E676DD9E3}"/>
              </a:ext>
            </a:extLst>
          </p:cNvPr>
          <p:cNvSpPr>
            <a:spLocks noChangeArrowheads="1"/>
          </p:cNvSpPr>
          <p:nvPr/>
        </p:nvSpPr>
        <p:spPr bwMode="auto">
          <a:xfrm>
            <a:off x="1218338" y="5752268"/>
            <a:ext cx="2040792" cy="844081"/>
          </a:xfrm>
          <a:prstGeom prst="ellipse">
            <a:avLst/>
          </a:prstGeom>
          <a:solidFill>
            <a:schemeClr val="tx2">
              <a:lumMod val="60000"/>
              <a:lumOff val="40000"/>
            </a:schemeClr>
          </a:solidFill>
          <a:ln w="41275" cap="sq">
            <a:solidFill>
              <a:schemeClr val="tx2">
                <a:lumMod val="60000"/>
                <a:lumOff val="40000"/>
              </a:schemeClr>
            </a:solidFill>
            <a:round/>
            <a:headEnd type="none" w="sm" len="sm"/>
            <a:tailEnd type="none" w="sm" len="sm"/>
          </a:ln>
        </p:spPr>
        <p:txBody>
          <a:bodyPr wrap="none" anchor="ctr"/>
          <a:lstStyle/>
          <a:p>
            <a:pPr eaLnBrk="1" hangingPunct="1">
              <a:defRPr/>
            </a:pPr>
            <a:endParaRPr kumimoji="1" lang="zh-CN" altLang="en-US"/>
          </a:p>
        </p:txBody>
      </p:sp>
      <p:sp>
        <p:nvSpPr>
          <p:cNvPr id="79" name="Line 25">
            <a:extLst>
              <a:ext uri="{FF2B5EF4-FFF2-40B4-BE49-F238E27FC236}">
                <a16:creationId xmlns:a16="http://schemas.microsoft.com/office/drawing/2014/main" id="{8D3CD5E6-7FC8-6A5D-3225-955995EE4779}"/>
              </a:ext>
            </a:extLst>
          </p:cNvPr>
          <p:cNvSpPr>
            <a:spLocks noChangeShapeType="1"/>
          </p:cNvSpPr>
          <p:nvPr/>
        </p:nvSpPr>
        <p:spPr bwMode="auto">
          <a:xfrm flipV="1">
            <a:off x="2234546" y="4011661"/>
            <a:ext cx="0" cy="2205101"/>
          </a:xfrm>
          <a:prstGeom prst="line">
            <a:avLst/>
          </a:prstGeom>
          <a:noFill/>
          <a:ln w="41275" cap="sq">
            <a:solidFill>
              <a:srgbClr val="6666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1" name="Object 6">
            <a:extLst>
              <a:ext uri="{FF2B5EF4-FFF2-40B4-BE49-F238E27FC236}">
                <a16:creationId xmlns:a16="http://schemas.microsoft.com/office/drawing/2014/main" id="{41C5C60C-9793-3BF1-CD9E-50018CC8469C}"/>
              </a:ext>
            </a:extLst>
          </p:cNvPr>
          <p:cNvGraphicFramePr>
            <a:graphicFrameLocks noChangeAspect="1"/>
          </p:cNvGraphicFramePr>
          <p:nvPr>
            <p:extLst>
              <p:ext uri="{D42A27DB-BD31-4B8C-83A1-F6EECF244321}">
                <p14:modId xmlns:p14="http://schemas.microsoft.com/office/powerpoint/2010/main" val="2425669014"/>
              </p:ext>
            </p:extLst>
          </p:nvPr>
        </p:nvGraphicFramePr>
        <p:xfrm>
          <a:off x="2335050" y="3994180"/>
          <a:ext cx="220550" cy="253474"/>
        </p:xfrm>
        <a:graphic>
          <a:graphicData uri="http://schemas.openxmlformats.org/presentationml/2006/ole">
            <mc:AlternateContent xmlns:mc="http://schemas.openxmlformats.org/markup-compatibility/2006">
              <mc:Choice xmlns:v="urn:schemas-microsoft-com:vml" Requires="v">
                <p:oleObj spid="_x0000_s10243" r:id="rId6" imgW="126720" imgH="139680" progId="Equation.3">
                  <p:embed/>
                </p:oleObj>
              </mc:Choice>
              <mc:Fallback>
                <p:oleObj r:id="rId6" imgW="126720" imgH="139680" progId="Equation.3">
                  <p:embed/>
                  <p:pic>
                    <p:nvPicPr>
                      <p:cNvPr id="40985" name="Object 6">
                        <a:extLst>
                          <a:ext uri="{FF2B5EF4-FFF2-40B4-BE49-F238E27FC236}">
                            <a16:creationId xmlns:a16="http://schemas.microsoft.com/office/drawing/2014/main" id="{B423D870-6355-44FB-9A8F-5F07E52971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5050" y="3994180"/>
                        <a:ext cx="220550" cy="25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 name="Object 7">
            <a:extLst>
              <a:ext uri="{FF2B5EF4-FFF2-40B4-BE49-F238E27FC236}">
                <a16:creationId xmlns:a16="http://schemas.microsoft.com/office/drawing/2014/main" id="{2B5D0E05-AC3D-EB43-48E6-53F50AEF3B67}"/>
              </a:ext>
            </a:extLst>
          </p:cNvPr>
          <p:cNvGraphicFramePr>
            <a:graphicFrameLocks noChangeAspect="1"/>
          </p:cNvGraphicFramePr>
          <p:nvPr>
            <p:extLst>
              <p:ext uri="{D42A27DB-BD31-4B8C-83A1-F6EECF244321}">
                <p14:modId xmlns:p14="http://schemas.microsoft.com/office/powerpoint/2010/main" val="2160952039"/>
              </p:ext>
            </p:extLst>
          </p:nvPr>
        </p:nvGraphicFramePr>
        <p:xfrm>
          <a:off x="1695733" y="6069422"/>
          <a:ext cx="265219" cy="300923"/>
        </p:xfrm>
        <a:graphic>
          <a:graphicData uri="http://schemas.openxmlformats.org/presentationml/2006/ole">
            <mc:AlternateContent xmlns:mc="http://schemas.openxmlformats.org/markup-compatibility/2006">
              <mc:Choice xmlns:v="urn:schemas-microsoft-com:vml" Requires="v">
                <p:oleObj spid="_x0000_s10244" r:id="rId8" imgW="152268" imgH="164957" progId="Equation.3">
                  <p:embed/>
                </p:oleObj>
              </mc:Choice>
              <mc:Fallback>
                <p:oleObj r:id="rId8" imgW="152268" imgH="164957" progId="Equation.3">
                  <p:embed/>
                  <p:pic>
                    <p:nvPicPr>
                      <p:cNvPr id="40986" name="Object 7">
                        <a:extLst>
                          <a:ext uri="{FF2B5EF4-FFF2-40B4-BE49-F238E27FC236}">
                            <a16:creationId xmlns:a16="http://schemas.microsoft.com/office/drawing/2014/main" id="{5AF02CF3-CFE1-4F29-B050-F82DED4C523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5733" y="6069422"/>
                        <a:ext cx="265219" cy="30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5" name="Line 52">
            <a:extLst>
              <a:ext uri="{FF2B5EF4-FFF2-40B4-BE49-F238E27FC236}">
                <a16:creationId xmlns:a16="http://schemas.microsoft.com/office/drawing/2014/main" id="{0D7CCE56-D465-A0E9-92E9-98F9E4A04A3E}"/>
              </a:ext>
            </a:extLst>
          </p:cNvPr>
          <p:cNvSpPr>
            <a:spLocks noChangeShapeType="1"/>
          </p:cNvSpPr>
          <p:nvPr/>
        </p:nvSpPr>
        <p:spPr bwMode="auto">
          <a:xfrm flipH="1">
            <a:off x="1561727" y="6189292"/>
            <a:ext cx="670027" cy="29967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1042" name="组合 1041">
            <a:extLst>
              <a:ext uri="{FF2B5EF4-FFF2-40B4-BE49-F238E27FC236}">
                <a16:creationId xmlns:a16="http://schemas.microsoft.com/office/drawing/2014/main" id="{0C64C425-9891-C085-514D-A649028A2B76}"/>
              </a:ext>
            </a:extLst>
          </p:cNvPr>
          <p:cNvGrpSpPr/>
          <p:nvPr/>
        </p:nvGrpSpPr>
        <p:grpSpPr>
          <a:xfrm>
            <a:off x="1389815" y="4336311"/>
            <a:ext cx="1882940" cy="2109779"/>
            <a:chOff x="1376188" y="4330902"/>
            <a:chExt cx="1882940" cy="2109779"/>
          </a:xfrm>
        </p:grpSpPr>
        <p:sp>
          <p:nvSpPr>
            <p:cNvPr id="78" name="Oval 24">
              <a:extLst>
                <a:ext uri="{FF2B5EF4-FFF2-40B4-BE49-F238E27FC236}">
                  <a16:creationId xmlns:a16="http://schemas.microsoft.com/office/drawing/2014/main" id="{C861F240-B814-C6E5-DF51-24F3E6BB4064}"/>
                </a:ext>
              </a:extLst>
            </p:cNvPr>
            <p:cNvSpPr>
              <a:spLocks noChangeArrowheads="1"/>
            </p:cNvSpPr>
            <p:nvPr/>
          </p:nvSpPr>
          <p:spPr bwMode="auto">
            <a:xfrm>
              <a:off x="1376188" y="5888595"/>
              <a:ext cx="1697942" cy="552086"/>
            </a:xfrm>
            <a:prstGeom prst="ellipse">
              <a:avLst/>
            </a:prstGeom>
            <a:noFill/>
            <a:ln w="142875" cap="sq">
              <a:solidFill>
                <a:srgbClr val="CC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buFont typeface="Wingdings" panose="05000000000000000000" pitchFamily="2" charset="2"/>
                <a:buNone/>
              </a:pPr>
              <a:endParaRPr lang="zh-CN" altLang="en-US"/>
            </a:p>
          </p:txBody>
        </p:sp>
        <p:sp>
          <p:nvSpPr>
            <p:cNvPr id="80" name="Line 27">
              <a:extLst>
                <a:ext uri="{FF2B5EF4-FFF2-40B4-BE49-F238E27FC236}">
                  <a16:creationId xmlns:a16="http://schemas.microsoft.com/office/drawing/2014/main" id="{54E9DF80-3506-D554-80BD-6743B1A7BCD0}"/>
                </a:ext>
              </a:extLst>
            </p:cNvPr>
            <p:cNvSpPr>
              <a:spLocks noChangeShapeType="1"/>
            </p:cNvSpPr>
            <p:nvPr/>
          </p:nvSpPr>
          <p:spPr bwMode="auto">
            <a:xfrm>
              <a:off x="2215004" y="6189292"/>
              <a:ext cx="778907"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3" name="Object 9">
              <a:extLst>
                <a:ext uri="{FF2B5EF4-FFF2-40B4-BE49-F238E27FC236}">
                  <a16:creationId xmlns:a16="http://schemas.microsoft.com/office/drawing/2014/main" id="{7B5B7F0A-CA4B-465A-174B-F809741F1B1F}"/>
                </a:ext>
              </a:extLst>
            </p:cNvPr>
            <p:cNvGraphicFramePr>
              <a:graphicFrameLocks noChangeAspect="1"/>
            </p:cNvGraphicFramePr>
            <p:nvPr>
              <p:extLst>
                <p:ext uri="{D42A27DB-BD31-4B8C-83A1-F6EECF244321}">
                  <p14:modId xmlns:p14="http://schemas.microsoft.com/office/powerpoint/2010/main" val="160144722"/>
                </p:ext>
              </p:extLst>
            </p:nvPr>
          </p:nvGraphicFramePr>
          <p:xfrm>
            <a:off x="2443930" y="6121865"/>
            <a:ext cx="248468" cy="289685"/>
          </p:xfrm>
          <a:graphic>
            <a:graphicData uri="http://schemas.openxmlformats.org/presentationml/2006/ole">
              <mc:AlternateContent xmlns:mc="http://schemas.openxmlformats.org/markup-compatibility/2006">
                <mc:Choice xmlns:v="urn:schemas-microsoft-com:vml" Requires="v">
                  <p:oleObj spid="_x0000_s10245" r:id="rId10" imgW="114102" imgH="126780" progId="Equation.3">
                    <p:embed/>
                  </p:oleObj>
                </mc:Choice>
                <mc:Fallback>
                  <p:oleObj r:id="rId10" imgW="114102" imgH="126780" progId="Equation.3">
                    <p:embed/>
                    <p:pic>
                      <p:nvPicPr>
                        <p:cNvPr id="40987" name="Object 9">
                          <a:extLst>
                            <a:ext uri="{FF2B5EF4-FFF2-40B4-BE49-F238E27FC236}">
                              <a16:creationId xmlns:a16="http://schemas.microsoft.com/office/drawing/2014/main" id="{6668FD62-C45A-494D-B1D6-189D5C93C5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43930" y="6121865"/>
                          <a:ext cx="248468" cy="28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2" name="任意多边形 6">
              <a:extLst>
                <a:ext uri="{FF2B5EF4-FFF2-40B4-BE49-F238E27FC236}">
                  <a16:creationId xmlns:a16="http://schemas.microsoft.com/office/drawing/2014/main" id="{4F847576-C02D-806D-4067-A8F4385F2FB4}"/>
                </a:ext>
              </a:extLst>
            </p:cNvPr>
            <p:cNvSpPr>
              <a:spLocks noChangeArrowheads="1"/>
            </p:cNvSpPr>
            <p:nvPr/>
          </p:nvSpPr>
          <p:spPr bwMode="auto">
            <a:xfrm>
              <a:off x="2611609" y="5885588"/>
              <a:ext cx="402756" cy="139947"/>
            </a:xfrm>
            <a:custGeom>
              <a:avLst/>
              <a:gdLst>
                <a:gd name="T0" fmla="*/ 340718 w 781685"/>
                <a:gd name="T1" fmla="*/ 0 h 261620"/>
                <a:gd name="T2" fmla="*/ 0 w 781685"/>
                <a:gd name="T3" fmla="*/ 184374 h 261620"/>
                <a:gd name="T4" fmla="*/ 361021 w 781685"/>
                <a:gd name="T5" fmla="*/ 261938 h 261620"/>
                <a:gd name="T6" fmla="*/ 781050 w 781685"/>
                <a:gd name="T7" fmla="*/ 150042 h 261620"/>
                <a:gd name="T8" fmla="*/ 609739 w 781685"/>
                <a:gd name="T9" fmla="*/ 72478 h 261620"/>
                <a:gd name="T10" fmla="*/ 487918 w 781685"/>
                <a:gd name="T11" fmla="*/ 34967 h 261620"/>
                <a:gd name="T12" fmla="*/ 340718 w 781685"/>
                <a:gd name="T13" fmla="*/ 0 h 2616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1685" h="261620">
                  <a:moveTo>
                    <a:pt x="340995" y="0"/>
                  </a:moveTo>
                  <a:lnTo>
                    <a:pt x="0" y="184150"/>
                  </a:lnTo>
                  <a:lnTo>
                    <a:pt x="361315" y="261620"/>
                  </a:lnTo>
                  <a:lnTo>
                    <a:pt x="781685" y="149860"/>
                  </a:lnTo>
                  <a:lnTo>
                    <a:pt x="610235" y="72390"/>
                  </a:lnTo>
                  <a:lnTo>
                    <a:pt x="488315" y="34925"/>
                  </a:lnTo>
                  <a:lnTo>
                    <a:pt x="340995" y="0"/>
                  </a:lnTo>
                  <a:close/>
                </a:path>
              </a:pathLst>
            </a:custGeom>
            <a:solidFill>
              <a:schemeClr val="accent1"/>
            </a:solidFill>
            <a:ln w="9525">
              <a:solidFill>
                <a:schemeClr val="tx1"/>
              </a:solidFill>
              <a:miter lim="800000"/>
              <a:headEnd/>
              <a:tailEnd/>
            </a:ln>
          </p:spPr>
          <p:txBody>
            <a:bodyPr/>
            <a:lstStyle/>
            <a:p>
              <a:endParaRPr lang="zh-CN" altLang="en-US"/>
            </a:p>
          </p:txBody>
        </p:sp>
        <p:sp>
          <p:nvSpPr>
            <p:cNvPr id="94" name="Line 26">
              <a:extLst>
                <a:ext uri="{FF2B5EF4-FFF2-40B4-BE49-F238E27FC236}">
                  <a16:creationId xmlns:a16="http://schemas.microsoft.com/office/drawing/2014/main" id="{34260075-54B7-6EC2-574F-EB41640305E0}"/>
                </a:ext>
              </a:extLst>
            </p:cNvPr>
            <p:cNvSpPr>
              <a:spLocks noChangeShapeType="1"/>
            </p:cNvSpPr>
            <p:nvPr/>
          </p:nvSpPr>
          <p:spPr bwMode="auto">
            <a:xfrm flipH="1" flipV="1">
              <a:off x="2177582" y="4750529"/>
              <a:ext cx="675516" cy="1163897"/>
            </a:xfrm>
            <a:prstGeom prst="line">
              <a:avLst/>
            </a:prstGeom>
            <a:noFill/>
            <a:ln w="12700" cap="sq">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95" name="Line 28">
              <a:extLst>
                <a:ext uri="{FF2B5EF4-FFF2-40B4-BE49-F238E27FC236}">
                  <a16:creationId xmlns:a16="http://schemas.microsoft.com/office/drawing/2014/main" id="{A6F79BD6-E022-1A4D-6999-F142FA6A29F6}"/>
                </a:ext>
              </a:extLst>
            </p:cNvPr>
            <p:cNvSpPr>
              <a:spLocks noChangeShapeType="1"/>
            </p:cNvSpPr>
            <p:nvPr/>
          </p:nvSpPr>
          <p:spPr bwMode="auto">
            <a:xfrm flipH="1" flipV="1">
              <a:off x="1983408" y="4447258"/>
              <a:ext cx="248202" cy="377223"/>
            </a:xfrm>
            <a:prstGeom prst="line">
              <a:avLst/>
            </a:prstGeom>
            <a:noFill/>
            <a:ln w="41275" cap="sq">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6" name="Object 8">
              <a:extLst>
                <a:ext uri="{FF2B5EF4-FFF2-40B4-BE49-F238E27FC236}">
                  <a16:creationId xmlns:a16="http://schemas.microsoft.com/office/drawing/2014/main" id="{07BD6106-DA74-D35E-4CC4-014A14028BC8}"/>
                </a:ext>
              </a:extLst>
            </p:cNvPr>
            <p:cNvGraphicFramePr>
              <a:graphicFrameLocks noChangeAspect="1"/>
            </p:cNvGraphicFramePr>
            <p:nvPr>
              <p:extLst>
                <p:ext uri="{D42A27DB-BD31-4B8C-83A1-F6EECF244321}">
                  <p14:modId xmlns:p14="http://schemas.microsoft.com/office/powerpoint/2010/main" val="658117775"/>
                </p:ext>
              </p:extLst>
            </p:nvPr>
          </p:nvGraphicFramePr>
          <p:xfrm>
            <a:off x="1546598" y="4330902"/>
            <a:ext cx="402101" cy="370778"/>
          </p:xfrm>
          <a:graphic>
            <a:graphicData uri="http://schemas.openxmlformats.org/presentationml/2006/ole">
              <mc:AlternateContent xmlns:mc="http://schemas.openxmlformats.org/markup-compatibility/2006">
                <mc:Choice xmlns:v="urn:schemas-microsoft-com:vml" Requires="v">
                  <p:oleObj spid="_x0000_s10246" r:id="rId12" imgW="228501" imgH="203112" progId="Equation.3">
                    <p:embed/>
                  </p:oleObj>
                </mc:Choice>
                <mc:Fallback>
                  <p:oleObj r:id="rId12" imgW="228501" imgH="203112" progId="Equation.3">
                    <p:embed/>
                    <p:pic>
                      <p:nvPicPr>
                        <p:cNvPr id="40978" name="Object 8">
                          <a:extLst>
                            <a:ext uri="{FF2B5EF4-FFF2-40B4-BE49-F238E27FC236}">
                              <a16:creationId xmlns:a16="http://schemas.microsoft.com/office/drawing/2014/main" id="{BEB4D9BB-277C-4F99-8A4F-2C7FEC8BBF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6598" y="4330902"/>
                          <a:ext cx="402101" cy="37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7" name="Object 11">
              <a:extLst>
                <a:ext uri="{FF2B5EF4-FFF2-40B4-BE49-F238E27FC236}">
                  <a16:creationId xmlns:a16="http://schemas.microsoft.com/office/drawing/2014/main" id="{29177131-3E60-351D-104C-ADBC10AC8A78}"/>
                </a:ext>
              </a:extLst>
            </p:cNvPr>
            <p:cNvGraphicFramePr>
              <a:graphicFrameLocks noChangeAspect="1"/>
            </p:cNvGraphicFramePr>
            <p:nvPr>
              <p:extLst>
                <p:ext uri="{D42A27DB-BD31-4B8C-83A1-F6EECF244321}">
                  <p14:modId xmlns:p14="http://schemas.microsoft.com/office/powerpoint/2010/main" val="3787306875"/>
                </p:ext>
              </p:extLst>
            </p:nvPr>
          </p:nvGraphicFramePr>
          <p:xfrm>
            <a:off x="2906308" y="5540385"/>
            <a:ext cx="352820" cy="324847"/>
          </p:xfrm>
          <a:graphic>
            <a:graphicData uri="http://schemas.openxmlformats.org/presentationml/2006/ole">
              <mc:AlternateContent xmlns:mc="http://schemas.openxmlformats.org/markup-compatibility/2006">
                <mc:Choice xmlns:v="urn:schemas-microsoft-com:vml" Requires="v">
                  <p:oleObj spid="_x0000_s10247" r:id="rId14" imgW="203040" imgH="177480" progId="Equation.3">
                    <p:embed/>
                  </p:oleObj>
                </mc:Choice>
                <mc:Fallback>
                  <p:oleObj r:id="rId14" imgW="203040" imgH="177480" progId="Equation.3">
                    <p:embed/>
                    <p:pic>
                      <p:nvPicPr>
                        <p:cNvPr id="14" name="Object 11">
                          <a:extLst>
                            <a:ext uri="{FF2B5EF4-FFF2-40B4-BE49-F238E27FC236}">
                              <a16:creationId xmlns:a16="http://schemas.microsoft.com/office/drawing/2014/main" id="{CE2D70AB-C6CE-4D5D-937B-2962DCF0B9C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06308" y="5540385"/>
                          <a:ext cx="352820" cy="324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99" name="文本框 98">
            <a:extLst>
              <a:ext uri="{FF2B5EF4-FFF2-40B4-BE49-F238E27FC236}">
                <a16:creationId xmlns:a16="http://schemas.microsoft.com/office/drawing/2014/main" id="{DA0B73D8-A8C4-2714-1D66-2CFA59F1A5BE}"/>
              </a:ext>
            </a:extLst>
          </p:cNvPr>
          <p:cNvSpPr txBox="1"/>
          <p:nvPr/>
        </p:nvSpPr>
        <p:spPr>
          <a:xfrm>
            <a:off x="343875" y="3310489"/>
            <a:ext cx="3762568" cy="646331"/>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：带电圆盘在其轴线一点的电场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（带电量为</a:t>
            </a:r>
            <a:r>
              <a:rPr lang="en-US" altLang="zh-CN" i="1" dirty="0">
                <a:latin typeface="Times New Roman" panose="02020603050405020304" pitchFamily="18" charset="0"/>
                <a:cs typeface="Times New Roman" panose="02020603050405020304" pitchFamily="18" charset="0"/>
              </a:rPr>
              <a:t>q</a:t>
            </a:r>
            <a:r>
              <a:rPr lang="zh-CN" altLang="en-US" dirty="0">
                <a:latin typeface="Times New Roman" panose="02020603050405020304" pitchFamily="18" charset="0"/>
                <a:cs typeface="Times New Roman" panose="02020603050405020304" pitchFamily="18" charset="0"/>
              </a:rPr>
              <a:t>， 半径为</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a:t>
            </a:r>
          </a:p>
        </p:txBody>
      </p:sp>
      <p:sp>
        <p:nvSpPr>
          <p:cNvPr id="100" name="文本框 99">
            <a:extLst>
              <a:ext uri="{FF2B5EF4-FFF2-40B4-BE49-F238E27FC236}">
                <a16:creationId xmlns:a16="http://schemas.microsoft.com/office/drawing/2014/main" id="{988EFB6D-D2C5-4AE3-4AD4-49F0092DDB4F}"/>
              </a:ext>
            </a:extLst>
          </p:cNvPr>
          <p:cNvSpPr txBox="1"/>
          <p:nvPr/>
        </p:nvSpPr>
        <p:spPr>
          <a:xfrm>
            <a:off x="4572000" y="3300659"/>
            <a:ext cx="3993401" cy="646331"/>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例</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：均匀带电球体在球外一点的电场</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（带电量为</a:t>
            </a:r>
            <a:r>
              <a:rPr lang="en-US" altLang="zh-CN" i="1" dirty="0">
                <a:latin typeface="Times New Roman" panose="02020603050405020304" pitchFamily="18" charset="0"/>
                <a:cs typeface="Times New Roman" panose="02020603050405020304" pitchFamily="18" charset="0"/>
              </a:rPr>
              <a:t>q</a:t>
            </a:r>
            <a:r>
              <a:rPr lang="zh-CN" altLang="en-US" dirty="0">
                <a:latin typeface="Times New Roman" panose="02020603050405020304" pitchFamily="18" charset="0"/>
                <a:cs typeface="Times New Roman" panose="02020603050405020304" pitchFamily="18" charset="0"/>
              </a:rPr>
              <a:t>， 半径为</a:t>
            </a:r>
            <a:r>
              <a:rPr lang="en-US" altLang="zh-CN" dirty="0">
                <a:latin typeface="Times New Roman" panose="02020603050405020304" pitchFamily="18" charset="0"/>
                <a:cs typeface="Times New Roman" panose="02020603050405020304" pitchFamily="18" charset="0"/>
              </a:rPr>
              <a:t>R</a:t>
            </a:r>
            <a:r>
              <a:rPr lang="zh-CN" altLang="en-US" dirty="0">
                <a:latin typeface="Times New Roman" panose="02020603050405020304" pitchFamily="18" charset="0"/>
                <a:cs typeface="Times New Roman" panose="02020603050405020304" pitchFamily="18" charset="0"/>
              </a:rPr>
              <a:t>）</a:t>
            </a:r>
          </a:p>
        </p:txBody>
      </p:sp>
      <p:pic>
        <p:nvPicPr>
          <p:cNvPr id="1026" name="Picture 2">
            <a:extLst>
              <a:ext uri="{FF2B5EF4-FFF2-40B4-BE49-F238E27FC236}">
                <a16:creationId xmlns:a16="http://schemas.microsoft.com/office/drawing/2014/main" id="{4E27D668-F545-6F2E-DC2A-2284F981105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0401" y="3895710"/>
            <a:ext cx="2404532" cy="2673274"/>
          </a:xfrm>
          <a:prstGeom prst="rect">
            <a:avLst/>
          </a:prstGeom>
          <a:noFill/>
          <a:extLst>
            <a:ext uri="{909E8E84-426E-40DD-AFC4-6F175D3DCCD1}">
              <a14:hiddenFill xmlns:a14="http://schemas.microsoft.com/office/drawing/2010/main">
                <a:solidFill>
                  <a:srgbClr val="FFFFFF"/>
                </a:solidFill>
              </a14:hiddenFill>
            </a:ext>
          </a:extLst>
        </p:spPr>
      </p:pic>
      <p:sp>
        <p:nvSpPr>
          <p:cNvPr id="104" name="文本框 103">
            <a:extLst>
              <a:ext uri="{FF2B5EF4-FFF2-40B4-BE49-F238E27FC236}">
                <a16:creationId xmlns:a16="http://schemas.microsoft.com/office/drawing/2014/main" id="{2677E758-8885-3E3A-DEF7-400D7874088A}"/>
              </a:ext>
            </a:extLst>
          </p:cNvPr>
          <p:cNvSpPr txBox="1"/>
          <p:nvPr/>
        </p:nvSpPr>
        <p:spPr>
          <a:xfrm>
            <a:off x="6900651" y="4503368"/>
            <a:ext cx="877163" cy="923330"/>
          </a:xfrm>
          <a:prstGeom prst="rect">
            <a:avLst/>
          </a:prstGeom>
          <a:noFill/>
        </p:spPr>
        <p:txBody>
          <a:bodyPr wrap="none" rtlCol="0">
            <a:spAutoFit/>
          </a:bodyPr>
          <a:lstStyle/>
          <a:p>
            <a:r>
              <a:rPr lang="zh-CN" altLang="en-US" sz="5400" dirty="0">
                <a:solidFill>
                  <a:srgbClr val="FF0000"/>
                </a:solidFill>
                <a:latin typeface="黑体" panose="02010609060101010101" pitchFamily="49" charset="-122"/>
                <a:ea typeface="黑体" panose="02010609060101010101" pitchFamily="49" charset="-122"/>
              </a:rPr>
              <a:t>？</a:t>
            </a:r>
          </a:p>
        </p:txBody>
      </p:sp>
      <p:sp>
        <p:nvSpPr>
          <p:cNvPr id="1034" name=" 219">
            <a:extLst>
              <a:ext uri="{FF2B5EF4-FFF2-40B4-BE49-F238E27FC236}">
                <a16:creationId xmlns:a16="http://schemas.microsoft.com/office/drawing/2014/main" id="{D05250C4-52FA-2738-C691-69797AD7333F}"/>
              </a:ext>
            </a:extLst>
          </p:cNvPr>
          <p:cNvSpPr/>
          <p:nvPr/>
        </p:nvSpPr>
        <p:spPr>
          <a:xfrm rot="16200000">
            <a:off x="1991662" y="1445406"/>
            <a:ext cx="93954" cy="2381953"/>
          </a:xfrm>
          <a:prstGeom prst="roundRect">
            <a:avLst>
              <a:gd name="adj" fmla="val 50000"/>
            </a:avLst>
          </a:prstGeom>
          <a:solidFill>
            <a:schemeClr val="accent4">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35" name="文本框 1034">
            <a:extLst>
              <a:ext uri="{FF2B5EF4-FFF2-40B4-BE49-F238E27FC236}">
                <a16:creationId xmlns:a16="http://schemas.microsoft.com/office/drawing/2014/main" id="{15A54C2F-1354-0C55-95CF-57EEAD257A0E}"/>
              </a:ext>
            </a:extLst>
          </p:cNvPr>
          <p:cNvSpPr txBox="1">
            <a:spLocks noChangeArrowheads="1"/>
          </p:cNvSpPr>
          <p:nvPr/>
        </p:nvSpPr>
        <p:spPr bwMode="auto">
          <a:xfrm>
            <a:off x="2021120" y="2657272"/>
            <a:ext cx="437267" cy="340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en-US" altLang="zh-CN" dirty="0">
                <a:latin typeface="Times New Roman" panose="02020603050405020304" pitchFamily="18" charset="0"/>
              </a:rPr>
              <a:t>2</a:t>
            </a:r>
            <a:r>
              <a:rPr lang="en-US" altLang="zh-CN" i="1" dirty="0">
                <a:latin typeface="Times New Roman" panose="02020603050405020304" pitchFamily="18" charset="0"/>
              </a:rPr>
              <a:t>l</a:t>
            </a:r>
            <a:endParaRPr lang="en-US" altLang="zh-CN" i="1" dirty="0">
              <a:latin typeface="Times New Roman" panose="02020603050405020304" pitchFamily="18" charset="0"/>
              <a:cs typeface="Times New Roman" panose="02020603050405020304" pitchFamily="18" charset="0"/>
            </a:endParaRPr>
          </a:p>
        </p:txBody>
      </p:sp>
      <p:sp>
        <p:nvSpPr>
          <p:cNvPr id="1036" name="文本框 6">
            <a:extLst>
              <a:ext uri="{FF2B5EF4-FFF2-40B4-BE49-F238E27FC236}">
                <a16:creationId xmlns:a16="http://schemas.microsoft.com/office/drawing/2014/main" id="{87253FFE-EE7A-3519-4F58-D39716F893AE}"/>
              </a:ext>
            </a:extLst>
          </p:cNvPr>
          <p:cNvSpPr txBox="1">
            <a:spLocks noChangeArrowheads="1"/>
          </p:cNvSpPr>
          <p:nvPr/>
        </p:nvSpPr>
        <p:spPr bwMode="auto">
          <a:xfrm>
            <a:off x="1691347" y="2573052"/>
            <a:ext cx="303785" cy="38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dirty="0">
                <a:latin typeface="Times New Roman" panose="02020603050405020304" pitchFamily="18" charset="0"/>
              </a:rPr>
              <a:t>q</a:t>
            </a:r>
            <a:endParaRPr lang="en-US" altLang="zh-CN" sz="2800" i="1" dirty="0">
              <a:latin typeface="Times New Roman" panose="02020603050405020304" pitchFamily="18" charset="0"/>
              <a:cs typeface="Times New Roman" panose="02020603050405020304" pitchFamily="18" charset="0"/>
            </a:endParaRPr>
          </a:p>
        </p:txBody>
      </p:sp>
      <p:sp>
        <p:nvSpPr>
          <p:cNvPr id="1038" name="椭圆 1037">
            <a:extLst>
              <a:ext uri="{FF2B5EF4-FFF2-40B4-BE49-F238E27FC236}">
                <a16:creationId xmlns:a16="http://schemas.microsoft.com/office/drawing/2014/main" id="{4D22781F-AB31-332B-2EEE-3C7EBCD78ED5}"/>
              </a:ext>
            </a:extLst>
          </p:cNvPr>
          <p:cNvSpPr/>
          <p:nvPr/>
        </p:nvSpPr>
        <p:spPr bwMode="auto">
          <a:xfrm rot="16200000">
            <a:off x="1743656" y="1755445"/>
            <a:ext cx="79873" cy="78356"/>
          </a:xfrm>
          <a:prstGeom prst="ellipse">
            <a:avLst/>
          </a:prstGeom>
          <a:solidFill>
            <a:srgbClr val="0000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rgbClr val="FFFFFF"/>
              </a:solidFill>
            </a:endParaRPr>
          </a:p>
        </p:txBody>
      </p:sp>
      <p:grpSp>
        <p:nvGrpSpPr>
          <p:cNvPr id="40" name="组合 39">
            <a:extLst>
              <a:ext uri="{FF2B5EF4-FFF2-40B4-BE49-F238E27FC236}">
                <a16:creationId xmlns:a16="http://schemas.microsoft.com/office/drawing/2014/main" id="{3F33D278-DEC7-0408-0FFA-F88568FCAF77}"/>
              </a:ext>
            </a:extLst>
          </p:cNvPr>
          <p:cNvGrpSpPr/>
          <p:nvPr/>
        </p:nvGrpSpPr>
        <p:grpSpPr>
          <a:xfrm>
            <a:off x="1040643" y="1053881"/>
            <a:ext cx="3186393" cy="2036978"/>
            <a:chOff x="4921728" y="418355"/>
            <a:chExt cx="4395925" cy="2753429"/>
          </a:xfrm>
        </p:grpSpPr>
        <p:grpSp>
          <p:nvGrpSpPr>
            <p:cNvPr id="7" name="组合 6">
              <a:extLst>
                <a:ext uri="{FF2B5EF4-FFF2-40B4-BE49-F238E27FC236}">
                  <a16:creationId xmlns:a16="http://schemas.microsoft.com/office/drawing/2014/main" id="{51D8E2E8-5A76-ABD7-1014-B78BE72DEE92}"/>
                </a:ext>
              </a:extLst>
            </p:cNvPr>
            <p:cNvGrpSpPr>
              <a:grpSpLocks/>
            </p:cNvGrpSpPr>
            <p:nvPr/>
          </p:nvGrpSpPr>
          <p:grpSpPr bwMode="auto">
            <a:xfrm>
              <a:off x="5907476" y="418355"/>
              <a:ext cx="3410177" cy="2417861"/>
              <a:chOff x="10036" y="-16"/>
              <a:chExt cx="4786" cy="3808"/>
            </a:xfrm>
          </p:grpSpPr>
          <p:cxnSp>
            <p:nvCxnSpPr>
              <p:cNvPr id="8" name="直接箭头连接符 7">
                <a:extLst>
                  <a:ext uri="{FF2B5EF4-FFF2-40B4-BE49-F238E27FC236}">
                    <a16:creationId xmlns:a16="http://schemas.microsoft.com/office/drawing/2014/main" id="{94CDB59D-4CC0-841B-342A-844067966BB5}"/>
                  </a:ext>
                </a:extLst>
              </p:cNvPr>
              <p:cNvCxnSpPr>
                <a:cxnSpLocks noChangeShapeType="1"/>
                <a:endCxn id="10" idx="1"/>
              </p:cNvCxnSpPr>
              <p:nvPr/>
            </p:nvCxnSpPr>
            <p:spPr bwMode="auto">
              <a:xfrm flipV="1">
                <a:off x="10089" y="396"/>
                <a:ext cx="17" cy="3122"/>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9" name="直接箭头连接符 9">
                <a:extLst>
                  <a:ext uri="{FF2B5EF4-FFF2-40B4-BE49-F238E27FC236}">
                    <a16:creationId xmlns:a16="http://schemas.microsoft.com/office/drawing/2014/main" id="{876A0D04-5E6C-E28F-A8EB-3B756BEDD09C}"/>
                  </a:ext>
                </a:extLst>
              </p:cNvPr>
              <p:cNvCxnSpPr>
                <a:cxnSpLocks noChangeShapeType="1"/>
              </p:cNvCxnSpPr>
              <p:nvPr/>
            </p:nvCxnSpPr>
            <p:spPr bwMode="auto">
              <a:xfrm>
                <a:off x="10036" y="3351"/>
                <a:ext cx="4176" cy="2"/>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0" name="文本框 11">
                <a:extLst>
                  <a:ext uri="{FF2B5EF4-FFF2-40B4-BE49-F238E27FC236}">
                    <a16:creationId xmlns:a16="http://schemas.microsoft.com/office/drawing/2014/main" id="{78858286-B80A-1D8E-FFE2-AF98C63939C8}"/>
                  </a:ext>
                </a:extLst>
              </p:cNvPr>
              <p:cNvSpPr txBox="1">
                <a:spLocks noChangeArrowheads="1"/>
              </p:cNvSpPr>
              <p:nvPr/>
            </p:nvSpPr>
            <p:spPr bwMode="auto">
              <a:xfrm>
                <a:off x="10106" y="-16"/>
                <a:ext cx="661"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dirty="0">
                    <a:latin typeface="Times New Roman" panose="02020603050405020304" pitchFamily="18" charset="0"/>
                  </a:rPr>
                  <a:t>y</a:t>
                </a:r>
              </a:p>
            </p:txBody>
          </p:sp>
          <p:sp>
            <p:nvSpPr>
              <p:cNvPr id="11" name="文本框 12">
                <a:extLst>
                  <a:ext uri="{FF2B5EF4-FFF2-40B4-BE49-F238E27FC236}">
                    <a16:creationId xmlns:a16="http://schemas.microsoft.com/office/drawing/2014/main" id="{4F8E75E1-0C6F-A0E1-3E71-7640C9C2FD63}"/>
                  </a:ext>
                </a:extLst>
              </p:cNvPr>
              <p:cNvSpPr txBox="1">
                <a:spLocks noChangeArrowheads="1"/>
              </p:cNvSpPr>
              <p:nvPr/>
            </p:nvSpPr>
            <p:spPr bwMode="auto">
              <a:xfrm>
                <a:off x="14161" y="2970"/>
                <a:ext cx="661" cy="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dirty="0">
                    <a:latin typeface="Times New Roman" panose="02020603050405020304" pitchFamily="18" charset="0"/>
                  </a:rPr>
                  <a:t>x</a:t>
                </a:r>
                <a:endParaRPr lang="en-US" altLang="zh-CN" sz="2800" i="1" dirty="0">
                  <a:latin typeface="Times New Roman" panose="02020603050405020304" pitchFamily="18" charset="0"/>
                  <a:cs typeface="Times New Roman" panose="02020603050405020304" pitchFamily="18" charset="0"/>
                </a:endParaRPr>
              </a:p>
            </p:txBody>
          </p:sp>
        </p:grpSp>
        <p:grpSp>
          <p:nvGrpSpPr>
            <p:cNvPr id="12" name="组合 11">
              <a:extLst>
                <a:ext uri="{FF2B5EF4-FFF2-40B4-BE49-F238E27FC236}">
                  <a16:creationId xmlns:a16="http://schemas.microsoft.com/office/drawing/2014/main" id="{4C34DD17-5B21-4DEC-9B20-9ECA94A2CF87}"/>
                </a:ext>
              </a:extLst>
            </p:cNvPr>
            <p:cNvGrpSpPr>
              <a:grpSpLocks/>
            </p:cNvGrpSpPr>
            <p:nvPr/>
          </p:nvGrpSpPr>
          <p:grpSpPr bwMode="auto">
            <a:xfrm rot="11131276">
              <a:off x="5486419" y="1145892"/>
              <a:ext cx="1784594" cy="1299256"/>
              <a:chOff x="10232" y="1819"/>
              <a:chExt cx="3238" cy="2001"/>
            </a:xfrm>
          </p:grpSpPr>
          <p:cxnSp>
            <p:nvCxnSpPr>
              <p:cNvPr id="13" name="直接箭头连接符 15">
                <a:extLst>
                  <a:ext uri="{FF2B5EF4-FFF2-40B4-BE49-F238E27FC236}">
                    <a16:creationId xmlns:a16="http://schemas.microsoft.com/office/drawing/2014/main" id="{66D1B355-9F98-EDFF-B5D8-FAC5038A0021}"/>
                  </a:ext>
                </a:extLst>
              </p:cNvPr>
              <p:cNvCxnSpPr>
                <a:cxnSpLocks noChangeShapeType="1"/>
              </p:cNvCxnSpPr>
              <p:nvPr/>
            </p:nvCxnSpPr>
            <p:spPr bwMode="auto">
              <a:xfrm>
                <a:off x="10232" y="1819"/>
                <a:ext cx="2564" cy="1550"/>
              </a:xfrm>
              <a:prstGeom prst="straightConnector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4" name="直接箭头连接符 17">
                <a:extLst>
                  <a:ext uri="{FF2B5EF4-FFF2-40B4-BE49-F238E27FC236}">
                    <a16:creationId xmlns:a16="http://schemas.microsoft.com/office/drawing/2014/main" id="{4BC8AAA6-9F28-0F46-55CD-BE68293B25F4}"/>
                  </a:ext>
                </a:extLst>
              </p:cNvPr>
              <p:cNvCxnSpPr>
                <a:cxnSpLocks noChangeShapeType="1"/>
              </p:cNvCxnSpPr>
              <p:nvPr/>
            </p:nvCxnSpPr>
            <p:spPr bwMode="auto">
              <a:xfrm rot="10468724" flipH="1" flipV="1">
                <a:off x="12817" y="3349"/>
                <a:ext cx="653" cy="471"/>
              </a:xfrm>
              <a:prstGeom prst="straightConnector1">
                <a:avLst/>
              </a:prstGeom>
              <a:noFill/>
              <a:ln w="38100">
                <a:solidFill>
                  <a:srgbClr val="FF0000"/>
                </a:solidFill>
                <a:miter lim="800000"/>
                <a:headEnd/>
                <a:tailEnd type="arrow" w="med" len="med"/>
              </a:ln>
              <a:extLst>
                <a:ext uri="{909E8E84-426E-40DD-AFC4-6F175D3DCCD1}">
                  <a14:hiddenFill xmlns:a14="http://schemas.microsoft.com/office/drawing/2010/main">
                    <a:noFill/>
                  </a14:hiddenFill>
                </a:ext>
              </a:extLst>
            </p:spPr>
          </p:cxnSp>
        </p:grpSp>
        <p:graphicFrame>
          <p:nvGraphicFramePr>
            <p:cNvPr id="15" name="Object 3">
              <a:extLst>
                <a:ext uri="{FF2B5EF4-FFF2-40B4-BE49-F238E27FC236}">
                  <a16:creationId xmlns:a16="http://schemas.microsoft.com/office/drawing/2014/main" id="{DEB8384E-349C-B782-1268-E38F4F22C1CC}"/>
                </a:ext>
              </a:extLst>
            </p:cNvPr>
            <p:cNvGraphicFramePr>
              <a:graphicFrameLocks noChangeAspect="1"/>
            </p:cNvGraphicFramePr>
            <p:nvPr>
              <p:extLst>
                <p:ext uri="{D42A27DB-BD31-4B8C-83A1-F6EECF244321}">
                  <p14:modId xmlns:p14="http://schemas.microsoft.com/office/powerpoint/2010/main" val="2613601647"/>
                </p:ext>
              </p:extLst>
            </p:nvPr>
          </p:nvGraphicFramePr>
          <p:xfrm>
            <a:off x="4980998" y="669213"/>
            <a:ext cx="582612" cy="558799"/>
          </p:xfrm>
          <a:graphic>
            <a:graphicData uri="http://schemas.openxmlformats.org/presentationml/2006/ole">
              <mc:AlternateContent xmlns:mc="http://schemas.openxmlformats.org/markup-compatibility/2006">
                <mc:Choice xmlns:v="urn:schemas-microsoft-com:vml" Requires="v">
                  <p:oleObj spid="_x0000_s10248" r:id="rId17" imgW="253800" imgH="228600" progId="Equation.3">
                    <p:embed/>
                  </p:oleObj>
                </mc:Choice>
                <mc:Fallback>
                  <p:oleObj r:id="rId17" imgW="253800" imgH="228600" progId="Equation.3">
                    <p:embed/>
                    <p:pic>
                      <p:nvPicPr>
                        <p:cNvPr id="32" name="Object 3">
                          <a:extLst>
                            <a:ext uri="{FF2B5EF4-FFF2-40B4-BE49-F238E27FC236}">
                              <a16:creationId xmlns:a16="http://schemas.microsoft.com/office/drawing/2014/main" id="{FAF9E206-1777-44C0-8E20-C72F1D05498C}"/>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80998" y="669213"/>
                          <a:ext cx="582612" cy="558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6" name="组合 15">
              <a:extLst>
                <a:ext uri="{FF2B5EF4-FFF2-40B4-BE49-F238E27FC236}">
                  <a16:creationId xmlns:a16="http://schemas.microsoft.com/office/drawing/2014/main" id="{2A8EDAF9-D0E5-F97E-A398-110A3023FC62}"/>
                </a:ext>
              </a:extLst>
            </p:cNvPr>
            <p:cNvGrpSpPr>
              <a:grpSpLocks/>
            </p:cNvGrpSpPr>
            <p:nvPr/>
          </p:nvGrpSpPr>
          <p:grpSpPr bwMode="auto">
            <a:xfrm>
              <a:off x="6877385" y="2493188"/>
              <a:ext cx="1778169" cy="678596"/>
              <a:chOff x="9570" y="1694"/>
              <a:chExt cx="2801" cy="1069"/>
            </a:xfrm>
          </p:grpSpPr>
          <p:sp>
            <p:nvSpPr>
              <p:cNvPr id="17" name="矩形 16">
                <a:extLst>
                  <a:ext uri="{FF2B5EF4-FFF2-40B4-BE49-F238E27FC236}">
                    <a16:creationId xmlns:a16="http://schemas.microsoft.com/office/drawing/2014/main" id="{400D9363-8109-2596-7A31-CAFF78B62A66}"/>
                  </a:ext>
                </a:extLst>
              </p:cNvPr>
              <p:cNvSpPr/>
              <p:nvPr/>
            </p:nvSpPr>
            <p:spPr>
              <a:xfrm>
                <a:off x="9993" y="1694"/>
                <a:ext cx="205" cy="230"/>
              </a:xfrm>
              <a:prstGeom prst="rect">
                <a:avLst/>
              </a:prstGeom>
              <a:gradFill>
                <a:gsLst>
                  <a:gs pos="0">
                    <a:srgbClr val="FE4444"/>
                  </a:gs>
                  <a:gs pos="100000">
                    <a:srgbClr val="832B2B"/>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sp>
            <p:nvSpPr>
              <p:cNvPr id="18" name="文本框 25">
                <a:extLst>
                  <a:ext uri="{FF2B5EF4-FFF2-40B4-BE49-F238E27FC236}">
                    <a16:creationId xmlns:a16="http://schemas.microsoft.com/office/drawing/2014/main" id="{3DAD15E2-7504-F69A-7686-331E9FD92D91}"/>
                  </a:ext>
                </a:extLst>
              </p:cNvPr>
              <p:cNvSpPr txBox="1">
                <a:spLocks noChangeArrowheads="1"/>
              </p:cNvSpPr>
              <p:nvPr/>
            </p:nvSpPr>
            <p:spPr bwMode="auto">
              <a:xfrm>
                <a:off x="10463" y="2038"/>
                <a:ext cx="1908"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en-US" altLang="zh-CN" i="1" dirty="0" err="1">
                    <a:latin typeface="Times New Roman" panose="02020603050405020304" pitchFamily="18" charset="0"/>
                  </a:rPr>
                  <a:t>x</a:t>
                </a:r>
                <a:r>
                  <a:rPr lang="en-US" altLang="zh-CN" dirty="0" err="1">
                    <a:latin typeface="Times New Roman" panose="02020603050405020304" pitchFamily="18" charset="0"/>
                  </a:rPr>
                  <a:t>+d</a:t>
                </a:r>
                <a:r>
                  <a:rPr lang="en-US" altLang="zh-CN" i="1" dirty="0" err="1">
                    <a:latin typeface="Times New Roman" panose="02020603050405020304" pitchFamily="18" charset="0"/>
                  </a:rPr>
                  <a:t>x</a:t>
                </a:r>
                <a:endParaRPr lang="en-US" altLang="zh-CN" i="1" dirty="0">
                  <a:latin typeface="Times New Roman" panose="02020603050405020304" pitchFamily="18" charset="0"/>
                  <a:cs typeface="Times New Roman" panose="02020603050405020304" pitchFamily="18" charset="0"/>
                </a:endParaRPr>
              </a:p>
            </p:txBody>
          </p:sp>
          <p:sp>
            <p:nvSpPr>
              <p:cNvPr id="19" name="文本框 26">
                <a:extLst>
                  <a:ext uri="{FF2B5EF4-FFF2-40B4-BE49-F238E27FC236}">
                    <a16:creationId xmlns:a16="http://schemas.microsoft.com/office/drawing/2014/main" id="{C6E404D8-3F3C-9670-1BBF-BCAE78550169}"/>
                  </a:ext>
                </a:extLst>
              </p:cNvPr>
              <p:cNvSpPr txBox="1">
                <a:spLocks noChangeArrowheads="1"/>
              </p:cNvSpPr>
              <p:nvPr/>
            </p:nvSpPr>
            <p:spPr bwMode="auto">
              <a:xfrm>
                <a:off x="9570" y="2011"/>
                <a:ext cx="552"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en-US" altLang="zh-CN" i="1" dirty="0">
                    <a:latin typeface="Times New Roman" panose="02020603050405020304" pitchFamily="18" charset="0"/>
                    <a:cs typeface="Times New Roman" panose="02020603050405020304" pitchFamily="18" charset="0"/>
                  </a:rPr>
                  <a:t>x</a:t>
                </a:r>
              </a:p>
            </p:txBody>
          </p:sp>
          <p:cxnSp>
            <p:nvCxnSpPr>
              <p:cNvPr id="20" name="直接箭头连接符 27">
                <a:extLst>
                  <a:ext uri="{FF2B5EF4-FFF2-40B4-BE49-F238E27FC236}">
                    <a16:creationId xmlns:a16="http://schemas.microsoft.com/office/drawing/2014/main" id="{B750065B-E90A-B27D-73E6-BA4598BA5A1E}"/>
                  </a:ext>
                </a:extLst>
              </p:cNvPr>
              <p:cNvCxnSpPr>
                <a:cxnSpLocks noChangeShapeType="1"/>
              </p:cNvCxnSpPr>
              <p:nvPr/>
            </p:nvCxnSpPr>
            <p:spPr bwMode="auto">
              <a:xfrm flipH="1">
                <a:off x="9897" y="1913"/>
                <a:ext cx="96" cy="326"/>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1" name="直接箭头连接符 28">
                <a:extLst>
                  <a:ext uri="{FF2B5EF4-FFF2-40B4-BE49-F238E27FC236}">
                    <a16:creationId xmlns:a16="http://schemas.microsoft.com/office/drawing/2014/main" id="{04B2454F-C721-1BDC-FB35-08EC4CBA1E0B}"/>
                  </a:ext>
                </a:extLst>
              </p:cNvPr>
              <p:cNvCxnSpPr>
                <a:cxnSpLocks noChangeShapeType="1"/>
              </p:cNvCxnSpPr>
              <p:nvPr/>
            </p:nvCxnSpPr>
            <p:spPr bwMode="auto">
              <a:xfrm>
                <a:off x="10198" y="1919"/>
                <a:ext cx="443" cy="454"/>
              </a:xfrm>
              <a:prstGeom prst="straightConnector1">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grpSp>
        <p:cxnSp>
          <p:nvCxnSpPr>
            <p:cNvPr id="23" name="直接连接符 35">
              <a:extLst>
                <a:ext uri="{FF2B5EF4-FFF2-40B4-BE49-F238E27FC236}">
                  <a16:creationId xmlns:a16="http://schemas.microsoft.com/office/drawing/2014/main" id="{3EC9565B-21EF-B845-2E10-8D338FDFBDCD}"/>
                </a:ext>
              </a:extLst>
            </p:cNvPr>
            <p:cNvCxnSpPr>
              <a:cxnSpLocks noChangeShapeType="1"/>
            </p:cNvCxnSpPr>
            <p:nvPr/>
          </p:nvCxnSpPr>
          <p:spPr bwMode="auto">
            <a:xfrm rot="16200000">
              <a:off x="5348712" y="1989096"/>
              <a:ext cx="1196353" cy="0"/>
            </a:xfrm>
            <a:prstGeom prst="line">
              <a:avLst/>
            </a:prstGeom>
            <a:noFill/>
            <a:ln w="28575">
              <a:solidFill>
                <a:srgbClr val="0000CC"/>
              </a:solidFill>
              <a:prstDash val="dash"/>
              <a:miter lim="800000"/>
              <a:headEnd/>
              <a:tailEnd/>
            </a:ln>
            <a:extLst>
              <a:ext uri="{909E8E84-426E-40DD-AFC4-6F175D3DCCD1}">
                <a14:hiddenFill xmlns:a14="http://schemas.microsoft.com/office/drawing/2010/main">
                  <a:noFill/>
                </a14:hiddenFill>
              </a:ext>
            </a:extLst>
          </p:spPr>
        </p:cxnSp>
        <p:grpSp>
          <p:nvGrpSpPr>
            <p:cNvPr id="25" name="组合 24">
              <a:extLst>
                <a:ext uri="{FF2B5EF4-FFF2-40B4-BE49-F238E27FC236}">
                  <a16:creationId xmlns:a16="http://schemas.microsoft.com/office/drawing/2014/main" id="{915F912C-BB21-EE4A-6B77-058EB3A3C423}"/>
                </a:ext>
              </a:extLst>
            </p:cNvPr>
            <p:cNvGrpSpPr>
              <a:grpSpLocks/>
            </p:cNvGrpSpPr>
            <p:nvPr/>
          </p:nvGrpSpPr>
          <p:grpSpPr bwMode="auto">
            <a:xfrm>
              <a:off x="7066814" y="2130950"/>
              <a:ext cx="337820" cy="688340"/>
              <a:chOff x="11996" y="2607"/>
              <a:chExt cx="532" cy="1084"/>
            </a:xfrm>
          </p:grpSpPr>
          <p:sp>
            <p:nvSpPr>
              <p:cNvPr id="26" name="弧形 25">
                <a:extLst>
                  <a:ext uri="{FF2B5EF4-FFF2-40B4-BE49-F238E27FC236}">
                    <a16:creationId xmlns:a16="http://schemas.microsoft.com/office/drawing/2014/main" id="{ABF36C03-AC89-DA62-6D57-F41369A75D4A}"/>
                  </a:ext>
                </a:extLst>
              </p:cNvPr>
              <p:cNvSpPr/>
              <p:nvPr/>
            </p:nvSpPr>
            <p:spPr>
              <a:xfrm rot="19792918">
                <a:off x="11996" y="3013"/>
                <a:ext cx="406" cy="678"/>
              </a:xfrm>
              <a:prstGeom prst="arc">
                <a:avLst/>
              </a:prstGeom>
              <a:noFill/>
              <a:ln w="9525" cap="flat" cmpd="sng" algn="ctr">
                <a:solidFill>
                  <a:schemeClr val="tx1"/>
                </a:solidFill>
                <a:prstDash val="solid"/>
                <a:miter lim="800000"/>
                <a:headEnd type="none" w="med" len="med"/>
                <a:tailEnd type="none" w="med" len="med"/>
              </a:ln>
            </p:spPr>
            <p:txBody>
              <a:bodyPr wrap="none"/>
              <a:lstStyle/>
              <a:p>
                <a:pPr eaLnBrk="1" hangingPunct="1">
                  <a:defRPr/>
                </a:pPr>
                <a:endParaRPr kumimoji="1" lang="zh-CN" altLang="en-US"/>
              </a:p>
            </p:txBody>
          </p:sp>
          <p:graphicFrame>
            <p:nvGraphicFramePr>
              <p:cNvPr id="27" name="Object 9">
                <a:extLst>
                  <a:ext uri="{FF2B5EF4-FFF2-40B4-BE49-F238E27FC236}">
                    <a16:creationId xmlns:a16="http://schemas.microsoft.com/office/drawing/2014/main" id="{73C224B7-C3E1-EC20-BF7A-AB0AC0134D76}"/>
                  </a:ext>
                </a:extLst>
              </p:cNvPr>
              <p:cNvGraphicFramePr>
                <a:graphicFrameLocks noChangeAspect="1"/>
              </p:cNvGraphicFramePr>
              <p:nvPr>
                <p:extLst>
                  <p:ext uri="{D42A27DB-BD31-4B8C-83A1-F6EECF244321}">
                    <p14:modId xmlns:p14="http://schemas.microsoft.com/office/powerpoint/2010/main" val="657782204"/>
                  </p:ext>
                </p:extLst>
              </p:nvPr>
            </p:nvGraphicFramePr>
            <p:xfrm>
              <a:off x="12083" y="2607"/>
              <a:ext cx="445" cy="571"/>
            </p:xfrm>
            <a:graphic>
              <a:graphicData uri="http://schemas.openxmlformats.org/presentationml/2006/ole">
                <mc:AlternateContent xmlns:mc="http://schemas.openxmlformats.org/markup-compatibility/2006">
                  <mc:Choice xmlns:v="urn:schemas-microsoft-com:vml" Requires="v">
                    <p:oleObj spid="_x0000_s10249" r:id="rId19" imgW="139680" imgH="177480" progId="Equation.3">
                      <p:embed/>
                    </p:oleObj>
                  </mc:Choice>
                  <mc:Fallback>
                    <p:oleObj r:id="rId19" imgW="139680" imgH="177480" progId="Equation.3">
                      <p:embed/>
                      <p:pic>
                        <p:nvPicPr>
                          <p:cNvPr id="49" name="Object 9">
                            <a:extLst>
                              <a:ext uri="{FF2B5EF4-FFF2-40B4-BE49-F238E27FC236}">
                                <a16:creationId xmlns:a16="http://schemas.microsoft.com/office/drawing/2014/main" id="{9290B95D-3DE6-4F14-A3AA-DBB721FD568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083" y="2607"/>
                            <a:ext cx="445" cy="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28" name="组合 27">
              <a:extLst>
                <a:ext uri="{FF2B5EF4-FFF2-40B4-BE49-F238E27FC236}">
                  <a16:creationId xmlns:a16="http://schemas.microsoft.com/office/drawing/2014/main" id="{92E84FB8-E0E8-C34E-C739-D6E79DC88007}"/>
                </a:ext>
              </a:extLst>
            </p:cNvPr>
            <p:cNvGrpSpPr/>
            <p:nvPr/>
          </p:nvGrpSpPr>
          <p:grpSpPr>
            <a:xfrm>
              <a:off x="4921728" y="2199726"/>
              <a:ext cx="3206053" cy="371887"/>
              <a:chOff x="4921728" y="2199726"/>
              <a:chExt cx="3206053" cy="371887"/>
            </a:xfrm>
          </p:grpSpPr>
          <p:grpSp>
            <p:nvGrpSpPr>
              <p:cNvPr id="31" name="组合 30">
                <a:extLst>
                  <a:ext uri="{FF2B5EF4-FFF2-40B4-BE49-F238E27FC236}">
                    <a16:creationId xmlns:a16="http://schemas.microsoft.com/office/drawing/2014/main" id="{E7ADCF8B-DE7C-322D-943B-BF7F15C143F6}"/>
                  </a:ext>
                </a:extLst>
              </p:cNvPr>
              <p:cNvGrpSpPr/>
              <p:nvPr/>
            </p:nvGrpSpPr>
            <p:grpSpPr>
              <a:xfrm>
                <a:off x="4921728" y="2199726"/>
                <a:ext cx="284163" cy="331308"/>
                <a:chOff x="4930665" y="2193151"/>
                <a:chExt cx="284163" cy="331308"/>
              </a:xfrm>
            </p:grpSpPr>
            <p:graphicFrame>
              <p:nvGraphicFramePr>
                <p:cNvPr id="35" name="对象 34">
                  <a:extLst>
                    <a:ext uri="{FF2B5EF4-FFF2-40B4-BE49-F238E27FC236}">
                      <a16:creationId xmlns:a16="http://schemas.microsoft.com/office/drawing/2014/main" id="{1FA715FD-D8C1-0EC3-6148-15E9DC2DD145}"/>
                    </a:ext>
                  </a:extLst>
                </p:cNvPr>
                <p:cNvGraphicFramePr>
                  <a:graphicFrameLocks noChangeAspect="1"/>
                </p:cNvGraphicFramePr>
                <p:nvPr>
                  <p:extLst>
                    <p:ext uri="{D42A27DB-BD31-4B8C-83A1-F6EECF244321}">
                      <p14:modId xmlns:p14="http://schemas.microsoft.com/office/powerpoint/2010/main" val="1414162996"/>
                    </p:ext>
                  </p:extLst>
                </p:nvPr>
              </p:nvGraphicFramePr>
              <p:xfrm>
                <a:off x="4930665" y="2193151"/>
                <a:ext cx="284163" cy="300037"/>
              </p:xfrm>
              <a:graphic>
                <a:graphicData uri="http://schemas.openxmlformats.org/presentationml/2006/ole">
                  <mc:AlternateContent xmlns:mc="http://schemas.openxmlformats.org/markup-compatibility/2006">
                    <mc:Choice xmlns:v="urn:schemas-microsoft-com:vml" Requires="v">
                      <p:oleObj spid="_x0000_s10250" name="Equation" r:id="rId21" imgW="283701" imgH="362893" progId="Equation.DSMT4">
                        <p:embed/>
                      </p:oleObj>
                    </mc:Choice>
                    <mc:Fallback>
                      <p:oleObj name="Equation" r:id="rId21" imgW="283701" imgH="362893" progId="Equation.DSMT4">
                        <p:embed/>
                        <p:pic>
                          <p:nvPicPr>
                            <p:cNvPr id="54" name="对象 53">
                              <a:extLst>
                                <a:ext uri="{FF2B5EF4-FFF2-40B4-BE49-F238E27FC236}">
                                  <a16:creationId xmlns:a16="http://schemas.microsoft.com/office/drawing/2014/main" id="{FC0B94AF-D496-4FBE-AE0B-D2EA8B93321E}"/>
                                </a:ext>
                              </a:extLst>
                            </p:cNvPr>
                            <p:cNvPicPr/>
                            <p:nvPr/>
                          </p:nvPicPr>
                          <p:blipFill>
                            <a:blip r:embed="rId22"/>
                            <a:stretch>
                              <a:fillRect/>
                            </a:stretch>
                          </p:blipFill>
                          <p:spPr>
                            <a:xfrm>
                              <a:off x="4930665" y="2193151"/>
                              <a:ext cx="284163" cy="300037"/>
                            </a:xfrm>
                            <a:prstGeom prst="rect">
                              <a:avLst/>
                            </a:prstGeom>
                          </p:spPr>
                        </p:pic>
                      </p:oleObj>
                    </mc:Fallback>
                  </mc:AlternateContent>
                </a:graphicData>
              </a:graphic>
            </p:graphicFrame>
            <p:sp>
              <p:nvSpPr>
                <p:cNvPr id="36" name="文本框 35">
                  <a:extLst>
                    <a:ext uri="{FF2B5EF4-FFF2-40B4-BE49-F238E27FC236}">
                      <a16:creationId xmlns:a16="http://schemas.microsoft.com/office/drawing/2014/main" id="{A3A0B00F-E350-5A59-9868-DD3DEC32B96F}"/>
                    </a:ext>
                  </a:extLst>
                </p:cNvPr>
                <p:cNvSpPr txBox="1"/>
                <p:nvPr/>
              </p:nvSpPr>
              <p:spPr>
                <a:xfrm>
                  <a:off x="5016529" y="2293627"/>
                  <a:ext cx="158104" cy="230832"/>
                </a:xfrm>
                <a:prstGeom prst="rect">
                  <a:avLst/>
                </a:prstGeom>
                <a:noFill/>
              </p:spPr>
              <p:txBody>
                <a:bodyPr wrap="square" rtlCol="0">
                  <a:spAutoFit/>
                </a:bodyPr>
                <a:lstStyle/>
                <a:p>
                  <a:r>
                    <a:rPr lang="en-US" altLang="zh-CN" sz="900" dirty="0"/>
                    <a:t>1</a:t>
                  </a:r>
                  <a:endParaRPr lang="zh-CN" altLang="en-US" sz="900" dirty="0"/>
                </a:p>
              </p:txBody>
            </p:sp>
          </p:grpSp>
          <p:grpSp>
            <p:nvGrpSpPr>
              <p:cNvPr id="32" name="组合 31">
                <a:extLst>
                  <a:ext uri="{FF2B5EF4-FFF2-40B4-BE49-F238E27FC236}">
                    <a16:creationId xmlns:a16="http://schemas.microsoft.com/office/drawing/2014/main" id="{B812776F-DA21-B8FE-0195-3ED855FA84B8}"/>
                  </a:ext>
                </a:extLst>
              </p:cNvPr>
              <p:cNvGrpSpPr/>
              <p:nvPr/>
            </p:nvGrpSpPr>
            <p:grpSpPr>
              <a:xfrm>
                <a:off x="7843618" y="2240305"/>
                <a:ext cx="284163" cy="331308"/>
                <a:chOff x="4930665" y="2193151"/>
                <a:chExt cx="284163" cy="331308"/>
              </a:xfrm>
            </p:grpSpPr>
            <p:graphicFrame>
              <p:nvGraphicFramePr>
                <p:cNvPr id="33" name="对象 32">
                  <a:extLst>
                    <a:ext uri="{FF2B5EF4-FFF2-40B4-BE49-F238E27FC236}">
                      <a16:creationId xmlns:a16="http://schemas.microsoft.com/office/drawing/2014/main" id="{50D47FDA-D11E-8653-0065-8BCFEE5A8C2B}"/>
                    </a:ext>
                  </a:extLst>
                </p:cNvPr>
                <p:cNvGraphicFramePr>
                  <a:graphicFrameLocks noChangeAspect="1"/>
                </p:cNvGraphicFramePr>
                <p:nvPr>
                  <p:extLst>
                    <p:ext uri="{D42A27DB-BD31-4B8C-83A1-F6EECF244321}">
                      <p14:modId xmlns:p14="http://schemas.microsoft.com/office/powerpoint/2010/main" val="2874417290"/>
                    </p:ext>
                  </p:extLst>
                </p:nvPr>
              </p:nvGraphicFramePr>
              <p:xfrm>
                <a:off x="4930665" y="2193151"/>
                <a:ext cx="284163" cy="300037"/>
              </p:xfrm>
              <a:graphic>
                <a:graphicData uri="http://schemas.openxmlformats.org/presentationml/2006/ole">
                  <mc:AlternateContent xmlns:mc="http://schemas.openxmlformats.org/markup-compatibility/2006">
                    <mc:Choice xmlns:v="urn:schemas-microsoft-com:vml" Requires="v">
                      <p:oleObj spid="_x0000_s10251" name="Equation" r:id="rId23" imgW="283701" imgH="362893" progId="Equation.DSMT4">
                        <p:embed/>
                      </p:oleObj>
                    </mc:Choice>
                    <mc:Fallback>
                      <p:oleObj name="Equation" r:id="rId23" imgW="283701" imgH="362893" progId="Equation.DSMT4">
                        <p:embed/>
                        <p:pic>
                          <p:nvPicPr>
                            <p:cNvPr id="69" name="对象 68">
                              <a:extLst>
                                <a:ext uri="{FF2B5EF4-FFF2-40B4-BE49-F238E27FC236}">
                                  <a16:creationId xmlns:a16="http://schemas.microsoft.com/office/drawing/2014/main" id="{2B721F3F-CC0C-498D-9C13-4400634F4B4F}"/>
                                </a:ext>
                              </a:extLst>
                            </p:cNvPr>
                            <p:cNvPicPr/>
                            <p:nvPr/>
                          </p:nvPicPr>
                          <p:blipFill>
                            <a:blip r:embed="rId22"/>
                            <a:stretch>
                              <a:fillRect/>
                            </a:stretch>
                          </p:blipFill>
                          <p:spPr>
                            <a:xfrm>
                              <a:off x="4930665" y="2193151"/>
                              <a:ext cx="284163" cy="300037"/>
                            </a:xfrm>
                            <a:prstGeom prst="rect">
                              <a:avLst/>
                            </a:prstGeom>
                          </p:spPr>
                        </p:pic>
                      </p:oleObj>
                    </mc:Fallback>
                  </mc:AlternateContent>
                </a:graphicData>
              </a:graphic>
            </p:graphicFrame>
            <p:sp>
              <p:nvSpPr>
                <p:cNvPr id="34" name="文本框 33">
                  <a:extLst>
                    <a:ext uri="{FF2B5EF4-FFF2-40B4-BE49-F238E27FC236}">
                      <a16:creationId xmlns:a16="http://schemas.microsoft.com/office/drawing/2014/main" id="{288610A9-3B93-C78B-C43E-228B15283623}"/>
                    </a:ext>
                  </a:extLst>
                </p:cNvPr>
                <p:cNvSpPr txBox="1"/>
                <p:nvPr/>
              </p:nvSpPr>
              <p:spPr>
                <a:xfrm>
                  <a:off x="5016529" y="2293627"/>
                  <a:ext cx="158104" cy="230832"/>
                </a:xfrm>
                <a:prstGeom prst="rect">
                  <a:avLst/>
                </a:prstGeom>
                <a:noFill/>
              </p:spPr>
              <p:txBody>
                <a:bodyPr wrap="square" rtlCol="0">
                  <a:spAutoFit/>
                </a:bodyPr>
                <a:lstStyle/>
                <a:p>
                  <a:r>
                    <a:rPr lang="en-US" altLang="zh-CN" sz="900" dirty="0"/>
                    <a:t>2</a:t>
                  </a:r>
                  <a:endParaRPr lang="zh-CN" altLang="en-US" sz="900" dirty="0"/>
                </a:p>
              </p:txBody>
            </p:sp>
          </p:grpSp>
        </p:grpSp>
        <p:sp>
          <p:nvSpPr>
            <p:cNvPr id="37" name="文本框 6">
              <a:extLst>
                <a:ext uri="{FF2B5EF4-FFF2-40B4-BE49-F238E27FC236}">
                  <a16:creationId xmlns:a16="http://schemas.microsoft.com/office/drawing/2014/main" id="{DEE7F85D-D0DA-9D06-1399-E1240A8E27F0}"/>
                </a:ext>
              </a:extLst>
            </p:cNvPr>
            <p:cNvSpPr txBox="1">
              <a:spLocks noChangeArrowheads="1"/>
            </p:cNvSpPr>
            <p:nvPr/>
          </p:nvSpPr>
          <p:spPr bwMode="auto">
            <a:xfrm>
              <a:off x="5628445" y="1744225"/>
              <a:ext cx="4191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r>
                <a:rPr lang="en-US" altLang="zh-CN" sz="2800" i="1" dirty="0">
                  <a:latin typeface="Times New Roman" panose="02020603050405020304" pitchFamily="18" charset="0"/>
                </a:rPr>
                <a:t>a</a:t>
              </a:r>
              <a:endParaRPr lang="en-US" altLang="zh-CN" sz="28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6595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77" grpId="0" animBg="1"/>
      <p:bldP spid="79" grpId="0" animBg="1"/>
      <p:bldP spid="85" grpId="0" animBg="1"/>
      <p:bldP spid="99" grpId="0"/>
      <p:bldP spid="100" grpId="0"/>
      <p:bldP spid="1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D0837F-5AAE-F8AC-B431-DD5ADBAD088A}"/>
              </a:ext>
            </a:extLst>
          </p:cNvPr>
          <p:cNvSpPr txBox="1">
            <a:spLocks noChangeArrowheads="1"/>
          </p:cNvSpPr>
          <p:nvPr/>
        </p:nvSpPr>
        <p:spPr bwMode="auto">
          <a:xfrm>
            <a:off x="635000" y="272520"/>
            <a:ext cx="8040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a:spcBef>
                <a:spcPct val="0"/>
              </a:spcBef>
              <a:buClrTx/>
              <a:buSzTx/>
              <a:buFontTx/>
              <a:buNone/>
            </a:pPr>
            <a:r>
              <a:rPr lang="zh-CN" altLang="en-US" b="1" dirty="0">
                <a:solidFill>
                  <a:srgbClr val="0000CC"/>
                </a:solidFill>
                <a:latin typeface="黑体" panose="02010609060101010101" pitchFamily="49" charset="-122"/>
                <a:ea typeface="黑体" panose="02010609060101010101" pitchFamily="49" charset="-122"/>
              </a:rPr>
              <a:t>不是空间所有点都是可积的</a:t>
            </a:r>
            <a:endParaRPr lang="en-US" altLang="zh-CN" b="1" dirty="0">
              <a:solidFill>
                <a:srgbClr val="0000CC"/>
              </a:solidFill>
              <a:latin typeface="黑体" panose="02010609060101010101" pitchFamily="49" charset="-122"/>
              <a:ea typeface="黑体" panose="02010609060101010101" pitchFamily="49" charset="-122"/>
            </a:endParaRPr>
          </a:p>
        </p:txBody>
      </p:sp>
      <p:grpSp>
        <p:nvGrpSpPr>
          <p:cNvPr id="7" name="组合 6">
            <a:extLst>
              <a:ext uri="{FF2B5EF4-FFF2-40B4-BE49-F238E27FC236}">
                <a16:creationId xmlns:a16="http://schemas.microsoft.com/office/drawing/2014/main" id="{4CC46955-3665-7B8C-61F7-3F3559B101F9}"/>
              </a:ext>
            </a:extLst>
          </p:cNvPr>
          <p:cNvGrpSpPr/>
          <p:nvPr/>
        </p:nvGrpSpPr>
        <p:grpSpPr>
          <a:xfrm>
            <a:off x="1099343" y="1851322"/>
            <a:ext cx="2998787" cy="2797678"/>
            <a:chOff x="1099343" y="1851322"/>
            <a:chExt cx="2998787" cy="2797678"/>
          </a:xfrm>
        </p:grpSpPr>
        <p:pic>
          <p:nvPicPr>
            <p:cNvPr id="28674" name="Picture 1">
              <a:extLst>
                <a:ext uri="{FF2B5EF4-FFF2-40B4-BE49-F238E27FC236}">
                  <a16:creationId xmlns:a16="http://schemas.microsoft.com/office/drawing/2014/main" id="{41E489E0-1A8D-2395-3998-5AAA4A572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343" y="1851322"/>
              <a:ext cx="2998787"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A229F82D-F2FA-A8BB-709B-970A0A6CEC84}"/>
                </a:ext>
              </a:extLst>
            </p:cNvPr>
            <p:cNvSpPr txBox="1"/>
            <p:nvPr/>
          </p:nvSpPr>
          <p:spPr>
            <a:xfrm>
              <a:off x="1467657" y="4279668"/>
              <a:ext cx="2262158" cy="369332"/>
            </a:xfrm>
            <a:prstGeom prst="rect">
              <a:avLst/>
            </a:prstGeom>
            <a:noFill/>
          </p:spPr>
          <p:txBody>
            <a:bodyPr wrap="none" rtlCol="0">
              <a:spAutoFit/>
            </a:bodyPr>
            <a:lstStyle/>
            <a:p>
              <a:r>
                <a:rPr lang="zh-CN" altLang="en-US" dirty="0"/>
                <a:t>轴线以外一点的场强</a:t>
              </a:r>
            </a:p>
          </p:txBody>
        </p:sp>
      </p:grpSp>
      <p:grpSp>
        <p:nvGrpSpPr>
          <p:cNvPr id="8" name="组合 7">
            <a:extLst>
              <a:ext uri="{FF2B5EF4-FFF2-40B4-BE49-F238E27FC236}">
                <a16:creationId xmlns:a16="http://schemas.microsoft.com/office/drawing/2014/main" id="{2BD706D9-A726-1807-4576-3EBB1D0888FE}"/>
              </a:ext>
            </a:extLst>
          </p:cNvPr>
          <p:cNvGrpSpPr/>
          <p:nvPr/>
        </p:nvGrpSpPr>
        <p:grpSpPr>
          <a:xfrm>
            <a:off x="4572000" y="1683301"/>
            <a:ext cx="3499664" cy="2928145"/>
            <a:chOff x="4572000" y="1683301"/>
            <a:chExt cx="3499664" cy="2928145"/>
          </a:xfrm>
        </p:grpSpPr>
        <p:pic>
          <p:nvPicPr>
            <p:cNvPr id="28675" name="Picture 2">
              <a:extLst>
                <a:ext uri="{FF2B5EF4-FFF2-40B4-BE49-F238E27FC236}">
                  <a16:creationId xmlns:a16="http://schemas.microsoft.com/office/drawing/2014/main" id="{C483DBEF-C63F-CF26-392B-E12C712DD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683301"/>
              <a:ext cx="32988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4BBB0E4B-6946-8C91-D40C-D59CAE8DB617}"/>
                </a:ext>
              </a:extLst>
            </p:cNvPr>
            <p:cNvSpPr txBox="1"/>
            <p:nvPr/>
          </p:nvSpPr>
          <p:spPr>
            <a:xfrm>
              <a:off x="4655344" y="4242114"/>
              <a:ext cx="3416320" cy="369332"/>
            </a:xfrm>
            <a:prstGeom prst="rect">
              <a:avLst/>
            </a:prstGeom>
            <a:noFill/>
          </p:spPr>
          <p:txBody>
            <a:bodyPr wrap="none" rtlCol="0">
              <a:spAutoFit/>
            </a:bodyPr>
            <a:lstStyle/>
            <a:p>
              <a:r>
                <a:rPr lang="zh-CN" altLang="en-US" dirty="0"/>
                <a:t>不连续圆环带电体空间电场分布</a:t>
              </a:r>
            </a:p>
          </p:txBody>
        </p:sp>
      </p:grpSp>
      <p:sp>
        <p:nvSpPr>
          <p:cNvPr id="6" name="文本框 5">
            <a:extLst>
              <a:ext uri="{FF2B5EF4-FFF2-40B4-BE49-F238E27FC236}">
                <a16:creationId xmlns:a16="http://schemas.microsoft.com/office/drawing/2014/main" id="{FB955A4E-B951-2044-4988-A82A50081265}"/>
              </a:ext>
            </a:extLst>
          </p:cNvPr>
          <p:cNvSpPr txBox="1"/>
          <p:nvPr/>
        </p:nvSpPr>
        <p:spPr>
          <a:xfrm>
            <a:off x="1099343" y="5539039"/>
            <a:ext cx="6410589" cy="461665"/>
          </a:xfrm>
          <a:prstGeom prst="rect">
            <a:avLst/>
          </a:prstGeom>
          <a:noFill/>
        </p:spPr>
        <p:txBody>
          <a:bodyPr wrap="square">
            <a:spAutoFit/>
          </a:bodyPr>
          <a:lstStyle/>
          <a:p>
            <a:pPr algn="ctr">
              <a:spcBef>
                <a:spcPct val="0"/>
              </a:spcBef>
              <a:buClrTx/>
              <a:buSzTx/>
              <a:buFontTx/>
              <a:buNone/>
            </a:pPr>
            <a:r>
              <a:rPr lang="zh-CN" altLang="en-US" sz="2400" b="1" dirty="0">
                <a:solidFill>
                  <a:srgbClr val="0000CC"/>
                </a:solidFill>
                <a:latin typeface="黑体" panose="02010609060101010101" pitchFamily="49" charset="-122"/>
                <a:ea typeface="黑体" panose="02010609060101010101" pitchFamily="49" charset="-122"/>
              </a:rPr>
              <a:t>计算模拟对于形象了解场分布是重要的。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BA6BBB6-AAAC-F1B3-961A-9DC8AAE45CE8}"/>
              </a:ext>
            </a:extLst>
          </p:cNvPr>
          <p:cNvSpPr>
            <a:spLocks noGrp="1" noChangeArrowheads="1"/>
          </p:cNvSpPr>
          <p:nvPr>
            <p:ph type="title" idx="4294967295"/>
          </p:nvPr>
        </p:nvSpPr>
        <p:spPr>
          <a:xfrm>
            <a:off x="0" y="150813"/>
            <a:ext cx="8162925" cy="762000"/>
          </a:xfrm>
        </p:spPr>
        <p:txBody>
          <a:bodyPr>
            <a:normAutofit/>
          </a:bodyPr>
          <a:lstStyle/>
          <a:p>
            <a:pPr eaLnBrk="1" hangingPunct="1"/>
            <a:r>
              <a:rPr lang="en-US" altLang="zh-CN" sz="4000" b="1" dirty="0">
                <a:solidFill>
                  <a:srgbClr val="FF0000"/>
                </a:solidFill>
                <a:latin typeface="黑体" panose="02010609060101010101" pitchFamily="49" charset="-122"/>
                <a:ea typeface="黑体" panose="02010609060101010101" pitchFamily="49" charset="-122"/>
              </a:rPr>
              <a:t>§1.2 </a:t>
            </a:r>
            <a:r>
              <a:rPr lang="zh-CN" altLang="en-US" sz="4000" b="1" dirty="0">
                <a:solidFill>
                  <a:srgbClr val="FF0000"/>
                </a:solidFill>
                <a:latin typeface="黑体" panose="02010609060101010101" pitchFamily="49" charset="-122"/>
                <a:ea typeface="黑体" panose="02010609060101010101" pitchFamily="49" charset="-122"/>
              </a:rPr>
              <a:t>电场、电场强度</a:t>
            </a:r>
            <a:endParaRPr lang="zh-CN" altLang="en-US" sz="4000" dirty="0">
              <a:solidFill>
                <a:srgbClr val="FF0000"/>
              </a:solidFill>
              <a:latin typeface="黑体" panose="02010609060101010101" pitchFamily="49" charset="-122"/>
              <a:ea typeface="黑体" panose="02010609060101010101" pitchFamily="49" charset="-122"/>
            </a:endParaRPr>
          </a:p>
        </p:txBody>
      </p:sp>
      <p:sp>
        <p:nvSpPr>
          <p:cNvPr id="3075" name="Rectangle 3">
            <a:extLst>
              <a:ext uri="{FF2B5EF4-FFF2-40B4-BE49-F238E27FC236}">
                <a16:creationId xmlns:a16="http://schemas.microsoft.com/office/drawing/2014/main" id="{C3B5F10B-DCAE-4B6C-AF97-10240BA8C7F5}"/>
              </a:ext>
            </a:extLst>
          </p:cNvPr>
          <p:cNvSpPr>
            <a:spLocks noGrp="1" noChangeArrowheads="1"/>
          </p:cNvSpPr>
          <p:nvPr>
            <p:ph type="body" idx="4294967295"/>
          </p:nvPr>
        </p:nvSpPr>
        <p:spPr>
          <a:xfrm>
            <a:off x="291042" y="644401"/>
            <a:ext cx="9036050" cy="1676400"/>
          </a:xfrm>
        </p:spPr>
        <p:txBody>
          <a:bodyPr/>
          <a:lstStyle/>
          <a:p>
            <a:pPr eaLnBrk="1" hangingPunct="1">
              <a:buFont typeface="Wingdings" panose="05000000000000000000" pitchFamily="2" charset="2"/>
              <a:buNone/>
              <a:defRPr/>
            </a:pPr>
            <a:r>
              <a:rPr lang="zh-CN" altLang="en-US" sz="2400" b="1" dirty="0">
                <a:latin typeface="黑体" panose="02010609060101010101" pitchFamily="49" charset="-122"/>
                <a:ea typeface="黑体" panose="02010609060101010101" pitchFamily="49" charset="-122"/>
              </a:rPr>
              <a:t> </a:t>
            </a:r>
          </a:p>
          <a:p>
            <a:pPr marL="342900" lvl="1" indent="-342900" algn="just" eaLnBrk="1" hangingPunct="1">
              <a:buFont typeface="Wingdings" panose="05000000000000000000" pitchFamily="2" charset="2"/>
              <a:buChar char="u"/>
              <a:defRPr/>
            </a:pPr>
            <a:r>
              <a:rPr lang="zh-CN" altLang="en-US" b="1" dirty="0">
                <a:latin typeface="黑体" panose="02010609060101010101" pitchFamily="49" charset="-122"/>
                <a:ea typeface="黑体" panose="02010609060101010101" pitchFamily="49" charset="-122"/>
              </a:rPr>
              <a:t>库仑定律给出了两个点电荷相互作用的定量关系</a:t>
            </a:r>
            <a:r>
              <a:rPr lang="en-US" altLang="zh-CN"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a:p>
            <a:pPr lvl="1" algn="just" eaLnBrk="1" hangingPunct="1">
              <a:defRPr/>
            </a:pPr>
            <a:endParaRPr lang="en-US" altLang="zh-CN" b="1" dirty="0">
              <a:latin typeface="黑体" panose="02010609060101010101" pitchFamily="49" charset="-122"/>
              <a:ea typeface="黑体" panose="02010609060101010101" pitchFamily="49" charset="-122"/>
            </a:endParaRPr>
          </a:p>
        </p:txBody>
      </p:sp>
      <p:sp>
        <p:nvSpPr>
          <p:cNvPr id="3093" name="Rectangle 21">
            <a:extLst>
              <a:ext uri="{FF2B5EF4-FFF2-40B4-BE49-F238E27FC236}">
                <a16:creationId xmlns:a16="http://schemas.microsoft.com/office/drawing/2014/main" id="{349EB0DF-E447-D24F-6373-267CE0A7417E}"/>
              </a:ext>
            </a:extLst>
          </p:cNvPr>
          <p:cNvSpPr>
            <a:spLocks noChangeArrowheads="1"/>
          </p:cNvSpPr>
          <p:nvPr/>
        </p:nvSpPr>
        <p:spPr bwMode="auto">
          <a:xfrm>
            <a:off x="879475" y="1716226"/>
            <a:ext cx="55451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00CC"/>
                </a:solidFill>
                <a:latin typeface="黑体" panose="02010609060101010101" pitchFamily="49" charset="-122"/>
                <a:ea typeface="黑体" panose="02010609060101010101" pitchFamily="49" charset="-122"/>
              </a:rPr>
              <a:t>问题：相互作用是如何传递的？</a:t>
            </a:r>
          </a:p>
        </p:txBody>
      </p:sp>
      <p:sp>
        <p:nvSpPr>
          <p:cNvPr id="3" name="Text Box 7">
            <a:extLst>
              <a:ext uri="{FF2B5EF4-FFF2-40B4-BE49-F238E27FC236}">
                <a16:creationId xmlns:a16="http://schemas.microsoft.com/office/drawing/2014/main" id="{A8A47332-4068-B570-6041-443E42CE7960}"/>
              </a:ext>
            </a:extLst>
          </p:cNvPr>
          <p:cNvSpPr txBox="1">
            <a:spLocks noChangeArrowheads="1"/>
          </p:cNvSpPr>
          <p:nvPr/>
        </p:nvSpPr>
        <p:spPr bwMode="auto">
          <a:xfrm>
            <a:off x="6264275" y="2615673"/>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超距作用</a:t>
            </a:r>
            <a:r>
              <a:rPr lang="zh-CN" altLang="en-US" sz="2400" dirty="0">
                <a:latin typeface="黑体" panose="02010609060101010101" pitchFamily="49" charset="-122"/>
                <a:ea typeface="黑体" panose="02010609060101010101" pitchFamily="49" charset="-122"/>
              </a:rPr>
              <a:t> </a:t>
            </a:r>
          </a:p>
        </p:txBody>
      </p:sp>
      <p:sp>
        <p:nvSpPr>
          <p:cNvPr id="4" name="Text Box 11">
            <a:extLst>
              <a:ext uri="{FF2B5EF4-FFF2-40B4-BE49-F238E27FC236}">
                <a16:creationId xmlns:a16="http://schemas.microsoft.com/office/drawing/2014/main" id="{9B209F4B-01A1-F535-5FB8-03714206FDD0}"/>
              </a:ext>
            </a:extLst>
          </p:cNvPr>
          <p:cNvSpPr txBox="1">
            <a:spLocks noChangeArrowheads="1"/>
          </p:cNvSpPr>
          <p:nvPr/>
        </p:nvSpPr>
        <p:spPr bwMode="auto">
          <a:xfrm>
            <a:off x="6264275" y="352848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黑体" panose="02010609060101010101" pitchFamily="49" charset="-122"/>
                <a:ea typeface="黑体" panose="02010609060101010101" pitchFamily="49" charset="-122"/>
              </a:rPr>
              <a:t>近距作用</a:t>
            </a:r>
            <a:r>
              <a:rPr lang="zh-CN" altLang="en-US" sz="2400" dirty="0">
                <a:latin typeface="黑体" panose="02010609060101010101" pitchFamily="49" charset="-122"/>
                <a:ea typeface="黑体" panose="02010609060101010101" pitchFamily="49" charset="-122"/>
              </a:rPr>
              <a:t> </a:t>
            </a:r>
          </a:p>
        </p:txBody>
      </p:sp>
      <p:grpSp>
        <p:nvGrpSpPr>
          <p:cNvPr id="8" name="组合 7">
            <a:extLst>
              <a:ext uri="{FF2B5EF4-FFF2-40B4-BE49-F238E27FC236}">
                <a16:creationId xmlns:a16="http://schemas.microsoft.com/office/drawing/2014/main" id="{791E9A99-25A4-12CF-FEFF-0F1A09458D2C}"/>
              </a:ext>
            </a:extLst>
          </p:cNvPr>
          <p:cNvGrpSpPr/>
          <p:nvPr/>
        </p:nvGrpSpPr>
        <p:grpSpPr>
          <a:xfrm>
            <a:off x="769408" y="2562830"/>
            <a:ext cx="4292600" cy="1396469"/>
            <a:chOff x="896408" y="2918430"/>
            <a:chExt cx="4292600" cy="1396469"/>
          </a:xfrm>
        </p:grpSpPr>
        <p:grpSp>
          <p:nvGrpSpPr>
            <p:cNvPr id="2" name="Group 20">
              <a:extLst>
                <a:ext uri="{FF2B5EF4-FFF2-40B4-BE49-F238E27FC236}">
                  <a16:creationId xmlns:a16="http://schemas.microsoft.com/office/drawing/2014/main" id="{D7C17653-6EB3-D76B-D404-0B8011A77981}"/>
                </a:ext>
              </a:extLst>
            </p:cNvPr>
            <p:cNvGrpSpPr>
              <a:grpSpLocks/>
            </p:cNvGrpSpPr>
            <p:nvPr/>
          </p:nvGrpSpPr>
          <p:grpSpPr bwMode="auto">
            <a:xfrm>
              <a:off x="896408" y="2948061"/>
              <a:ext cx="4292600" cy="1366838"/>
              <a:chOff x="768" y="2484"/>
              <a:chExt cx="2704" cy="861"/>
            </a:xfrm>
          </p:grpSpPr>
          <p:sp>
            <p:nvSpPr>
              <p:cNvPr id="17415" name="Text Box 4">
                <a:extLst>
                  <a:ext uri="{FF2B5EF4-FFF2-40B4-BE49-F238E27FC236}">
                    <a16:creationId xmlns:a16="http://schemas.microsoft.com/office/drawing/2014/main" id="{CA49F251-3846-49E2-B377-12B9293A3A47}"/>
                  </a:ext>
                </a:extLst>
              </p:cNvPr>
              <p:cNvSpPr txBox="1">
                <a:spLocks noChangeArrowheads="1"/>
              </p:cNvSpPr>
              <p:nvPr/>
            </p:nvSpPr>
            <p:spPr bwMode="auto">
              <a:xfrm>
                <a:off x="768" y="2496"/>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660033"/>
                    </a:solidFill>
                    <a:latin typeface="黑体" panose="02010609060101010101" pitchFamily="49" charset="-122"/>
                    <a:ea typeface="黑体" panose="02010609060101010101" pitchFamily="49" charset="-122"/>
                  </a:rPr>
                  <a:t>电荷</a:t>
                </a:r>
                <a:r>
                  <a:rPr lang="zh-CN" altLang="en-US" sz="2400">
                    <a:latin typeface="黑体" panose="02010609060101010101" pitchFamily="49" charset="-122"/>
                    <a:ea typeface="黑体" panose="02010609060101010101" pitchFamily="49" charset="-122"/>
                  </a:rPr>
                  <a:t> </a:t>
                </a:r>
              </a:p>
            </p:txBody>
          </p:sp>
          <p:sp>
            <p:nvSpPr>
              <p:cNvPr id="17416" name="Text Box 5">
                <a:extLst>
                  <a:ext uri="{FF2B5EF4-FFF2-40B4-BE49-F238E27FC236}">
                    <a16:creationId xmlns:a16="http://schemas.microsoft.com/office/drawing/2014/main" id="{93724A4A-06FA-EAE3-F4DF-5551ED2B9BB1}"/>
                  </a:ext>
                </a:extLst>
              </p:cNvPr>
              <p:cNvSpPr txBox="1">
                <a:spLocks noChangeArrowheads="1"/>
              </p:cNvSpPr>
              <p:nvPr/>
            </p:nvSpPr>
            <p:spPr bwMode="auto">
              <a:xfrm>
                <a:off x="1824" y="2496"/>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endParaRPr lang="zh-CN" altLang="en-US" sz="2400" b="1" dirty="0">
                  <a:latin typeface="黑体" panose="02010609060101010101" pitchFamily="49" charset="-122"/>
                  <a:ea typeface="黑体" panose="02010609060101010101" pitchFamily="49" charset="-122"/>
                </a:endParaRPr>
              </a:p>
            </p:txBody>
          </p:sp>
          <p:sp>
            <p:nvSpPr>
              <p:cNvPr id="17417" name="Text Box 6">
                <a:extLst>
                  <a:ext uri="{FF2B5EF4-FFF2-40B4-BE49-F238E27FC236}">
                    <a16:creationId xmlns:a16="http://schemas.microsoft.com/office/drawing/2014/main" id="{88AC6D8A-6C4C-78F6-FB3D-B34481829729}"/>
                  </a:ext>
                </a:extLst>
              </p:cNvPr>
              <p:cNvSpPr txBox="1">
                <a:spLocks noChangeArrowheads="1"/>
              </p:cNvSpPr>
              <p:nvPr/>
            </p:nvSpPr>
            <p:spPr bwMode="auto">
              <a:xfrm>
                <a:off x="2848" y="2484"/>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solidFill>
                      <a:srgbClr val="660033"/>
                    </a:solidFill>
                    <a:latin typeface="黑体" panose="02010609060101010101" pitchFamily="49" charset="-122"/>
                    <a:ea typeface="黑体" panose="02010609060101010101" pitchFamily="49" charset="-122"/>
                  </a:rPr>
                  <a:t>电荷</a:t>
                </a:r>
                <a:r>
                  <a:rPr lang="zh-CN" altLang="en-US" sz="2400" dirty="0">
                    <a:latin typeface="黑体" panose="02010609060101010101" pitchFamily="49" charset="-122"/>
                    <a:ea typeface="黑体" panose="02010609060101010101" pitchFamily="49" charset="-122"/>
                  </a:rPr>
                  <a:t> </a:t>
                </a:r>
              </a:p>
            </p:txBody>
          </p:sp>
          <p:sp>
            <p:nvSpPr>
              <p:cNvPr id="17421" name="Text Box 10">
                <a:extLst>
                  <a:ext uri="{FF2B5EF4-FFF2-40B4-BE49-F238E27FC236}">
                    <a16:creationId xmlns:a16="http://schemas.microsoft.com/office/drawing/2014/main" id="{0EE788E7-A581-6C90-2B67-DF7772BB3874}"/>
                  </a:ext>
                </a:extLst>
              </p:cNvPr>
              <p:cNvSpPr txBox="1">
                <a:spLocks noChangeArrowheads="1"/>
              </p:cNvSpPr>
              <p:nvPr/>
            </p:nvSpPr>
            <p:spPr bwMode="auto">
              <a:xfrm>
                <a:off x="1656" y="3057"/>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endParaRPr lang="zh-CN" altLang="en-US" sz="2400" dirty="0">
                  <a:latin typeface="黑体" panose="02010609060101010101" pitchFamily="49" charset="-122"/>
                  <a:ea typeface="黑体" panose="02010609060101010101" pitchFamily="49" charset="-122"/>
                </a:endParaRPr>
              </a:p>
            </p:txBody>
          </p:sp>
        </p:grpSp>
        <p:sp>
          <p:nvSpPr>
            <p:cNvPr id="5" name="箭头: 左右 4">
              <a:extLst>
                <a:ext uri="{FF2B5EF4-FFF2-40B4-BE49-F238E27FC236}">
                  <a16:creationId xmlns:a16="http://schemas.microsoft.com/office/drawing/2014/main" id="{60492E37-8B75-42D7-2553-5FA24A192D19}"/>
                </a:ext>
              </a:extLst>
            </p:cNvPr>
            <p:cNvSpPr/>
            <p:nvPr/>
          </p:nvSpPr>
          <p:spPr>
            <a:xfrm>
              <a:off x="2156883" y="2918430"/>
              <a:ext cx="1828800" cy="60060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FFF00"/>
                  </a:solidFill>
                  <a:latin typeface="黑体" panose="02010609060101010101" pitchFamily="49" charset="-122"/>
                  <a:ea typeface="黑体" panose="02010609060101010101" pitchFamily="49" charset="-122"/>
                </a:rPr>
                <a:t>直接、瞬时 </a:t>
              </a:r>
            </a:p>
          </p:txBody>
        </p:sp>
      </p:grpSp>
      <p:sp>
        <p:nvSpPr>
          <p:cNvPr id="9" name="Text Box 16">
            <a:extLst>
              <a:ext uri="{FF2B5EF4-FFF2-40B4-BE49-F238E27FC236}">
                <a16:creationId xmlns:a16="http://schemas.microsoft.com/office/drawing/2014/main" id="{7CB65607-B87E-2AF2-A34E-2E42F1116132}"/>
              </a:ext>
            </a:extLst>
          </p:cNvPr>
          <p:cNvSpPr txBox="1">
            <a:spLocks noChangeArrowheads="1"/>
          </p:cNvSpPr>
          <p:nvPr/>
        </p:nvSpPr>
        <p:spPr bwMode="auto">
          <a:xfrm>
            <a:off x="350308" y="4129141"/>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
                <a:srgbClr val="800000"/>
              </a:buClr>
              <a:buSzTx/>
              <a:buFont typeface="Wingdings" panose="05000000000000000000" pitchFamily="2" charset="2"/>
              <a:buChar char="§"/>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两者争论由来已久</a:t>
            </a:r>
            <a:r>
              <a:rPr lang="zh-CN" altLang="en-US" sz="2400" dirty="0">
                <a:latin typeface="黑体" panose="02010609060101010101" pitchFamily="49" charset="-122"/>
                <a:ea typeface="黑体" panose="02010609060101010101" pitchFamily="49" charset="-122"/>
              </a:rPr>
              <a:t> </a:t>
            </a:r>
          </a:p>
        </p:txBody>
      </p:sp>
      <p:sp>
        <p:nvSpPr>
          <p:cNvPr id="10" name="Text Box 8">
            <a:extLst>
              <a:ext uri="{FF2B5EF4-FFF2-40B4-BE49-F238E27FC236}">
                <a16:creationId xmlns:a16="http://schemas.microsoft.com/office/drawing/2014/main" id="{F423925C-1C5A-6B6C-7D28-2461DB97B203}"/>
              </a:ext>
            </a:extLst>
          </p:cNvPr>
          <p:cNvSpPr txBox="1">
            <a:spLocks noChangeArrowheads="1"/>
          </p:cNvSpPr>
          <p:nvPr/>
        </p:nvSpPr>
        <p:spPr bwMode="auto">
          <a:xfrm>
            <a:off x="769408" y="3449711"/>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solidFill>
                  <a:srgbClr val="660033"/>
                </a:solidFill>
                <a:latin typeface="黑体" panose="02010609060101010101" pitchFamily="49" charset="-122"/>
                <a:ea typeface="黑体" panose="02010609060101010101" pitchFamily="49" charset="-122"/>
              </a:rPr>
              <a:t>电荷</a:t>
            </a:r>
            <a:r>
              <a:rPr lang="zh-CN" altLang="en-US" sz="2400" dirty="0">
                <a:latin typeface="黑体" panose="02010609060101010101" pitchFamily="49" charset="-122"/>
                <a:ea typeface="黑体" panose="02010609060101010101" pitchFamily="49" charset="-122"/>
              </a:rPr>
              <a:t> </a:t>
            </a:r>
          </a:p>
        </p:txBody>
      </p:sp>
      <p:sp>
        <p:nvSpPr>
          <p:cNvPr id="11" name="Text Box 9">
            <a:extLst>
              <a:ext uri="{FF2B5EF4-FFF2-40B4-BE49-F238E27FC236}">
                <a16:creationId xmlns:a16="http://schemas.microsoft.com/office/drawing/2014/main" id="{47348B8D-AE45-0676-C5A8-94466B1F25AD}"/>
              </a:ext>
            </a:extLst>
          </p:cNvPr>
          <p:cNvSpPr txBox="1">
            <a:spLocks noChangeArrowheads="1"/>
          </p:cNvSpPr>
          <p:nvPr/>
        </p:nvSpPr>
        <p:spPr bwMode="auto">
          <a:xfrm>
            <a:off x="4110567" y="3470668"/>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solidFill>
                  <a:srgbClr val="660033"/>
                </a:solidFill>
                <a:latin typeface="黑体" panose="02010609060101010101" pitchFamily="49" charset="-122"/>
                <a:ea typeface="黑体" panose="02010609060101010101" pitchFamily="49" charset="-122"/>
              </a:rPr>
              <a:t>电荷</a:t>
            </a:r>
            <a:r>
              <a:rPr lang="zh-CN" altLang="en-US" sz="2400" dirty="0">
                <a:latin typeface="黑体" panose="02010609060101010101" pitchFamily="49" charset="-122"/>
                <a:ea typeface="黑体" panose="02010609060101010101" pitchFamily="49" charset="-122"/>
              </a:rPr>
              <a:t> </a:t>
            </a:r>
          </a:p>
        </p:txBody>
      </p:sp>
      <p:sp>
        <p:nvSpPr>
          <p:cNvPr id="12" name="箭头: 左右 11">
            <a:extLst>
              <a:ext uri="{FF2B5EF4-FFF2-40B4-BE49-F238E27FC236}">
                <a16:creationId xmlns:a16="http://schemas.microsoft.com/office/drawing/2014/main" id="{EE7A3E80-A1CE-E2F5-06BD-C698E89ED105}"/>
              </a:ext>
            </a:extLst>
          </p:cNvPr>
          <p:cNvSpPr/>
          <p:nvPr/>
        </p:nvSpPr>
        <p:spPr>
          <a:xfrm>
            <a:off x="2026708" y="3399565"/>
            <a:ext cx="1981199" cy="600602"/>
          </a:xfrm>
          <a:prstGeom prst="lef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spcBef>
                <a:spcPct val="50000"/>
              </a:spcBef>
              <a:buClrTx/>
              <a:buSzTx/>
              <a:buFontTx/>
              <a:buNone/>
            </a:pPr>
            <a:r>
              <a:rPr lang="zh-CN" altLang="en-US" sz="1800" b="1" dirty="0">
                <a:solidFill>
                  <a:srgbClr val="FF0000"/>
                </a:solidFill>
                <a:latin typeface="黑体" panose="02010609060101010101" pitchFamily="49" charset="-122"/>
                <a:ea typeface="黑体" panose="02010609060101010101" pitchFamily="49" charset="-122"/>
              </a:rPr>
              <a:t>传递需要时间</a:t>
            </a:r>
            <a:r>
              <a:rPr lang="zh-CN" altLang="en-US" sz="1800" dirty="0">
                <a:solidFill>
                  <a:srgbClr val="FF0000"/>
                </a:solidFill>
                <a:latin typeface="黑体" panose="02010609060101010101" pitchFamily="49" charset="-122"/>
                <a:ea typeface="黑体" panose="02010609060101010101" pitchFamily="49" charset="-122"/>
              </a:rPr>
              <a:t> </a:t>
            </a:r>
          </a:p>
        </p:txBody>
      </p:sp>
      <p:sp>
        <p:nvSpPr>
          <p:cNvPr id="13" name="文本框 12">
            <a:extLst>
              <a:ext uri="{FF2B5EF4-FFF2-40B4-BE49-F238E27FC236}">
                <a16:creationId xmlns:a16="http://schemas.microsoft.com/office/drawing/2014/main" id="{CADA707F-8F91-9CC5-D06C-4423311EB769}"/>
              </a:ext>
            </a:extLst>
          </p:cNvPr>
          <p:cNvSpPr txBox="1"/>
          <p:nvPr/>
        </p:nvSpPr>
        <p:spPr>
          <a:xfrm>
            <a:off x="412460" y="4684148"/>
            <a:ext cx="8025342" cy="1405193"/>
          </a:xfrm>
          <a:prstGeom prst="rect">
            <a:avLst/>
          </a:prstGeom>
          <a:noFill/>
        </p:spPr>
        <p:txBody>
          <a:bodyPr wrap="square">
            <a:spAutoFit/>
          </a:bodyPr>
          <a:lstStyle/>
          <a:p>
            <a:pPr algn="l">
              <a:lnSpc>
                <a:spcPct val="150000"/>
              </a:lnSpc>
            </a:pPr>
            <a:r>
              <a:rPr lang="zh-CN" altLang="en-US" sz="2000" b="0" i="0" u="none" strike="noStrike" baseline="0" dirty="0">
                <a:solidFill>
                  <a:srgbClr val="444444"/>
                </a:solidFill>
                <a:latin typeface="黑体" panose="02010609060101010101" pitchFamily="49" charset="-122"/>
                <a:ea typeface="黑体" panose="02010609060101010101" pitchFamily="49" charset="-122"/>
                <a:cs typeface="Times New Roman" panose="02020603050405020304" pitchFamily="18" charset="0"/>
              </a:rPr>
              <a:t>“你在巴黎看见由充满着稀薄的物质的涡旋构成的宇宙， 而这些东西在</a:t>
            </a:r>
            <a:r>
              <a:rPr lang="zh-CN" altLang="en-US" sz="2000" dirty="0">
                <a:solidFill>
                  <a:srgbClr val="444444"/>
                </a:solidFill>
                <a:latin typeface="黑体" panose="02010609060101010101" pitchFamily="49" charset="-122"/>
                <a:ea typeface="黑体" panose="02010609060101010101" pitchFamily="49" charset="-122"/>
                <a:cs typeface="Times New Roman" panose="02020603050405020304" pitchFamily="18" charset="0"/>
              </a:rPr>
              <a:t>伦敦</a:t>
            </a:r>
            <a:r>
              <a:rPr lang="zh-CN" altLang="en-US" sz="2000" b="0" i="0" u="none" strike="noStrike" baseline="0" dirty="0">
                <a:solidFill>
                  <a:srgbClr val="444444"/>
                </a:solidFill>
                <a:latin typeface="黑体" panose="02010609060101010101" pitchFamily="49" charset="-122"/>
                <a:ea typeface="黑体" panose="02010609060101010101" pitchFamily="49" charset="-122"/>
                <a:cs typeface="Times New Roman" panose="02020603050405020304" pitchFamily="18" charset="0"/>
              </a:rPr>
              <a:t>却荡然无存，我们什么也看不到，在你周围只有引起海潮的月亮的引力。</a:t>
            </a:r>
            <a:r>
              <a:rPr lang="zh-CN" altLang="en-US" sz="2000" b="0" i="0" u="none" strike="noStrike" baseline="0" dirty="0">
                <a:solidFill>
                  <a:srgbClr val="444444"/>
                </a:solidFill>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B7A752BA-253D-2FFE-50C6-F97418FFC451}"/>
              </a:ext>
            </a:extLst>
          </p:cNvPr>
          <p:cNvSpPr txBox="1"/>
          <p:nvPr/>
        </p:nvSpPr>
        <p:spPr>
          <a:xfrm>
            <a:off x="2776064" y="5904675"/>
            <a:ext cx="5955476" cy="369332"/>
          </a:xfrm>
          <a:prstGeom prst="rect">
            <a:avLst/>
          </a:prstGeom>
          <a:noFill/>
        </p:spPr>
        <p:txBody>
          <a:bodyPr wrap="none" rtlCol="0">
            <a:spAutoFit/>
          </a:bodyPr>
          <a:lstStyle/>
          <a:p>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伏尔泰描述笛卡尔的近距观点与牛顿的超距理论之争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blinds(horizontal)">
                                      <p:cBhvr>
                                        <p:cTn id="7" dur="500"/>
                                        <p:tgtEl>
                                          <p:spTgt spid="30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blinds(horizontal)">
                                      <p:cBhvr>
                                        <p:cTn id="10" dur="500"/>
                                        <p:tgtEl>
                                          <p:spTgt spid="30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3093"/>
                                        </p:tgtEl>
                                        <p:attrNameLst>
                                          <p:attrName>style.visibility</p:attrName>
                                        </p:attrNameLst>
                                      </p:cBhvr>
                                      <p:to>
                                        <p:strVal val="visible"/>
                                      </p:to>
                                    </p:set>
                                    <p:animEffect transition="in" filter="checkerboard(across)">
                                      <p:cBhvr>
                                        <p:cTn id="15" dur="500"/>
                                        <p:tgtEl>
                                          <p:spTgt spid="309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P spid="3093" grpId="0"/>
      <p:bldP spid="3" grpId="0"/>
      <p:bldP spid="4" grpId="0"/>
      <p:bldP spid="9" grpId="0"/>
      <p:bldP spid="10" grpId="0"/>
      <p:bldP spid="11" grpId="0"/>
      <p:bldP spid="12" grpId="0" animBg="1"/>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BAD1E5-AFBA-4585-BDA1-150C2545D81F}"/>
              </a:ext>
            </a:extLst>
          </p:cNvPr>
          <p:cNvSpPr txBox="1"/>
          <p:nvPr/>
        </p:nvSpPr>
        <p:spPr>
          <a:xfrm>
            <a:off x="224862" y="177714"/>
            <a:ext cx="2646878" cy="584775"/>
          </a:xfrm>
          <a:prstGeom prst="rect">
            <a:avLst/>
          </a:prstGeom>
          <a:noFill/>
        </p:spPr>
        <p:txBody>
          <a:bodyPr wrap="none" rtlCol="0">
            <a:spAutoFit/>
          </a:bodyPr>
          <a:lstStyle/>
          <a:p>
            <a:r>
              <a:rPr lang="zh-CN" altLang="en-US" sz="3200" dirty="0">
                <a:solidFill>
                  <a:srgbClr val="FF0000"/>
                </a:solidFill>
                <a:latin typeface="黑体" panose="02010609060101010101" pitchFamily="49" charset="-122"/>
                <a:ea typeface="黑体" panose="02010609060101010101" pitchFamily="49" charset="-122"/>
              </a:rPr>
              <a:t>场</a:t>
            </a:r>
            <a:r>
              <a:rPr lang="zh-CN" altLang="en-US" sz="3200" dirty="0">
                <a:solidFill>
                  <a:srgbClr val="0000CC"/>
                </a:solidFill>
                <a:latin typeface="黑体" panose="02010609060101010101" pitchFamily="49" charset="-122"/>
                <a:ea typeface="黑体" panose="02010609060101010101" pitchFamily="49" charset="-122"/>
              </a:rPr>
              <a:t>概念的建立</a:t>
            </a:r>
          </a:p>
        </p:txBody>
      </p:sp>
      <p:pic>
        <p:nvPicPr>
          <p:cNvPr id="1026" name="Picture 2" descr="https://img2.baidu.com/it/u=477061359,41381567&amp;fm=253&amp;fmt=auto&amp;app=120&amp;f=JPEG?w=399&amp;h=500">
            <a:extLst>
              <a:ext uri="{FF2B5EF4-FFF2-40B4-BE49-F238E27FC236}">
                <a16:creationId xmlns:a16="http://schemas.microsoft.com/office/drawing/2014/main" id="{709BBB7E-8BE8-4CB2-BA20-4CAC5CC3F2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986" y="1038116"/>
            <a:ext cx="1135065" cy="14223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pics1.baidu.com/feed/3bf33a87e950352a64a1a8cb0bdd56f4b0118b52.png?token=21e440d639e9b92fbb82431df9c6efd3&amp;s=7B7163DBC60356FEE2AC797703007052">
            <a:extLst>
              <a:ext uri="{FF2B5EF4-FFF2-40B4-BE49-F238E27FC236}">
                <a16:creationId xmlns:a16="http://schemas.microsoft.com/office/drawing/2014/main" id="{1F7C263D-D3D0-4073-B2F9-C40EFBFE2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4774" y="4576517"/>
            <a:ext cx="1140281" cy="139507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1E148496-1D25-4D4B-AA7B-F1AC3614E64B}"/>
              </a:ext>
            </a:extLst>
          </p:cNvPr>
          <p:cNvSpPr txBox="1"/>
          <p:nvPr/>
        </p:nvSpPr>
        <p:spPr>
          <a:xfrm>
            <a:off x="131637" y="1050928"/>
            <a:ext cx="2988024" cy="1532022"/>
          </a:xfrm>
          <a:prstGeom prst="rect">
            <a:avLst/>
          </a:prstGeom>
          <a:noFill/>
          <a:ln w="22225">
            <a:solidFill>
              <a:srgbClr val="FF0000"/>
            </a:solidFill>
          </a:ln>
        </p:spPr>
        <p:txBody>
          <a:bodyPr wrap="square" rtlCol="0">
            <a:spAutoFit/>
          </a:bodyPr>
          <a:lstStyle/>
          <a:p>
            <a:pPr marL="285750" indent="-285750">
              <a:lnSpc>
                <a:spcPct val="150000"/>
              </a:lnSpc>
              <a:buFont typeface="Wingdings" panose="05000000000000000000" pitchFamily="2" charset="2"/>
              <a:buChar char="u"/>
            </a:pPr>
            <a:r>
              <a:rPr lang="zh-CN" altLang="en-US" sz="1600" dirty="0"/>
              <a:t>空间中介质传递相互作用</a:t>
            </a:r>
            <a:endParaRPr lang="en-US" altLang="zh-CN" sz="1600" dirty="0"/>
          </a:p>
          <a:p>
            <a:pPr marL="285750" indent="-285750">
              <a:lnSpc>
                <a:spcPct val="150000"/>
              </a:lnSpc>
              <a:buFont typeface="Wingdings" panose="05000000000000000000" pitchFamily="2" charset="2"/>
              <a:buChar char="u"/>
            </a:pPr>
            <a:r>
              <a:rPr lang="zh-CN" altLang="en-US" sz="1600" dirty="0"/>
              <a:t>电磁相互作用</a:t>
            </a:r>
            <a:r>
              <a:rPr lang="en-US" altLang="zh-CN" sz="1600" dirty="0"/>
              <a:t>——</a:t>
            </a:r>
            <a:r>
              <a:rPr lang="zh-CN" altLang="en-US" sz="1600" dirty="0">
                <a:solidFill>
                  <a:srgbClr val="FF0000"/>
                </a:solidFill>
              </a:rPr>
              <a:t>场</a:t>
            </a:r>
            <a:endParaRPr lang="en-US" altLang="zh-CN" sz="1600" dirty="0"/>
          </a:p>
          <a:p>
            <a:pPr marL="285750" indent="-285750">
              <a:lnSpc>
                <a:spcPct val="150000"/>
              </a:lnSpc>
              <a:buFont typeface="Wingdings" panose="05000000000000000000" pitchFamily="2" charset="2"/>
              <a:buChar char="u"/>
            </a:pPr>
            <a:r>
              <a:rPr lang="zh-CN" altLang="en-US" sz="1600" dirty="0"/>
              <a:t>形象描述：</a:t>
            </a:r>
            <a:r>
              <a:rPr lang="zh-CN" altLang="en-US" sz="1600" dirty="0">
                <a:solidFill>
                  <a:schemeClr val="tx1"/>
                </a:solidFill>
              </a:rPr>
              <a:t>电紧张状态，</a:t>
            </a:r>
            <a:r>
              <a:rPr lang="zh-CN" altLang="en-US" sz="1600" dirty="0"/>
              <a:t>电力线、磁力线</a:t>
            </a:r>
            <a:endParaRPr lang="en-US" altLang="zh-CN" sz="1600" dirty="0"/>
          </a:p>
        </p:txBody>
      </p:sp>
      <p:sp>
        <p:nvSpPr>
          <p:cNvPr id="12" name="文本框 11">
            <a:extLst>
              <a:ext uri="{FF2B5EF4-FFF2-40B4-BE49-F238E27FC236}">
                <a16:creationId xmlns:a16="http://schemas.microsoft.com/office/drawing/2014/main" id="{8ABF68E6-9081-4067-9078-D101A8A474A3}"/>
              </a:ext>
            </a:extLst>
          </p:cNvPr>
          <p:cNvSpPr txBox="1"/>
          <p:nvPr/>
        </p:nvSpPr>
        <p:spPr>
          <a:xfrm>
            <a:off x="5872404" y="3425874"/>
            <a:ext cx="3139959" cy="3373937"/>
          </a:xfrm>
          <a:prstGeom prst="rect">
            <a:avLst/>
          </a:prstGeom>
          <a:noFill/>
          <a:ln w="25400">
            <a:solidFill>
              <a:srgbClr val="FF0000"/>
            </a:solidFill>
          </a:ln>
        </p:spPr>
        <p:txBody>
          <a:bodyPr wrap="square" rtlCol="0">
            <a:spAutoFit/>
          </a:bodyPr>
          <a:lstStyle/>
          <a:p>
            <a:pPr marL="285750" indent="-285750">
              <a:lnSpc>
                <a:spcPct val="150000"/>
              </a:lnSpc>
              <a:buFont typeface="Wingdings" panose="05000000000000000000" pitchFamily="2" charset="2"/>
              <a:buChar char="u"/>
            </a:pPr>
            <a:r>
              <a:rPr lang="zh-CN" altLang="en-US" dirty="0"/>
              <a:t>在电磁场理论基础上建立了相对论</a:t>
            </a:r>
            <a:endParaRPr lang="en-US" altLang="zh-CN" dirty="0"/>
          </a:p>
          <a:p>
            <a:pPr marL="285750" indent="-285750">
              <a:lnSpc>
                <a:spcPct val="150000"/>
              </a:lnSpc>
              <a:buFont typeface="Wingdings" panose="05000000000000000000" pitchFamily="2" charset="2"/>
              <a:buChar char="u"/>
            </a:pPr>
            <a:r>
              <a:rPr lang="zh-CN" altLang="en-US" dirty="0"/>
              <a:t>广义相对论是一种</a:t>
            </a:r>
            <a:r>
              <a:rPr lang="zh-CN" altLang="en-US" dirty="0">
                <a:solidFill>
                  <a:srgbClr val="FF0000"/>
                </a:solidFill>
              </a:rPr>
              <a:t>场</a:t>
            </a:r>
            <a:r>
              <a:rPr lang="zh-CN" altLang="en-US" dirty="0"/>
              <a:t>论，他甚至试图建立统一场论。</a:t>
            </a:r>
            <a:endParaRPr lang="en-US" altLang="zh-CN" dirty="0"/>
          </a:p>
          <a:p>
            <a:pPr marL="285750" indent="-285750">
              <a:lnSpc>
                <a:spcPct val="150000"/>
              </a:lnSpc>
              <a:buFont typeface="Wingdings" panose="05000000000000000000" pitchFamily="2" charset="2"/>
              <a:buChar char="u"/>
            </a:pPr>
            <a:r>
              <a:rPr lang="zh-CN" altLang="en-US" dirty="0"/>
              <a:t>他赞扬说：“法拉第和麦克斯韦的电磁场理论</a:t>
            </a:r>
            <a:r>
              <a:rPr lang="en-US" altLang="zh-CN" dirty="0"/>
              <a:t>…</a:t>
            </a:r>
            <a:r>
              <a:rPr lang="zh-CN" altLang="en-US" dirty="0"/>
              <a:t>是</a:t>
            </a:r>
            <a:r>
              <a:rPr lang="zh-CN" altLang="en-US" dirty="0">
                <a:solidFill>
                  <a:srgbClr val="FF0000"/>
                </a:solidFill>
              </a:rPr>
              <a:t>牛顿时代以来物理学的基础所经历的最深刻的变化</a:t>
            </a:r>
            <a:r>
              <a:rPr lang="zh-CN" altLang="en-US" dirty="0"/>
              <a:t>。”</a:t>
            </a:r>
          </a:p>
        </p:txBody>
      </p:sp>
      <p:sp>
        <p:nvSpPr>
          <p:cNvPr id="2" name="椭圆 1">
            <a:extLst>
              <a:ext uri="{FF2B5EF4-FFF2-40B4-BE49-F238E27FC236}">
                <a16:creationId xmlns:a16="http://schemas.microsoft.com/office/drawing/2014/main" id="{3AF62036-28AB-4AF3-2DCF-FF138A803194}"/>
              </a:ext>
            </a:extLst>
          </p:cNvPr>
          <p:cNvSpPr/>
          <p:nvPr/>
        </p:nvSpPr>
        <p:spPr>
          <a:xfrm>
            <a:off x="3574716" y="2462861"/>
            <a:ext cx="1032934" cy="1032934"/>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法拉第</a:t>
            </a:r>
          </a:p>
        </p:txBody>
      </p:sp>
      <p:sp>
        <p:nvSpPr>
          <p:cNvPr id="4" name="椭圆 3">
            <a:extLst>
              <a:ext uri="{FF2B5EF4-FFF2-40B4-BE49-F238E27FC236}">
                <a16:creationId xmlns:a16="http://schemas.microsoft.com/office/drawing/2014/main" id="{5DFFD37F-2B8A-64D8-A0D8-BB308CEAB542}"/>
              </a:ext>
            </a:extLst>
          </p:cNvPr>
          <p:cNvSpPr/>
          <p:nvPr/>
        </p:nvSpPr>
        <p:spPr>
          <a:xfrm>
            <a:off x="4607650" y="3500382"/>
            <a:ext cx="1032934" cy="1032934"/>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爱因斯坦</a:t>
            </a:r>
          </a:p>
        </p:txBody>
      </p:sp>
      <p:sp>
        <p:nvSpPr>
          <p:cNvPr id="8" name="椭圆 7">
            <a:extLst>
              <a:ext uri="{FF2B5EF4-FFF2-40B4-BE49-F238E27FC236}">
                <a16:creationId xmlns:a16="http://schemas.microsoft.com/office/drawing/2014/main" id="{E0D90C28-6697-8C54-49C0-497EA47CC372}"/>
              </a:ext>
            </a:extLst>
          </p:cNvPr>
          <p:cNvSpPr/>
          <p:nvPr/>
        </p:nvSpPr>
        <p:spPr>
          <a:xfrm>
            <a:off x="3566249" y="2486682"/>
            <a:ext cx="304800" cy="296333"/>
          </a:xfrm>
          <a:prstGeom prst="ellipse">
            <a:avLst/>
          </a:prstGeom>
          <a:solidFill>
            <a:schemeClr val="bg1"/>
          </a:solidFill>
          <a:ln w="444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grpSp>
        <p:nvGrpSpPr>
          <p:cNvPr id="15" name="组合 14">
            <a:extLst>
              <a:ext uri="{FF2B5EF4-FFF2-40B4-BE49-F238E27FC236}">
                <a16:creationId xmlns:a16="http://schemas.microsoft.com/office/drawing/2014/main" id="{6C504280-C7A6-40CF-5FA2-AF32C0F3AAC3}"/>
              </a:ext>
            </a:extLst>
          </p:cNvPr>
          <p:cNvGrpSpPr/>
          <p:nvPr/>
        </p:nvGrpSpPr>
        <p:grpSpPr>
          <a:xfrm>
            <a:off x="4616117" y="978012"/>
            <a:ext cx="4396246" cy="2514964"/>
            <a:chOff x="4616117" y="978012"/>
            <a:chExt cx="4396246" cy="2514964"/>
          </a:xfrm>
        </p:grpSpPr>
        <p:pic>
          <p:nvPicPr>
            <p:cNvPr id="1028" name="Picture 4" descr="https://img0.baidu.com/it/u=3311125794,482666796&amp;fm=253&amp;fmt=auto&amp;app=138&amp;f=JPG?w=481&amp;h=600">
              <a:extLst>
                <a:ext uri="{FF2B5EF4-FFF2-40B4-BE49-F238E27FC236}">
                  <a16:creationId xmlns:a16="http://schemas.microsoft.com/office/drawing/2014/main" id="{DA338A49-E434-4170-9B5A-F832038B7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117" y="1024335"/>
              <a:ext cx="1140281" cy="1422387"/>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30AF6162-0490-4F16-89C0-B8F3407D657D}"/>
                </a:ext>
              </a:extLst>
            </p:cNvPr>
            <p:cNvSpPr txBox="1"/>
            <p:nvPr/>
          </p:nvSpPr>
          <p:spPr>
            <a:xfrm>
              <a:off x="5850832" y="978012"/>
              <a:ext cx="3161531" cy="2127442"/>
            </a:xfrm>
            <a:prstGeom prst="rect">
              <a:avLst/>
            </a:prstGeom>
            <a:noFill/>
            <a:ln w="28575">
              <a:solidFill>
                <a:srgbClr val="FF0000"/>
              </a:solidFill>
            </a:ln>
          </p:spPr>
          <p:txBody>
            <a:bodyPr wrap="square" rtlCol="0">
              <a:spAutoFit/>
            </a:bodyPr>
            <a:lstStyle/>
            <a:p>
              <a:pPr marL="285750" indent="-285750">
                <a:lnSpc>
                  <a:spcPct val="150000"/>
                </a:lnSpc>
                <a:buFont typeface="Wingdings" panose="05000000000000000000" pitchFamily="2" charset="2"/>
                <a:buChar char="u"/>
              </a:pPr>
              <a:r>
                <a:rPr lang="zh-CN" altLang="en-US" dirty="0"/>
                <a:t>在</a:t>
              </a:r>
              <a:r>
                <a:rPr lang="en-US" altLang="zh-CN" dirty="0"/>
                <a:t>《</a:t>
              </a:r>
              <a:r>
                <a:rPr lang="zh-CN" altLang="en-US" dirty="0"/>
                <a:t>电磁场的动力学理论</a:t>
              </a:r>
              <a:r>
                <a:rPr lang="en-US" altLang="zh-CN" dirty="0"/>
                <a:t>》</a:t>
              </a:r>
              <a:r>
                <a:rPr lang="zh-CN" altLang="en-US" dirty="0"/>
                <a:t>中提出</a:t>
              </a:r>
              <a:r>
                <a:rPr lang="zh-CN" altLang="en-US" dirty="0">
                  <a:solidFill>
                    <a:srgbClr val="FF0000"/>
                  </a:solidFill>
                </a:rPr>
                <a:t>能量</a:t>
              </a:r>
              <a:r>
                <a:rPr lang="zh-CN" altLang="en-US" dirty="0"/>
                <a:t>定域在</a:t>
              </a:r>
              <a:r>
                <a:rPr lang="zh-CN" altLang="en-US" dirty="0">
                  <a:solidFill>
                    <a:srgbClr val="FF0000"/>
                  </a:solidFill>
                </a:rPr>
                <a:t>电磁场</a:t>
              </a:r>
              <a:r>
                <a:rPr lang="zh-CN" altLang="en-US" dirty="0"/>
                <a:t>中，从而赋予</a:t>
              </a:r>
              <a:r>
                <a:rPr lang="zh-CN" altLang="en-US" dirty="0">
                  <a:solidFill>
                    <a:srgbClr val="FF0000"/>
                  </a:solidFill>
                </a:rPr>
                <a:t>场</a:t>
              </a:r>
              <a:r>
                <a:rPr lang="zh-CN" altLang="en-US" dirty="0"/>
                <a:t>以最重要的实在性</a:t>
              </a:r>
              <a:r>
                <a:rPr lang="en-US" altLang="zh-CN" dirty="0"/>
                <a:t>——</a:t>
              </a:r>
              <a:r>
                <a:rPr lang="zh-CN" altLang="en-US" dirty="0">
                  <a:solidFill>
                    <a:srgbClr val="FF0000"/>
                  </a:solidFill>
                </a:rPr>
                <a:t>能量</a:t>
              </a:r>
              <a:endParaRPr lang="en-US" altLang="zh-CN" dirty="0">
                <a:solidFill>
                  <a:srgbClr val="FF0000"/>
                </a:solidFill>
              </a:endParaRPr>
            </a:p>
            <a:p>
              <a:pPr marL="285750" indent="-285750">
                <a:lnSpc>
                  <a:spcPct val="150000"/>
                </a:lnSpc>
                <a:buFont typeface="Wingdings" panose="05000000000000000000" pitchFamily="2" charset="2"/>
                <a:buChar char="u"/>
              </a:pPr>
              <a:r>
                <a:rPr lang="zh-CN" altLang="en-US" dirty="0"/>
                <a:t>预言了电磁波的存在</a:t>
              </a:r>
              <a:endParaRPr lang="en-US" altLang="zh-CN" dirty="0"/>
            </a:p>
          </p:txBody>
        </p:sp>
        <p:sp>
          <p:nvSpPr>
            <p:cNvPr id="7" name="椭圆 6">
              <a:extLst>
                <a:ext uri="{FF2B5EF4-FFF2-40B4-BE49-F238E27FC236}">
                  <a16:creationId xmlns:a16="http://schemas.microsoft.com/office/drawing/2014/main" id="{ACC98A37-703F-F0AE-AB9A-E74ED2718DD2}"/>
                </a:ext>
              </a:extLst>
            </p:cNvPr>
            <p:cNvSpPr/>
            <p:nvPr/>
          </p:nvSpPr>
          <p:spPr>
            <a:xfrm>
              <a:off x="4616117" y="2460042"/>
              <a:ext cx="1032934" cy="1032934"/>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麦克斯韦</a:t>
              </a:r>
            </a:p>
          </p:txBody>
        </p:sp>
        <p:sp>
          <p:nvSpPr>
            <p:cNvPr id="9" name="椭圆 8">
              <a:extLst>
                <a:ext uri="{FF2B5EF4-FFF2-40B4-BE49-F238E27FC236}">
                  <a16:creationId xmlns:a16="http://schemas.microsoft.com/office/drawing/2014/main" id="{6AE899AA-CD96-36F4-2E29-15B7EA0E4E9E}"/>
                </a:ext>
              </a:extLst>
            </p:cNvPr>
            <p:cNvSpPr/>
            <p:nvPr/>
          </p:nvSpPr>
          <p:spPr>
            <a:xfrm>
              <a:off x="5418146" y="2486682"/>
              <a:ext cx="304800" cy="296333"/>
            </a:xfrm>
            <a:prstGeom prst="ellipse">
              <a:avLst/>
            </a:prstGeom>
            <a:solidFill>
              <a:schemeClr val="bg1"/>
            </a:solidFill>
            <a:ln w="444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2</a:t>
              </a:r>
              <a:endParaRPr lang="zh-CN" altLang="en-US" dirty="0">
                <a:solidFill>
                  <a:srgbClr val="FF0000"/>
                </a:solidFill>
              </a:endParaRPr>
            </a:p>
          </p:txBody>
        </p:sp>
      </p:grpSp>
      <p:grpSp>
        <p:nvGrpSpPr>
          <p:cNvPr id="16" name="组合 15">
            <a:extLst>
              <a:ext uri="{FF2B5EF4-FFF2-40B4-BE49-F238E27FC236}">
                <a16:creationId xmlns:a16="http://schemas.microsoft.com/office/drawing/2014/main" id="{E272803A-B8C7-F1E3-8D72-920EB6E9D7DE}"/>
              </a:ext>
            </a:extLst>
          </p:cNvPr>
          <p:cNvGrpSpPr/>
          <p:nvPr/>
        </p:nvGrpSpPr>
        <p:grpSpPr>
          <a:xfrm>
            <a:off x="220826" y="3493999"/>
            <a:ext cx="4386824" cy="2774527"/>
            <a:chOff x="220826" y="3493999"/>
            <a:chExt cx="4386824" cy="2774527"/>
          </a:xfrm>
        </p:grpSpPr>
        <p:pic>
          <p:nvPicPr>
            <p:cNvPr id="1030" name="Picture 6" descr="https://img0.baidu.com/it/u=1088871922,2276580460&amp;fm=253&amp;fmt=auto&amp;app=138&amp;f=JPEG?w=500&amp;h=618">
              <a:extLst>
                <a:ext uri="{FF2B5EF4-FFF2-40B4-BE49-F238E27FC236}">
                  <a16:creationId xmlns:a16="http://schemas.microsoft.com/office/drawing/2014/main" id="{7427EB72-48A5-4667-98C2-16C7BE687F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591" y="4582998"/>
              <a:ext cx="1123460" cy="1388596"/>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79B2655-19AE-4566-AE8B-93F6BBB7AD69}"/>
                </a:ext>
              </a:extLst>
            </p:cNvPr>
            <p:cNvSpPr txBox="1"/>
            <p:nvPr/>
          </p:nvSpPr>
          <p:spPr>
            <a:xfrm>
              <a:off x="220826" y="3864085"/>
              <a:ext cx="3079471" cy="2404441"/>
            </a:xfrm>
            <a:prstGeom prst="rect">
              <a:avLst/>
            </a:prstGeom>
            <a:noFill/>
            <a:ln w="28575">
              <a:solidFill>
                <a:srgbClr val="FF0000"/>
              </a:solidFill>
            </a:ln>
          </p:spPr>
          <p:txBody>
            <a:bodyPr wrap="square" rtlCol="0">
              <a:spAutoFit/>
            </a:bodyPr>
            <a:lstStyle/>
            <a:p>
              <a:pPr marL="285750" indent="-285750">
                <a:buFont typeface="Wingdings" panose="05000000000000000000" pitchFamily="2" charset="2"/>
                <a:buChar char="u"/>
              </a:pPr>
              <a:r>
                <a:rPr lang="zh-CN" altLang="en-US" dirty="0"/>
                <a:t>赫兹证实</a:t>
              </a:r>
              <a:r>
                <a:rPr lang="zh-CN" altLang="en-US" dirty="0">
                  <a:solidFill>
                    <a:srgbClr val="FF0000"/>
                  </a:solidFill>
                </a:rPr>
                <a:t>电磁波</a:t>
              </a:r>
              <a:r>
                <a:rPr lang="zh-CN" altLang="en-US" dirty="0"/>
                <a:t>的存在</a:t>
              </a:r>
              <a:endParaRPr lang="en-US" altLang="zh-CN" dirty="0"/>
            </a:p>
            <a:p>
              <a:pPr marL="285750" indent="-285750">
                <a:lnSpc>
                  <a:spcPct val="150000"/>
                </a:lnSpc>
                <a:buFont typeface="Wingdings" panose="05000000000000000000" pitchFamily="2" charset="2"/>
                <a:buChar char="u"/>
              </a:pPr>
              <a:r>
                <a:rPr lang="en-US" altLang="zh-CN" dirty="0"/>
                <a:t>1899</a:t>
              </a:r>
              <a:r>
                <a:rPr lang="zh-CN" altLang="en-US" dirty="0"/>
                <a:t>年</a:t>
              </a:r>
              <a:r>
                <a:rPr lang="en-US" altLang="zh-CN" dirty="0"/>
                <a:t>, </a:t>
              </a:r>
              <a:r>
                <a:rPr lang="zh-CN" altLang="en-US" dirty="0"/>
                <a:t>列别捷夫证明了</a:t>
              </a:r>
              <a:r>
                <a:rPr lang="zh-CN" altLang="en-US" dirty="0">
                  <a:solidFill>
                    <a:srgbClr val="FF0000"/>
                  </a:solidFill>
                </a:rPr>
                <a:t>光压</a:t>
              </a:r>
              <a:r>
                <a:rPr lang="zh-CN" altLang="en-US" dirty="0"/>
                <a:t>的存在，这表明电磁场也具有</a:t>
              </a:r>
              <a:r>
                <a:rPr lang="zh-CN" altLang="en-US" dirty="0">
                  <a:solidFill>
                    <a:srgbClr val="FF0000"/>
                  </a:solidFill>
                </a:rPr>
                <a:t>动量</a:t>
              </a:r>
              <a:r>
                <a:rPr lang="zh-CN" altLang="en-US" dirty="0"/>
                <a:t>。</a:t>
              </a:r>
              <a:endParaRPr lang="en-US" altLang="zh-CN" dirty="0"/>
            </a:p>
            <a:p>
              <a:pPr marL="285750" indent="-285750">
                <a:lnSpc>
                  <a:spcPct val="150000"/>
                </a:lnSpc>
                <a:buFont typeface="Wingdings" panose="05000000000000000000" pitchFamily="2" charset="2"/>
                <a:buChar char="u"/>
              </a:pPr>
              <a:r>
                <a:rPr lang="zh-CN" altLang="en-US" dirty="0"/>
                <a:t>汤姆孙提出</a:t>
              </a:r>
              <a:r>
                <a:rPr lang="zh-CN" altLang="en-US" dirty="0">
                  <a:solidFill>
                    <a:srgbClr val="FF0000"/>
                  </a:solidFill>
                </a:rPr>
                <a:t>电磁质量</a:t>
              </a:r>
              <a:endParaRPr lang="en-US" altLang="zh-CN" dirty="0">
                <a:solidFill>
                  <a:srgbClr val="FF0000"/>
                </a:solidFill>
              </a:endParaRPr>
            </a:p>
            <a:p>
              <a:pPr marL="285750" indent="-285750">
                <a:lnSpc>
                  <a:spcPct val="150000"/>
                </a:lnSpc>
                <a:buFont typeface="Wingdings" panose="05000000000000000000" pitchFamily="2" charset="2"/>
                <a:buChar char="u"/>
              </a:pPr>
              <a:r>
                <a:rPr lang="zh-CN" altLang="en-US" dirty="0"/>
                <a:t>电磁场</a:t>
              </a:r>
              <a:r>
                <a:rPr lang="zh-CN" altLang="en-US" dirty="0">
                  <a:solidFill>
                    <a:srgbClr val="FF0000"/>
                  </a:solidFill>
                </a:rPr>
                <a:t>物质性</a:t>
              </a:r>
              <a:r>
                <a:rPr lang="zh-CN" altLang="en-US" dirty="0"/>
                <a:t>已齐备</a:t>
              </a:r>
            </a:p>
          </p:txBody>
        </p:sp>
        <p:sp>
          <p:nvSpPr>
            <p:cNvPr id="6" name="椭圆 5">
              <a:extLst>
                <a:ext uri="{FF2B5EF4-FFF2-40B4-BE49-F238E27FC236}">
                  <a16:creationId xmlns:a16="http://schemas.microsoft.com/office/drawing/2014/main" id="{77B71FE5-F416-2B3E-D374-B2BFA1804289}"/>
                </a:ext>
              </a:extLst>
            </p:cNvPr>
            <p:cNvSpPr/>
            <p:nvPr/>
          </p:nvSpPr>
          <p:spPr>
            <a:xfrm>
              <a:off x="3574716" y="3493999"/>
              <a:ext cx="1032934" cy="1032934"/>
            </a:xfrm>
            <a:prstGeom prst="ellipse">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赫兹等</a:t>
              </a:r>
            </a:p>
          </p:txBody>
        </p:sp>
        <p:sp>
          <p:nvSpPr>
            <p:cNvPr id="13" name="椭圆 12">
              <a:extLst>
                <a:ext uri="{FF2B5EF4-FFF2-40B4-BE49-F238E27FC236}">
                  <a16:creationId xmlns:a16="http://schemas.microsoft.com/office/drawing/2014/main" id="{AE3D023C-E23D-B9E1-E172-AEAD6092B394}"/>
                </a:ext>
              </a:extLst>
            </p:cNvPr>
            <p:cNvSpPr/>
            <p:nvPr/>
          </p:nvSpPr>
          <p:spPr>
            <a:xfrm>
              <a:off x="3484189" y="4168706"/>
              <a:ext cx="304800" cy="296333"/>
            </a:xfrm>
            <a:prstGeom prst="ellipse">
              <a:avLst/>
            </a:prstGeom>
            <a:solidFill>
              <a:schemeClr val="bg1"/>
            </a:solidFill>
            <a:ln w="444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3</a:t>
              </a:r>
              <a:endParaRPr lang="zh-CN" altLang="en-US" dirty="0">
                <a:solidFill>
                  <a:srgbClr val="FF0000"/>
                </a:solidFill>
              </a:endParaRPr>
            </a:p>
          </p:txBody>
        </p:sp>
      </p:grpSp>
      <p:sp>
        <p:nvSpPr>
          <p:cNvPr id="14" name="椭圆 13">
            <a:extLst>
              <a:ext uri="{FF2B5EF4-FFF2-40B4-BE49-F238E27FC236}">
                <a16:creationId xmlns:a16="http://schemas.microsoft.com/office/drawing/2014/main" id="{0E2108A8-380C-57D9-1552-C73494DFFCB4}"/>
              </a:ext>
            </a:extLst>
          </p:cNvPr>
          <p:cNvSpPr/>
          <p:nvPr/>
        </p:nvSpPr>
        <p:spPr>
          <a:xfrm>
            <a:off x="5426311" y="4193493"/>
            <a:ext cx="304800" cy="296333"/>
          </a:xfrm>
          <a:prstGeom prst="ellipse">
            <a:avLst/>
          </a:prstGeom>
          <a:solidFill>
            <a:schemeClr val="bg1"/>
          </a:solidFill>
          <a:ln w="444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4</a:t>
            </a:r>
            <a:endParaRPr lang="zh-CN" altLang="en-US" dirty="0">
              <a:solidFill>
                <a:srgbClr val="FF0000"/>
              </a:solidFill>
            </a:endParaRPr>
          </a:p>
        </p:txBody>
      </p:sp>
    </p:spTree>
    <p:extLst>
      <p:ext uri="{BB962C8B-B14F-4D97-AF65-F5344CB8AC3E}">
        <p14:creationId xmlns:p14="http://schemas.microsoft.com/office/powerpoint/2010/main" val="217316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a:extLst>
              <a:ext uri="{FF2B5EF4-FFF2-40B4-BE49-F238E27FC236}">
                <a16:creationId xmlns:a16="http://schemas.microsoft.com/office/drawing/2014/main" id="{F130E982-A1F4-A0AF-040E-4A7AB8CDFDBE}"/>
              </a:ext>
            </a:extLst>
          </p:cNvPr>
          <p:cNvSpPr txBox="1">
            <a:spLocks noChangeArrowheads="1"/>
          </p:cNvSpPr>
          <p:nvPr/>
        </p:nvSpPr>
        <p:spPr bwMode="auto">
          <a:xfrm>
            <a:off x="249238" y="650875"/>
            <a:ext cx="8677276"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Tx/>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在电荷周围空间存在一种特殊物质，它可以传递电荷之间的相互作用力，这种特殊物质称为</a:t>
            </a:r>
            <a:r>
              <a:rPr lang="zh-CN" altLang="en-US" sz="2400" dirty="0">
                <a:solidFill>
                  <a:srgbClr val="FF0000"/>
                </a:solidFill>
                <a:latin typeface="黑体" panose="02010609060101010101" pitchFamily="49" charset="-122"/>
                <a:ea typeface="黑体" panose="02010609060101010101" pitchFamily="49" charset="-122"/>
              </a:rPr>
              <a:t>电场</a:t>
            </a:r>
            <a:r>
              <a:rPr lang="zh-CN" altLang="en-US" sz="2400" dirty="0">
                <a:latin typeface="黑体" panose="02010609060101010101" pitchFamily="49" charset="-122"/>
                <a:ea typeface="黑体" panose="02010609060101010101" pitchFamily="49" charset="-122"/>
              </a:rPr>
              <a:t>。静止电荷周围存在的电场，称</a:t>
            </a:r>
            <a:r>
              <a:rPr lang="zh-CN" altLang="en-US" sz="2400" dirty="0">
                <a:solidFill>
                  <a:srgbClr val="FF0000"/>
                </a:solidFill>
                <a:latin typeface="黑体" panose="02010609060101010101" pitchFamily="49" charset="-122"/>
                <a:ea typeface="黑体" panose="02010609060101010101" pitchFamily="49" charset="-122"/>
              </a:rPr>
              <a:t>静电场</a:t>
            </a:r>
            <a:r>
              <a:rPr lang="zh-CN" altLang="en-US" sz="2400" dirty="0">
                <a:latin typeface="黑体" panose="02010609060101010101" pitchFamily="49" charset="-122"/>
                <a:ea typeface="黑体" panose="02010609060101010101" pitchFamily="49" charset="-122"/>
              </a:rPr>
              <a:t>。</a:t>
            </a:r>
          </a:p>
        </p:txBody>
      </p:sp>
      <p:sp>
        <p:nvSpPr>
          <p:cNvPr id="7" name="Text Box 5">
            <a:extLst>
              <a:ext uri="{FF2B5EF4-FFF2-40B4-BE49-F238E27FC236}">
                <a16:creationId xmlns:a16="http://schemas.microsoft.com/office/drawing/2014/main" id="{28D16BF7-10EB-AAF6-8AED-46DA9C3627C3}"/>
              </a:ext>
            </a:extLst>
          </p:cNvPr>
          <p:cNvSpPr txBox="1">
            <a:spLocks noChangeArrowheads="1"/>
          </p:cNvSpPr>
          <p:nvPr/>
        </p:nvSpPr>
        <p:spPr bwMode="auto">
          <a:xfrm>
            <a:off x="276225" y="3082757"/>
            <a:ext cx="8520642"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任何进入该电场的带电体，都受到电场传递的作用力的作用，这种力称为</a:t>
            </a:r>
            <a:r>
              <a:rPr lang="zh-CN" altLang="en-US" sz="2400" dirty="0">
                <a:solidFill>
                  <a:srgbClr val="FF0000"/>
                </a:solidFill>
                <a:latin typeface="黑体" panose="02010609060101010101" pitchFamily="49" charset="-122"/>
                <a:ea typeface="黑体" panose="02010609060101010101" pitchFamily="49" charset="-122"/>
              </a:rPr>
              <a:t>静电场力</a:t>
            </a:r>
            <a:r>
              <a:rPr lang="zh-CN" altLang="en-US" sz="2400" dirty="0">
                <a:latin typeface="黑体" panose="02010609060101010101" pitchFamily="49" charset="-122"/>
                <a:ea typeface="黑体" panose="02010609060101010101" pitchFamily="49" charset="-122"/>
              </a:rPr>
              <a:t>。</a:t>
            </a:r>
          </a:p>
        </p:txBody>
      </p:sp>
      <p:sp>
        <p:nvSpPr>
          <p:cNvPr id="8" name="Text Box 6">
            <a:extLst>
              <a:ext uri="{FF2B5EF4-FFF2-40B4-BE49-F238E27FC236}">
                <a16:creationId xmlns:a16="http://schemas.microsoft.com/office/drawing/2014/main" id="{2566A252-EDF1-6E13-1129-3972608243A1}"/>
              </a:ext>
            </a:extLst>
          </p:cNvPr>
          <p:cNvSpPr txBox="1">
            <a:spLocks noChangeArrowheads="1"/>
          </p:cNvSpPr>
          <p:nvPr/>
        </p:nvSpPr>
        <p:spPr bwMode="auto">
          <a:xfrm>
            <a:off x="276224" y="4252514"/>
            <a:ext cx="8461375"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Tx/>
              <a:buNone/>
            </a:pPr>
            <a:r>
              <a:rPr lang="en-US" altLang="zh-CN" sz="2400" dirty="0">
                <a:latin typeface="黑体" panose="02010609060101010101" pitchFamily="49" charset="-122"/>
                <a:ea typeface="黑体" panose="02010609060101010101" pitchFamily="49" charset="-122"/>
              </a:rPr>
              <a:t>3</a:t>
            </a:r>
            <a:r>
              <a:rPr lang="en-US" altLang="zh-CN" sz="2400" i="1"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当带电体在电场中移动时，电场力对带电体作功</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表明电场具有</a:t>
            </a:r>
            <a:r>
              <a:rPr lang="zh-CN" altLang="en-US" sz="2400" dirty="0">
                <a:solidFill>
                  <a:srgbClr val="FF0000"/>
                </a:solidFill>
                <a:latin typeface="黑体" panose="02010609060101010101" pitchFamily="49" charset="-122"/>
                <a:ea typeface="黑体" panose="02010609060101010101" pitchFamily="49" charset="-122"/>
              </a:rPr>
              <a:t>能量</a:t>
            </a:r>
            <a:r>
              <a:rPr lang="zh-CN" altLang="en-US" sz="2400" dirty="0">
                <a:latin typeface="黑体" panose="02010609060101010101" pitchFamily="49" charset="-122"/>
                <a:ea typeface="黑体" panose="02010609060101010101" pitchFamily="49" charset="-122"/>
              </a:rPr>
              <a:t>。</a:t>
            </a:r>
          </a:p>
        </p:txBody>
      </p:sp>
      <p:grpSp>
        <p:nvGrpSpPr>
          <p:cNvPr id="2" name="Group 7">
            <a:extLst>
              <a:ext uri="{FF2B5EF4-FFF2-40B4-BE49-F238E27FC236}">
                <a16:creationId xmlns:a16="http://schemas.microsoft.com/office/drawing/2014/main" id="{A15D487F-E97E-EEFD-3B81-3F2AA393769F}"/>
              </a:ext>
            </a:extLst>
          </p:cNvPr>
          <p:cNvGrpSpPr>
            <a:grpSpLocks/>
          </p:cNvGrpSpPr>
          <p:nvPr/>
        </p:nvGrpSpPr>
        <p:grpSpPr bwMode="auto">
          <a:xfrm>
            <a:off x="1806575" y="2327720"/>
            <a:ext cx="4340225" cy="560388"/>
            <a:chOff x="2353" y="1658"/>
            <a:chExt cx="2734" cy="353"/>
          </a:xfrm>
        </p:grpSpPr>
        <p:sp>
          <p:nvSpPr>
            <p:cNvPr id="20488" name="Text Box 8">
              <a:extLst>
                <a:ext uri="{FF2B5EF4-FFF2-40B4-BE49-F238E27FC236}">
                  <a16:creationId xmlns:a16="http://schemas.microsoft.com/office/drawing/2014/main" id="{AE5ABA73-1242-A1B6-DBB6-0605D9E187EC}"/>
                </a:ext>
              </a:extLst>
            </p:cNvPr>
            <p:cNvSpPr txBox="1">
              <a:spLocks noChangeArrowheads="1"/>
            </p:cNvSpPr>
            <p:nvPr/>
          </p:nvSpPr>
          <p:spPr bwMode="auto">
            <a:xfrm>
              <a:off x="2353" y="1658"/>
              <a:ext cx="273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nSpc>
                  <a:spcPct val="150000"/>
                </a:lnSpc>
                <a:spcBef>
                  <a:spcPct val="0"/>
                </a:spcBef>
                <a:buClrTx/>
                <a:buSzTx/>
                <a:buFontTx/>
                <a:buNone/>
              </a:pPr>
              <a:r>
                <a:rPr lang="zh-CN" altLang="en-US" sz="2400" dirty="0">
                  <a:solidFill>
                    <a:srgbClr val="FF0000"/>
                  </a:solidFill>
                  <a:latin typeface="黑体" panose="02010609060101010101" pitchFamily="49" charset="-122"/>
                  <a:ea typeface="黑体" panose="02010609060101010101" pitchFamily="49" charset="-122"/>
                </a:rPr>
                <a:t>电荷</a:t>
              </a:r>
              <a:r>
                <a:rPr lang="zh-CN" altLang="en-US" sz="2400" dirty="0">
                  <a:latin typeface="黑体" panose="02010609060101010101" pitchFamily="49" charset="-122"/>
                  <a:ea typeface="黑体" panose="02010609060101010101" pitchFamily="49" charset="-122"/>
                </a:rPr>
                <a:t>       </a:t>
              </a:r>
              <a:r>
                <a:rPr lang="zh-CN" altLang="en-US" sz="2400" dirty="0">
                  <a:solidFill>
                    <a:srgbClr val="00B050"/>
                  </a:solidFill>
                  <a:latin typeface="黑体" panose="02010609060101010101" pitchFamily="49" charset="-122"/>
                  <a:ea typeface="黑体" panose="02010609060101010101" pitchFamily="49" charset="-122"/>
                </a:rPr>
                <a:t>电场</a:t>
              </a:r>
              <a:r>
                <a:rPr lang="zh-CN" altLang="en-US" sz="2400" dirty="0">
                  <a:latin typeface="黑体" panose="02010609060101010101" pitchFamily="49" charset="-122"/>
                  <a:ea typeface="黑体" panose="02010609060101010101" pitchFamily="49" charset="-122"/>
                </a:rPr>
                <a:t>        </a:t>
              </a:r>
              <a:r>
                <a:rPr lang="zh-CN" altLang="en-US" sz="2400" dirty="0">
                  <a:solidFill>
                    <a:srgbClr val="FF0000"/>
                  </a:solidFill>
                  <a:latin typeface="黑体" panose="02010609060101010101" pitchFamily="49" charset="-122"/>
                  <a:ea typeface="黑体" panose="02010609060101010101" pitchFamily="49" charset="-122"/>
                </a:rPr>
                <a:t>电荷</a:t>
              </a:r>
            </a:p>
          </p:txBody>
        </p:sp>
        <p:sp>
          <p:nvSpPr>
            <p:cNvPr id="20489" name="Line 9">
              <a:extLst>
                <a:ext uri="{FF2B5EF4-FFF2-40B4-BE49-F238E27FC236}">
                  <a16:creationId xmlns:a16="http://schemas.microsoft.com/office/drawing/2014/main" id="{F85ABDF5-152F-2AED-62E4-D4834D4BD578}"/>
                </a:ext>
              </a:extLst>
            </p:cNvPr>
            <p:cNvSpPr>
              <a:spLocks noChangeShapeType="1"/>
            </p:cNvSpPr>
            <p:nvPr/>
          </p:nvSpPr>
          <p:spPr bwMode="auto">
            <a:xfrm>
              <a:off x="3007" y="1802"/>
              <a:ext cx="336" cy="0"/>
            </a:xfrm>
            <a:prstGeom prst="line">
              <a:avLst/>
            </a:prstGeom>
            <a:noFill/>
            <a:ln w="41275" cap="sq">
              <a:solidFill>
                <a:srgbClr val="CC0000"/>
              </a:solidFill>
              <a:round/>
              <a:headEnd type="none" w="sm" len="sm"/>
              <a:tailEnd type="arrow" w="med" len="lg"/>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sz="2400"/>
            </a:p>
          </p:txBody>
        </p:sp>
        <p:sp>
          <p:nvSpPr>
            <p:cNvPr id="20490" name="Line 10">
              <a:extLst>
                <a:ext uri="{FF2B5EF4-FFF2-40B4-BE49-F238E27FC236}">
                  <a16:creationId xmlns:a16="http://schemas.microsoft.com/office/drawing/2014/main" id="{79856029-6A78-38FE-277C-086A0D7826B1}"/>
                </a:ext>
              </a:extLst>
            </p:cNvPr>
            <p:cNvSpPr>
              <a:spLocks noChangeShapeType="1"/>
            </p:cNvSpPr>
            <p:nvPr/>
          </p:nvSpPr>
          <p:spPr bwMode="auto">
            <a:xfrm>
              <a:off x="4087" y="1830"/>
              <a:ext cx="336" cy="0"/>
            </a:xfrm>
            <a:prstGeom prst="line">
              <a:avLst/>
            </a:prstGeom>
            <a:noFill/>
            <a:ln w="41275" cap="sq">
              <a:solidFill>
                <a:srgbClr val="CC0000"/>
              </a:solidFill>
              <a:round/>
              <a:headEnd type="none" w="sm" len="sm"/>
              <a:tailEnd type="arrow" w="med" len="lg"/>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sz="2400"/>
            </a:p>
          </p:txBody>
        </p:sp>
        <p:sp>
          <p:nvSpPr>
            <p:cNvPr id="20491" name="Line 11">
              <a:extLst>
                <a:ext uri="{FF2B5EF4-FFF2-40B4-BE49-F238E27FC236}">
                  <a16:creationId xmlns:a16="http://schemas.microsoft.com/office/drawing/2014/main" id="{0B3EB34A-1587-8BE4-CC9D-2C93B488D3CC}"/>
                </a:ext>
              </a:extLst>
            </p:cNvPr>
            <p:cNvSpPr>
              <a:spLocks noChangeShapeType="1"/>
            </p:cNvSpPr>
            <p:nvPr/>
          </p:nvSpPr>
          <p:spPr bwMode="auto">
            <a:xfrm flipH="1">
              <a:off x="2962" y="1928"/>
              <a:ext cx="336" cy="0"/>
            </a:xfrm>
            <a:prstGeom prst="line">
              <a:avLst/>
            </a:prstGeom>
            <a:noFill/>
            <a:ln w="41275" cap="sq">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sz="2400"/>
            </a:p>
          </p:txBody>
        </p:sp>
        <p:sp>
          <p:nvSpPr>
            <p:cNvPr id="20492" name="Line 12">
              <a:extLst>
                <a:ext uri="{FF2B5EF4-FFF2-40B4-BE49-F238E27FC236}">
                  <a16:creationId xmlns:a16="http://schemas.microsoft.com/office/drawing/2014/main" id="{8D296967-EA91-B06C-D710-147EE76AA74A}"/>
                </a:ext>
              </a:extLst>
            </p:cNvPr>
            <p:cNvSpPr>
              <a:spLocks noChangeShapeType="1"/>
            </p:cNvSpPr>
            <p:nvPr/>
          </p:nvSpPr>
          <p:spPr bwMode="auto">
            <a:xfrm flipH="1">
              <a:off x="4070" y="1928"/>
              <a:ext cx="336" cy="0"/>
            </a:xfrm>
            <a:prstGeom prst="line">
              <a:avLst/>
            </a:prstGeom>
            <a:noFill/>
            <a:ln w="41275" cap="sq">
              <a:solidFill>
                <a:srgbClr val="0000FF"/>
              </a:solidFill>
              <a:round/>
              <a:headEnd type="none" w="sm" len="sm"/>
              <a:tailEnd type="arrow" w="med" len="lg"/>
            </a:ln>
            <a:extLst>
              <a:ext uri="{909E8E84-426E-40DD-AFC4-6F175D3DCCD1}">
                <a14:hiddenFill xmlns:a14="http://schemas.microsoft.com/office/drawing/2010/main">
                  <a:noFill/>
                </a14:hiddenFill>
              </a:ext>
            </a:extLst>
          </p:spPr>
          <p:txBody>
            <a:bodyPr wrap="none" anchor="ctr"/>
            <a:lstStyle/>
            <a:p>
              <a:pPr>
                <a:lnSpc>
                  <a:spcPct val="150000"/>
                </a:lnSpc>
              </a:pPr>
              <a:endParaRPr lang="zh-CN" altLang="en-US" sz="2400"/>
            </a:p>
          </p:txBody>
        </p:sp>
      </p:grpSp>
      <p:sp>
        <p:nvSpPr>
          <p:cNvPr id="15" name="Text Box 13">
            <a:extLst>
              <a:ext uri="{FF2B5EF4-FFF2-40B4-BE49-F238E27FC236}">
                <a16:creationId xmlns:a16="http://schemas.microsoft.com/office/drawing/2014/main" id="{F12A88A3-35FF-AB85-F0C4-F5F01D360FA7}"/>
              </a:ext>
            </a:extLst>
          </p:cNvPr>
          <p:cNvSpPr txBox="1">
            <a:spLocks noChangeArrowheads="1"/>
          </p:cNvSpPr>
          <p:nvPr/>
        </p:nvSpPr>
        <p:spPr bwMode="auto">
          <a:xfrm>
            <a:off x="193675" y="5570629"/>
            <a:ext cx="8677276"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lnSpc>
                <a:spcPct val="150000"/>
              </a:lnSpc>
              <a:spcBef>
                <a:spcPct val="0"/>
              </a:spcBef>
              <a:buClrTx/>
              <a:buSzTx/>
              <a:buFontTx/>
              <a:buNone/>
            </a:pPr>
            <a:r>
              <a:rPr lang="zh-CN" altLang="en-US" sz="2400" b="1" dirty="0">
                <a:solidFill>
                  <a:srgbClr val="FF0000"/>
                </a:solidFill>
                <a:latin typeface="黑体" panose="02010609060101010101" pitchFamily="49" charset="-122"/>
                <a:ea typeface="黑体" panose="02010609060101010101" pitchFamily="49" charset="-122"/>
              </a:rPr>
              <a:t>实验表明电场具有质量、动量、能量，体现了它的物质性。</a:t>
            </a:r>
          </a:p>
        </p:txBody>
      </p:sp>
      <p:sp>
        <p:nvSpPr>
          <p:cNvPr id="20487" name="TextBox 15">
            <a:extLst>
              <a:ext uri="{FF2B5EF4-FFF2-40B4-BE49-F238E27FC236}">
                <a16:creationId xmlns:a16="http://schemas.microsoft.com/office/drawing/2014/main" id="{85D10060-A8ED-E3E5-EBFD-778E940993A4}"/>
              </a:ext>
            </a:extLst>
          </p:cNvPr>
          <p:cNvSpPr txBox="1">
            <a:spLocks noChangeArrowheads="1"/>
          </p:cNvSpPr>
          <p:nvPr/>
        </p:nvSpPr>
        <p:spPr bwMode="auto">
          <a:xfrm>
            <a:off x="276225" y="77788"/>
            <a:ext cx="44338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3000" b="1">
                <a:solidFill>
                  <a:srgbClr val="0000CC"/>
                </a:solidFill>
                <a:latin typeface="黑体" panose="02010609060101010101" pitchFamily="49" charset="-122"/>
                <a:ea typeface="黑体" panose="02010609060101010101" pitchFamily="49" charset="-122"/>
              </a:rPr>
              <a:t>近代物理学的发展表明：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par>
                          <p:cTn id="8" fill="hold" nodeType="with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in)">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in)">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i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1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9" name="Rectangle 2">
            <a:extLst>
              <a:ext uri="{FF2B5EF4-FFF2-40B4-BE49-F238E27FC236}">
                <a16:creationId xmlns:a16="http://schemas.microsoft.com/office/drawing/2014/main" id="{53F036F9-0CD7-69DC-3ACB-7EA19640FE53}"/>
              </a:ext>
            </a:extLst>
          </p:cNvPr>
          <p:cNvSpPr>
            <a:spLocks noGrp="1" noChangeArrowheads="1"/>
          </p:cNvSpPr>
          <p:nvPr>
            <p:ph type="title"/>
          </p:nvPr>
        </p:nvSpPr>
        <p:spPr>
          <a:xfrm>
            <a:off x="325438" y="44450"/>
            <a:ext cx="4102100" cy="762000"/>
          </a:xfrm>
        </p:spPr>
        <p:txBody>
          <a:bodyPr>
            <a:normAutofit/>
          </a:bodyPr>
          <a:lstStyle/>
          <a:p>
            <a:pPr algn="just" eaLnBrk="1" hangingPunct="1"/>
            <a:r>
              <a:rPr lang="zh-CN" altLang="en-US" sz="4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电场强度</a:t>
            </a:r>
          </a:p>
        </p:txBody>
      </p:sp>
      <p:sp>
        <p:nvSpPr>
          <p:cNvPr id="4099" name="Rectangle 3">
            <a:extLst>
              <a:ext uri="{FF2B5EF4-FFF2-40B4-BE49-F238E27FC236}">
                <a16:creationId xmlns:a16="http://schemas.microsoft.com/office/drawing/2014/main" id="{B1675878-D54F-29FC-D25D-4C08D00CB4E4}"/>
              </a:ext>
            </a:extLst>
          </p:cNvPr>
          <p:cNvSpPr>
            <a:spLocks noGrp="1" noChangeArrowheads="1"/>
          </p:cNvSpPr>
          <p:nvPr>
            <p:ph type="body" sz="half" idx="1"/>
          </p:nvPr>
        </p:nvSpPr>
        <p:spPr>
          <a:xfrm>
            <a:off x="268289" y="1804186"/>
            <a:ext cx="3160712" cy="468492"/>
          </a:xfrm>
        </p:spPr>
        <p:txBody>
          <a:bodyPr/>
          <a:lstStyle/>
          <a:p>
            <a:pPr marL="0" indent="0" eaLnBrk="1" hangingPunct="1">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引入的</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试探电荷</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圆角矩形 7">
            <a:extLst>
              <a:ext uri="{FF2B5EF4-FFF2-40B4-BE49-F238E27FC236}">
                <a16:creationId xmlns:a16="http://schemas.microsoft.com/office/drawing/2014/main" id="{DBE681A9-8DF8-4481-4D62-5E13E13B6DC4}"/>
              </a:ext>
            </a:extLst>
          </p:cNvPr>
          <p:cNvSpPr>
            <a:spLocks noChangeArrowheads="1"/>
          </p:cNvSpPr>
          <p:nvPr/>
        </p:nvSpPr>
        <p:spPr bwMode="auto">
          <a:xfrm>
            <a:off x="410633" y="688977"/>
            <a:ext cx="2087033" cy="45719"/>
          </a:xfrm>
          <a:prstGeom prst="roundRect">
            <a:avLst>
              <a:gd name="adj" fmla="val 16667"/>
            </a:avLst>
          </a:prstGeom>
          <a:solidFill>
            <a:srgbClr val="33CCFF"/>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8">
            <a:extLst>
              <a:ext uri="{FF2B5EF4-FFF2-40B4-BE49-F238E27FC236}">
                <a16:creationId xmlns:a16="http://schemas.microsoft.com/office/drawing/2014/main" id="{F4E31272-B570-F6CE-C044-D17BC4F9587B}"/>
              </a:ext>
            </a:extLst>
          </p:cNvPr>
          <p:cNvSpPr txBox="1">
            <a:spLocks noChangeArrowheads="1"/>
          </p:cNvSpPr>
          <p:nvPr/>
        </p:nvSpPr>
        <p:spPr bwMode="auto">
          <a:xfrm>
            <a:off x="306951" y="1039442"/>
            <a:ext cx="4664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研究点电荷</a:t>
            </a:r>
            <a:r>
              <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的场强：</a:t>
            </a:r>
          </a:p>
        </p:txBody>
      </p:sp>
      <p:graphicFrame>
        <p:nvGraphicFramePr>
          <p:cNvPr id="21517" name="Object 9">
            <a:extLst>
              <a:ext uri="{FF2B5EF4-FFF2-40B4-BE49-F238E27FC236}">
                <a16:creationId xmlns:a16="http://schemas.microsoft.com/office/drawing/2014/main" id="{7D33A472-EE37-30B3-7DE3-F28329BFCF74}"/>
              </a:ext>
            </a:extLst>
          </p:cNvPr>
          <p:cNvGraphicFramePr>
            <a:graphicFrameLocks noChangeAspect="1"/>
          </p:cNvGraphicFramePr>
          <p:nvPr>
            <p:extLst>
              <p:ext uri="{D42A27DB-BD31-4B8C-83A1-F6EECF244321}">
                <p14:modId xmlns:p14="http://schemas.microsoft.com/office/powerpoint/2010/main" val="1529851006"/>
              </p:ext>
            </p:extLst>
          </p:nvPr>
        </p:nvGraphicFramePr>
        <p:xfrm>
          <a:off x="954936" y="4359382"/>
          <a:ext cx="2248267" cy="1067060"/>
        </p:xfrm>
        <a:graphic>
          <a:graphicData uri="http://schemas.openxmlformats.org/presentationml/2006/ole">
            <mc:AlternateContent xmlns:mc="http://schemas.openxmlformats.org/markup-compatibility/2006">
              <mc:Choice xmlns:v="urn:schemas-microsoft-com:vml" Requires="v">
                <p:oleObj spid="_x0000_s1026" name="Equation" r:id="rId3" imgW="990360" imgH="431640" progId="Equation.DSMT4">
                  <p:embed/>
                </p:oleObj>
              </mc:Choice>
              <mc:Fallback>
                <p:oleObj name="Equation" r:id="rId3" imgW="990360" imgH="431640" progId="Equation.DSMT4">
                  <p:embed/>
                  <p:pic>
                    <p:nvPicPr>
                      <p:cNvPr id="21517" name="Object 9">
                        <a:extLst>
                          <a:ext uri="{FF2B5EF4-FFF2-40B4-BE49-F238E27FC236}">
                            <a16:creationId xmlns:a16="http://schemas.microsoft.com/office/drawing/2014/main" id="{7D33A472-EE37-30B3-7DE3-F28329BFCF74}"/>
                          </a:ext>
                        </a:extLst>
                      </p:cNvPr>
                      <p:cNvPicPr>
                        <a:picLocks noChangeAspect="1" noChangeArrowheads="1"/>
                      </p:cNvPicPr>
                      <p:nvPr/>
                    </p:nvPicPr>
                    <p:blipFill>
                      <a:blip r:embed="rId4"/>
                      <a:srcRect/>
                      <a:stretch>
                        <a:fillRect/>
                      </a:stretch>
                    </p:blipFill>
                    <p:spPr bwMode="auto">
                      <a:xfrm>
                        <a:off x="954936" y="4359382"/>
                        <a:ext cx="2248267" cy="1067060"/>
                      </a:xfrm>
                      <a:prstGeom prst="rect">
                        <a:avLst/>
                      </a:prstGeom>
                      <a:noFill/>
                      <a:ln>
                        <a:noFill/>
                      </a:ln>
                      <a:effectLst/>
                    </p:spPr>
                  </p:pic>
                </p:oleObj>
              </mc:Fallback>
            </mc:AlternateContent>
          </a:graphicData>
        </a:graphic>
      </p:graphicFrame>
      <p:graphicFrame>
        <p:nvGraphicFramePr>
          <p:cNvPr id="1034" name="Object 10">
            <a:extLst>
              <a:ext uri="{FF2B5EF4-FFF2-40B4-BE49-F238E27FC236}">
                <a16:creationId xmlns:a16="http://schemas.microsoft.com/office/drawing/2014/main" id="{E4740785-7B68-DD95-8255-50717C0C5C6C}"/>
              </a:ext>
            </a:extLst>
          </p:cNvPr>
          <p:cNvGraphicFramePr>
            <a:graphicFrameLocks noChangeAspect="1"/>
          </p:cNvGraphicFramePr>
          <p:nvPr>
            <p:extLst>
              <p:ext uri="{D42A27DB-BD31-4B8C-83A1-F6EECF244321}">
                <p14:modId xmlns:p14="http://schemas.microsoft.com/office/powerpoint/2010/main" val="2292641577"/>
              </p:ext>
            </p:extLst>
          </p:nvPr>
        </p:nvGraphicFramePr>
        <p:xfrm>
          <a:off x="793486" y="5704443"/>
          <a:ext cx="3166004" cy="369332"/>
        </p:xfrm>
        <a:graphic>
          <a:graphicData uri="http://schemas.openxmlformats.org/presentationml/2006/ole">
            <mc:AlternateContent xmlns:mc="http://schemas.openxmlformats.org/markup-compatibility/2006">
              <mc:Choice xmlns:v="urn:schemas-microsoft-com:vml" Requires="v">
                <p:oleObj spid="_x0000_s1027" name="Equation" r:id="rId5" imgW="1854000" imgH="228600" progId="Equation.DSMT4">
                  <p:embed/>
                </p:oleObj>
              </mc:Choice>
              <mc:Fallback>
                <p:oleObj name="Equation" r:id="rId5" imgW="1854000" imgH="228600" progId="Equation.DSMT4">
                  <p:embed/>
                  <p:pic>
                    <p:nvPicPr>
                      <p:cNvPr id="1034" name="Object 10">
                        <a:extLst>
                          <a:ext uri="{FF2B5EF4-FFF2-40B4-BE49-F238E27FC236}">
                            <a16:creationId xmlns:a16="http://schemas.microsoft.com/office/drawing/2014/main" id="{E4740785-7B68-DD95-8255-50717C0C5C6C}"/>
                          </a:ext>
                        </a:extLst>
                      </p:cNvPr>
                      <p:cNvPicPr>
                        <a:picLocks noChangeAspect="1" noChangeArrowheads="1"/>
                      </p:cNvPicPr>
                      <p:nvPr/>
                    </p:nvPicPr>
                    <p:blipFill>
                      <a:blip r:embed="rId6"/>
                      <a:srcRect/>
                      <a:stretch>
                        <a:fillRect/>
                      </a:stretch>
                    </p:blipFill>
                    <p:spPr bwMode="auto">
                      <a:xfrm>
                        <a:off x="793486" y="5704443"/>
                        <a:ext cx="3166004" cy="369332"/>
                      </a:xfrm>
                      <a:prstGeom prst="rect">
                        <a:avLst/>
                      </a:prstGeom>
                      <a:noFill/>
                      <a:ln>
                        <a:noFill/>
                      </a:ln>
                      <a:effectLst/>
                    </p:spPr>
                  </p:pic>
                </p:oleObj>
              </mc:Fallback>
            </mc:AlternateContent>
          </a:graphicData>
        </a:graphic>
      </p:graphicFrame>
      <p:pic>
        <p:nvPicPr>
          <p:cNvPr id="4" name="图片 3">
            <a:extLst>
              <a:ext uri="{FF2B5EF4-FFF2-40B4-BE49-F238E27FC236}">
                <a16:creationId xmlns:a16="http://schemas.microsoft.com/office/drawing/2014/main" id="{B4C9E925-9523-D158-A426-5642F958B1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28573" y="1964237"/>
            <a:ext cx="2989989" cy="2234278"/>
          </a:xfrm>
          <a:prstGeom prst="rect">
            <a:avLst/>
          </a:prstGeom>
        </p:spPr>
      </p:pic>
      <p:sp>
        <p:nvSpPr>
          <p:cNvPr id="5" name="文本框 4">
            <a:extLst>
              <a:ext uri="{FF2B5EF4-FFF2-40B4-BE49-F238E27FC236}">
                <a16:creationId xmlns:a16="http://schemas.microsoft.com/office/drawing/2014/main" id="{093D09BD-D666-8413-1FD5-A407C4114E32}"/>
              </a:ext>
            </a:extLst>
          </p:cNvPr>
          <p:cNvSpPr txBox="1"/>
          <p:nvPr/>
        </p:nvSpPr>
        <p:spPr>
          <a:xfrm>
            <a:off x="325438" y="3909000"/>
            <a:ext cx="4830232" cy="369332"/>
          </a:xfrm>
          <a:prstGeom prst="rect">
            <a:avLst/>
          </a:prstGeom>
          <a:noFill/>
        </p:spPr>
        <p:txBody>
          <a:bodyPr wrap="square">
            <a:spAutoFit/>
          </a:bodyPr>
          <a:lstStyle/>
          <a:p>
            <a:r>
              <a:rPr lang="zh-CN" altLang="en-US" b="1" dirty="0">
                <a:latin typeface="Times New Roman" panose="02020603050405020304" pitchFamily="18" charset="0"/>
                <a:ea typeface="黑体" panose="02010609060101010101" pitchFamily="49" charset="-122"/>
                <a:cs typeface="Times New Roman" panose="02020603050405020304" pitchFamily="18" charset="0"/>
              </a:rPr>
              <a:t>试探电荷</a:t>
            </a:r>
            <a:r>
              <a:rPr lang="zh-CN" altLang="en-US" sz="1800" b="1" dirty="0">
                <a:latin typeface="Times New Roman" panose="02020603050405020304" pitchFamily="18" charset="0"/>
                <a:ea typeface="黑体" panose="02010609060101010101" pitchFamily="49" charset="-122"/>
                <a:cs typeface="Times New Roman" panose="02020603050405020304" pitchFamily="18" charset="0"/>
              </a:rPr>
              <a:t>所受力的大小为</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dirty="0"/>
          </a:p>
        </p:txBody>
      </p:sp>
      <p:sp>
        <p:nvSpPr>
          <p:cNvPr id="6" name="文本框 5">
            <a:extLst>
              <a:ext uri="{FF2B5EF4-FFF2-40B4-BE49-F238E27FC236}">
                <a16:creationId xmlns:a16="http://schemas.microsoft.com/office/drawing/2014/main" id="{EAB5FBCC-6C50-24C1-0F76-6C46B33C0E4D}"/>
              </a:ext>
            </a:extLst>
          </p:cNvPr>
          <p:cNvSpPr txBox="1"/>
          <p:nvPr/>
        </p:nvSpPr>
        <p:spPr>
          <a:xfrm>
            <a:off x="693542" y="2505670"/>
            <a:ext cx="5019323" cy="1015663"/>
          </a:xfrm>
          <a:prstGeom prst="rect">
            <a:avLst/>
          </a:prstGeom>
          <a:noFill/>
        </p:spPr>
        <p:txBody>
          <a:bodyPr wrap="none" rtlCol="0">
            <a:spAutoFit/>
          </a:bodyPr>
          <a:lstStyle/>
          <a:p>
            <a:pPr marL="342900" indent="-34290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所带电量</a:t>
            </a:r>
            <a:r>
              <a:rPr lang="en-US" altLang="zh-CN" sz="2000" dirty="0">
                <a:latin typeface="黑体" panose="02010609060101010101" pitchFamily="49" charset="-122"/>
                <a:ea typeface="黑体" panose="02010609060101010101" pitchFamily="49" charset="-122"/>
                <a:cs typeface="Times New Roman" panose="02020603050405020304" pitchFamily="18" charset="0"/>
              </a:rPr>
              <a:t>(q)</a:t>
            </a:r>
            <a:r>
              <a:rPr lang="zh-CN" altLang="en-US" sz="2000" dirty="0">
                <a:latin typeface="黑体" panose="02010609060101010101" pitchFamily="49" charset="-122"/>
                <a:ea typeface="黑体" panose="02010609060101010101" pitchFamily="49" charset="-122"/>
              </a:rPr>
              <a:t>足够小：不影响原电场分布</a:t>
            </a:r>
            <a:endParaRPr lang="en-US" altLang="zh-CN" sz="2000" dirty="0">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l"/>
            </a:pPr>
            <a:endParaRPr lang="en-US" altLang="zh-CN" sz="2000" dirty="0">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l"/>
            </a:pPr>
            <a:r>
              <a:rPr lang="zh-CN" altLang="en-US" sz="2000" dirty="0">
                <a:latin typeface="黑体" panose="02010609060101010101" pitchFamily="49" charset="-122"/>
                <a:ea typeface="黑体" panose="02010609060101010101" pitchFamily="49" charset="-122"/>
              </a:rPr>
              <a:t>其线度足够小（点电荷）</a:t>
            </a:r>
            <a:endParaRPr lang="en-US" altLang="zh-CN" sz="2000" dirty="0">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BAB19C9A-C529-8E2B-C6BF-67FAB02AE3AF}"/>
              </a:ext>
            </a:extLst>
          </p:cNvPr>
          <p:cNvSpPr txBox="1"/>
          <p:nvPr/>
        </p:nvSpPr>
        <p:spPr>
          <a:xfrm>
            <a:off x="5617450" y="4278844"/>
            <a:ext cx="3416320" cy="369332"/>
          </a:xfrm>
          <a:prstGeom prst="rect">
            <a:avLst/>
          </a:prstGeom>
          <a:noFill/>
        </p:spPr>
        <p:txBody>
          <a:bodyPr wrap="none" rtlCol="0">
            <a:spAutoFit/>
          </a:bodyPr>
          <a:lstStyle/>
          <a:p>
            <a:r>
              <a:rPr lang="zh-CN" altLang="en-US" dirty="0">
                <a:latin typeface="黑体" panose="02010609060101010101" pitchFamily="49" charset="-122"/>
                <a:ea typeface="黑体" panose="02010609060101010101" pitchFamily="49" charset="-122"/>
              </a:rPr>
              <a:t>有限大带电体对原有电场的影响</a:t>
            </a:r>
          </a:p>
        </p:txBody>
      </p:sp>
      <p:sp>
        <p:nvSpPr>
          <p:cNvPr id="11" name="椭圆 10">
            <a:extLst>
              <a:ext uri="{FF2B5EF4-FFF2-40B4-BE49-F238E27FC236}">
                <a16:creationId xmlns:a16="http://schemas.microsoft.com/office/drawing/2014/main" id="{BE9B5256-9D38-4B1C-0299-A8AD47C4EAB1}"/>
              </a:ext>
            </a:extLst>
          </p:cNvPr>
          <p:cNvSpPr/>
          <p:nvPr/>
        </p:nvSpPr>
        <p:spPr>
          <a:xfrm>
            <a:off x="6138334" y="1290497"/>
            <a:ext cx="169333" cy="165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3" name="文本框 12">
            <a:extLst>
              <a:ext uri="{FF2B5EF4-FFF2-40B4-BE49-F238E27FC236}">
                <a16:creationId xmlns:a16="http://schemas.microsoft.com/office/drawing/2014/main" id="{A7830714-8999-5B3E-C8B6-467EECDC6843}"/>
              </a:ext>
            </a:extLst>
          </p:cNvPr>
          <p:cNvSpPr txBox="1"/>
          <p:nvPr/>
        </p:nvSpPr>
        <p:spPr>
          <a:xfrm>
            <a:off x="5906425" y="975676"/>
            <a:ext cx="304800" cy="369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endParaRPr lang="zh-CN" altLang="en-US" dirty="0">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475C6A04-E606-A612-1BA1-29DD18CC0CF4}"/>
              </a:ext>
            </a:extLst>
          </p:cNvPr>
          <p:cNvCxnSpPr>
            <a:cxnSpLocks noChangeShapeType="1"/>
          </p:cNvCxnSpPr>
          <p:nvPr/>
        </p:nvCxnSpPr>
        <p:spPr bwMode="auto">
          <a:xfrm flipV="1">
            <a:off x="7480405" y="1371078"/>
            <a:ext cx="561923" cy="1939"/>
          </a:xfrm>
          <a:prstGeom prst="straightConnector1">
            <a:avLst/>
          </a:prstGeom>
          <a:noFill/>
          <a:ln w="254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16" name="椭圆 15">
            <a:extLst>
              <a:ext uri="{FF2B5EF4-FFF2-40B4-BE49-F238E27FC236}">
                <a16:creationId xmlns:a16="http://schemas.microsoft.com/office/drawing/2014/main" id="{D1533A6D-650C-C039-77A8-C914FBCE99F0}"/>
              </a:ext>
            </a:extLst>
          </p:cNvPr>
          <p:cNvSpPr/>
          <p:nvPr/>
        </p:nvSpPr>
        <p:spPr>
          <a:xfrm>
            <a:off x="7441834" y="1340391"/>
            <a:ext cx="62970" cy="613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7" name="文本框 16">
            <a:extLst>
              <a:ext uri="{FF2B5EF4-FFF2-40B4-BE49-F238E27FC236}">
                <a16:creationId xmlns:a16="http://schemas.microsoft.com/office/drawing/2014/main" id="{E258D159-397E-27FC-1559-ABEF46A6D484}"/>
              </a:ext>
            </a:extLst>
          </p:cNvPr>
          <p:cNvSpPr txBox="1"/>
          <p:nvPr/>
        </p:nvSpPr>
        <p:spPr>
          <a:xfrm>
            <a:off x="7156816" y="1039442"/>
            <a:ext cx="340321" cy="375044"/>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q</a:t>
            </a:r>
            <a:endParaRPr lang="zh-CN" altLang="en-US" i="1" dirty="0">
              <a:latin typeface="Times New Roman" panose="02020603050405020304" pitchFamily="18" charset="0"/>
              <a:cs typeface="Times New Roman" panose="02020603050405020304" pitchFamily="18" charset="0"/>
            </a:endParaRPr>
          </a:p>
        </p:txBody>
      </p:sp>
      <p:graphicFrame>
        <p:nvGraphicFramePr>
          <p:cNvPr id="18" name="Object 9">
            <a:extLst>
              <a:ext uri="{FF2B5EF4-FFF2-40B4-BE49-F238E27FC236}">
                <a16:creationId xmlns:a16="http://schemas.microsoft.com/office/drawing/2014/main" id="{95AB8A72-9586-9B33-F3F5-CFA560DD5908}"/>
              </a:ext>
            </a:extLst>
          </p:cNvPr>
          <p:cNvGraphicFramePr>
            <a:graphicFrameLocks noChangeAspect="1"/>
          </p:cNvGraphicFramePr>
          <p:nvPr>
            <p:extLst>
              <p:ext uri="{D42A27DB-BD31-4B8C-83A1-F6EECF244321}">
                <p14:modId xmlns:p14="http://schemas.microsoft.com/office/powerpoint/2010/main" val="3156224765"/>
              </p:ext>
            </p:extLst>
          </p:nvPr>
        </p:nvGraphicFramePr>
        <p:xfrm>
          <a:off x="7826653" y="986801"/>
          <a:ext cx="226811" cy="303696"/>
        </p:xfrm>
        <a:graphic>
          <a:graphicData uri="http://schemas.openxmlformats.org/presentationml/2006/ole">
            <mc:AlternateContent xmlns:mc="http://schemas.openxmlformats.org/markup-compatibility/2006">
              <mc:Choice xmlns:v="urn:schemas-microsoft-com:vml" Requires="v">
                <p:oleObj spid="_x0000_s1028" name="Equation" r:id="rId8" imgW="164880" imgH="203040" progId="Equation.DSMT4">
                  <p:embed/>
                </p:oleObj>
              </mc:Choice>
              <mc:Fallback>
                <p:oleObj name="Equation" r:id="rId8" imgW="164880" imgH="203040" progId="Equation.DSMT4">
                  <p:embed/>
                  <p:pic>
                    <p:nvPicPr>
                      <p:cNvPr id="21517" name="Object 9">
                        <a:extLst>
                          <a:ext uri="{FF2B5EF4-FFF2-40B4-BE49-F238E27FC236}">
                            <a16:creationId xmlns:a16="http://schemas.microsoft.com/office/drawing/2014/main" id="{7D33A472-EE37-30B3-7DE3-F28329BFCF74}"/>
                          </a:ext>
                        </a:extLst>
                      </p:cNvPr>
                      <p:cNvPicPr>
                        <a:picLocks noChangeAspect="1" noChangeArrowheads="1"/>
                      </p:cNvPicPr>
                      <p:nvPr/>
                    </p:nvPicPr>
                    <p:blipFill>
                      <a:blip r:embed="rId9"/>
                      <a:srcRect/>
                      <a:stretch>
                        <a:fillRect/>
                      </a:stretch>
                    </p:blipFill>
                    <p:spPr bwMode="auto">
                      <a:xfrm>
                        <a:off x="7826653" y="986801"/>
                        <a:ext cx="226811" cy="303696"/>
                      </a:xfrm>
                      <a:prstGeom prst="rect">
                        <a:avLst/>
                      </a:prstGeom>
                      <a:noFill/>
                      <a:ln>
                        <a:noFill/>
                      </a:ln>
                      <a:effectLst/>
                    </p:spPr>
                  </p:pic>
                </p:oleObj>
              </mc:Fallback>
            </mc:AlternateContent>
          </a:graphicData>
        </a:graphic>
      </p:graphicFrame>
      <p:cxnSp>
        <p:nvCxnSpPr>
          <p:cNvPr id="22" name="直接连接符 21">
            <a:extLst>
              <a:ext uri="{FF2B5EF4-FFF2-40B4-BE49-F238E27FC236}">
                <a16:creationId xmlns:a16="http://schemas.microsoft.com/office/drawing/2014/main" id="{31E7443E-313A-6BD0-E990-653B068D8D49}"/>
              </a:ext>
            </a:extLst>
          </p:cNvPr>
          <p:cNvCxnSpPr>
            <a:cxnSpLocks/>
            <a:stCxn id="11" idx="6"/>
          </p:cNvCxnSpPr>
          <p:nvPr/>
        </p:nvCxnSpPr>
        <p:spPr>
          <a:xfrm>
            <a:off x="6307667" y="1373018"/>
            <a:ext cx="119713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par>
                          <p:cTn id="8" fill="hold" nodeType="with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0"/>
                            </p:stCondLst>
                            <p:childTnLst>
                              <p:par>
                                <p:cTn id="21" presetID="4" presetClass="entr" presetSubtype="32" fill="hold" nodeType="afterEffect">
                                  <p:stCondLst>
                                    <p:cond delay="0"/>
                                  </p:stCondLst>
                                  <p:childTnLst>
                                    <p:set>
                                      <p:cBhvr>
                                        <p:cTn id="22" dur="1" fill="hold">
                                          <p:stCondLst>
                                            <p:cond delay="0"/>
                                          </p:stCondLst>
                                        </p:cTn>
                                        <p:tgtEl>
                                          <p:spTgt spid="4099">
                                            <p:txEl>
                                              <p:pRg st="0" end="0"/>
                                            </p:txEl>
                                          </p:spTgt>
                                        </p:tgtEl>
                                        <p:attrNameLst>
                                          <p:attrName>style.visibility</p:attrName>
                                        </p:attrNameLst>
                                      </p:cBhvr>
                                      <p:to>
                                        <p:strVal val="visible"/>
                                      </p:to>
                                    </p:set>
                                    <p:animEffect transition="in" filter="box(out)">
                                      <p:cBhvr>
                                        <p:cTn id="23" dur="500"/>
                                        <p:tgtEl>
                                          <p:spTgt spid="4099">
                                            <p:txEl>
                                              <p:pRg st="0" end="0"/>
                                            </p:txEl>
                                          </p:spTgt>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151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childTnLst>
                                </p:cTn>
                              </p:par>
                            </p:childTnLst>
                          </p:cTn>
                        </p:par>
                        <p:par>
                          <p:cTn id="48" fill="hold">
                            <p:stCondLst>
                              <p:cond delay="0"/>
                            </p:stCondLst>
                            <p:childTnLst>
                              <p:par>
                                <p:cTn id="49" presetID="5" presetClass="entr" presetSubtype="10" fill="hold" nodeType="afterEffect">
                                  <p:stCondLst>
                                    <p:cond delay="0"/>
                                  </p:stCondLst>
                                  <p:childTnLst>
                                    <p:set>
                                      <p:cBhvr>
                                        <p:cTn id="50" dur="1" fill="hold">
                                          <p:stCondLst>
                                            <p:cond delay="0"/>
                                          </p:stCondLst>
                                        </p:cTn>
                                        <p:tgtEl>
                                          <p:spTgt spid="1034"/>
                                        </p:tgtEl>
                                        <p:attrNameLst>
                                          <p:attrName>style.visibility</p:attrName>
                                        </p:attrNameLst>
                                      </p:cBhvr>
                                      <p:to>
                                        <p:strVal val="visible"/>
                                      </p:to>
                                    </p:set>
                                    <p:animEffect transition="in" filter="checkerboard(across)">
                                      <p:cBhvr>
                                        <p:cTn id="51"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p:bldP spid="4099" grpId="0" build="p" autoUpdateAnimBg="0"/>
      <p:bldP spid="8" grpId="0" animBg="1"/>
      <p:bldP spid="9" grpId="0"/>
      <p:bldP spid="5" grpId="0"/>
      <p:bldP spid="6" grpId="0"/>
      <p:bldP spid="10" grpId="0"/>
      <p:bldP spid="11" grpId="0" animBg="1"/>
      <p:bldP spid="13" grpId="0"/>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矩形 8">
            <a:extLst>
              <a:ext uri="{FF2B5EF4-FFF2-40B4-BE49-F238E27FC236}">
                <a16:creationId xmlns:a16="http://schemas.microsoft.com/office/drawing/2014/main" id="{2FD20ADA-FC1B-EFF7-7157-1F977C8251BA}"/>
              </a:ext>
            </a:extLst>
          </p:cNvPr>
          <p:cNvSpPr>
            <a:spLocks noChangeArrowheads="1"/>
          </p:cNvSpPr>
          <p:nvPr/>
        </p:nvSpPr>
        <p:spPr bwMode="auto">
          <a:xfrm>
            <a:off x="0" y="2443726"/>
            <a:ext cx="8310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这个力既与该点的性质有关，也与试探电荷的电量</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有关</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533" name="Rectangle 2">
            <a:extLst>
              <a:ext uri="{FF2B5EF4-FFF2-40B4-BE49-F238E27FC236}">
                <a16:creationId xmlns:a16="http://schemas.microsoft.com/office/drawing/2014/main" id="{D995413D-7380-9694-07CF-12F6B232924E}"/>
              </a:ext>
            </a:extLst>
          </p:cNvPr>
          <p:cNvSpPr>
            <a:spLocks noGrp="1" noChangeArrowheads="1"/>
          </p:cNvSpPr>
          <p:nvPr>
            <p:ph type="title"/>
          </p:nvPr>
        </p:nvSpPr>
        <p:spPr>
          <a:xfrm>
            <a:off x="179388" y="168275"/>
            <a:ext cx="4102100" cy="762000"/>
          </a:xfrm>
        </p:spPr>
        <p:txBody>
          <a:bodyPr/>
          <a:lstStyle/>
          <a:p>
            <a:pPr algn="just" eaLnBrk="1" hangingPunct="1"/>
            <a:r>
              <a:rPr lang="zh-CN" altLang="en-US">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电场强度矢量</a:t>
            </a:r>
          </a:p>
        </p:txBody>
      </p:sp>
      <p:sp>
        <p:nvSpPr>
          <p:cNvPr id="22534" name="圆角矩形 7">
            <a:extLst>
              <a:ext uri="{FF2B5EF4-FFF2-40B4-BE49-F238E27FC236}">
                <a16:creationId xmlns:a16="http://schemas.microsoft.com/office/drawing/2014/main" id="{C2B6ADB5-416B-520F-ACD1-80C282B3F3BB}"/>
              </a:ext>
            </a:extLst>
          </p:cNvPr>
          <p:cNvSpPr>
            <a:spLocks noChangeArrowheads="1"/>
          </p:cNvSpPr>
          <p:nvPr/>
        </p:nvSpPr>
        <p:spPr bwMode="auto">
          <a:xfrm>
            <a:off x="222250" y="909638"/>
            <a:ext cx="3643313" cy="71437"/>
          </a:xfrm>
          <a:prstGeom prst="roundRect">
            <a:avLst>
              <a:gd name="adj" fmla="val 16667"/>
            </a:avLst>
          </a:prstGeom>
          <a:solidFill>
            <a:srgbClr val="33CCFF"/>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Rectangle 8">
            <a:extLst>
              <a:ext uri="{FF2B5EF4-FFF2-40B4-BE49-F238E27FC236}">
                <a16:creationId xmlns:a16="http://schemas.microsoft.com/office/drawing/2014/main" id="{DE45D3AA-B368-4214-E2F5-91CA9CCE5F47}"/>
              </a:ext>
            </a:extLst>
          </p:cNvPr>
          <p:cNvSpPr>
            <a:spLocks noChangeArrowheads="1"/>
          </p:cNvSpPr>
          <p:nvPr/>
        </p:nvSpPr>
        <p:spPr bwMode="auto">
          <a:xfrm>
            <a:off x="200578" y="5652959"/>
            <a:ext cx="7467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ea typeface="黑体" panose="02010609060101010101" pitchFamily="49" charset="-122"/>
              </a:rPr>
              <a:t>单位：  牛顿</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库仑</a:t>
            </a:r>
            <a:r>
              <a:rPr lang="en-US" altLang="zh-CN" sz="2400" b="1" dirty="0">
                <a:latin typeface="Times New Roman" panose="02020603050405020304" pitchFamily="18" charset="0"/>
                <a:ea typeface="黑体" panose="02010609060101010101" pitchFamily="49" charset="-122"/>
              </a:rPr>
              <a:t>(N/C) </a:t>
            </a:r>
            <a:r>
              <a:rPr lang="zh-CN" altLang="en-US" sz="2400" b="1" dirty="0">
                <a:latin typeface="Times New Roman" panose="02020603050405020304" pitchFamily="18" charset="0"/>
                <a:ea typeface="黑体" panose="02010609060101010101" pitchFamily="49" charset="-122"/>
              </a:rPr>
              <a:t>或伏特</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米</a:t>
            </a:r>
            <a:r>
              <a:rPr lang="en-US" altLang="zh-CN" sz="2400" b="1" dirty="0">
                <a:latin typeface="Times New Roman" panose="02020603050405020304" pitchFamily="18" charset="0"/>
                <a:ea typeface="黑体" panose="02010609060101010101" pitchFamily="49" charset="-122"/>
              </a:rPr>
              <a:t>(V/m ) </a:t>
            </a:r>
          </a:p>
        </p:txBody>
      </p:sp>
      <p:graphicFrame>
        <p:nvGraphicFramePr>
          <p:cNvPr id="13" name="Object 13">
            <a:extLst>
              <a:ext uri="{FF2B5EF4-FFF2-40B4-BE49-F238E27FC236}">
                <a16:creationId xmlns:a16="http://schemas.microsoft.com/office/drawing/2014/main" id="{279496BB-0160-EE5B-E868-526069D98DB7}"/>
              </a:ext>
            </a:extLst>
          </p:cNvPr>
          <p:cNvGraphicFramePr>
            <a:graphicFrameLocks noChangeAspect="1"/>
          </p:cNvGraphicFramePr>
          <p:nvPr>
            <p:extLst>
              <p:ext uri="{D42A27DB-BD31-4B8C-83A1-F6EECF244321}">
                <p14:modId xmlns:p14="http://schemas.microsoft.com/office/powerpoint/2010/main" val="876470048"/>
              </p:ext>
            </p:extLst>
          </p:nvPr>
        </p:nvGraphicFramePr>
        <p:xfrm>
          <a:off x="669666" y="4558459"/>
          <a:ext cx="6129068" cy="885419"/>
        </p:xfrm>
        <a:graphic>
          <a:graphicData uri="http://schemas.openxmlformats.org/presentationml/2006/ole">
            <mc:AlternateContent xmlns:mc="http://schemas.openxmlformats.org/markup-compatibility/2006">
              <mc:Choice xmlns:v="urn:schemas-microsoft-com:vml" Requires="v">
                <p:oleObj spid="_x0000_s2050" name="Equation" r:id="rId3" imgW="3340080" imgH="482400" progId="Equation.DSMT4">
                  <p:embed/>
                </p:oleObj>
              </mc:Choice>
              <mc:Fallback>
                <p:oleObj name="Equation" r:id="rId3" imgW="3340080" imgH="482400" progId="Equation.DSMT4">
                  <p:embed/>
                  <p:pic>
                    <p:nvPicPr>
                      <p:cNvPr id="13" name="Object 13">
                        <a:extLst>
                          <a:ext uri="{FF2B5EF4-FFF2-40B4-BE49-F238E27FC236}">
                            <a16:creationId xmlns:a16="http://schemas.microsoft.com/office/drawing/2014/main" id="{279496BB-0160-EE5B-E868-526069D98DB7}"/>
                          </a:ext>
                        </a:extLst>
                      </p:cNvPr>
                      <p:cNvPicPr>
                        <a:picLocks noChangeAspect="1" noChangeArrowheads="1"/>
                      </p:cNvPicPr>
                      <p:nvPr/>
                    </p:nvPicPr>
                    <p:blipFill>
                      <a:blip r:embed="rId4"/>
                      <a:srcRect/>
                      <a:stretch>
                        <a:fillRect/>
                      </a:stretch>
                    </p:blipFill>
                    <p:spPr bwMode="auto">
                      <a:xfrm>
                        <a:off x="669666" y="4558459"/>
                        <a:ext cx="6129068" cy="885419"/>
                      </a:xfrm>
                      <a:prstGeom prst="rect">
                        <a:avLst/>
                      </a:prstGeom>
                      <a:noFill/>
                      <a:ln>
                        <a:noFill/>
                      </a:ln>
                      <a:effectLst/>
                    </p:spPr>
                  </p:pic>
                </p:oleObj>
              </mc:Fallback>
            </mc:AlternateContent>
          </a:graphicData>
        </a:graphic>
      </p:graphicFrame>
      <p:graphicFrame>
        <p:nvGraphicFramePr>
          <p:cNvPr id="2" name="Object 9">
            <a:extLst>
              <a:ext uri="{FF2B5EF4-FFF2-40B4-BE49-F238E27FC236}">
                <a16:creationId xmlns:a16="http://schemas.microsoft.com/office/drawing/2014/main" id="{A8A49B10-0A50-22E8-B2D1-1241382B00D1}"/>
              </a:ext>
            </a:extLst>
          </p:cNvPr>
          <p:cNvGraphicFramePr>
            <a:graphicFrameLocks noChangeAspect="1"/>
          </p:cNvGraphicFramePr>
          <p:nvPr>
            <p:extLst>
              <p:ext uri="{D42A27DB-BD31-4B8C-83A1-F6EECF244321}">
                <p14:modId xmlns:p14="http://schemas.microsoft.com/office/powerpoint/2010/main" val="1827684691"/>
              </p:ext>
            </p:extLst>
          </p:nvPr>
        </p:nvGraphicFramePr>
        <p:xfrm>
          <a:off x="2998603" y="1238659"/>
          <a:ext cx="2248267" cy="1067060"/>
        </p:xfrm>
        <a:graphic>
          <a:graphicData uri="http://schemas.openxmlformats.org/presentationml/2006/ole">
            <mc:AlternateContent xmlns:mc="http://schemas.openxmlformats.org/markup-compatibility/2006">
              <mc:Choice xmlns:v="urn:schemas-microsoft-com:vml" Requires="v">
                <p:oleObj spid="_x0000_s2051" name="Equation" r:id="rId5" imgW="990360" imgH="431640" progId="Equation.DSMT4">
                  <p:embed/>
                </p:oleObj>
              </mc:Choice>
              <mc:Fallback>
                <p:oleObj name="Equation" r:id="rId5" imgW="990360" imgH="431640" progId="Equation.DSMT4">
                  <p:embed/>
                  <p:pic>
                    <p:nvPicPr>
                      <p:cNvPr id="21517" name="Object 9">
                        <a:extLst>
                          <a:ext uri="{FF2B5EF4-FFF2-40B4-BE49-F238E27FC236}">
                            <a16:creationId xmlns:a16="http://schemas.microsoft.com/office/drawing/2014/main" id="{7D33A472-EE37-30B3-7DE3-F28329BFCF74}"/>
                          </a:ext>
                        </a:extLst>
                      </p:cNvPr>
                      <p:cNvPicPr>
                        <a:picLocks noChangeAspect="1" noChangeArrowheads="1"/>
                      </p:cNvPicPr>
                      <p:nvPr/>
                    </p:nvPicPr>
                    <p:blipFill>
                      <a:blip r:embed="rId6"/>
                      <a:srcRect/>
                      <a:stretch>
                        <a:fillRect/>
                      </a:stretch>
                    </p:blipFill>
                    <p:spPr bwMode="auto">
                      <a:xfrm>
                        <a:off x="2998603" y="1238659"/>
                        <a:ext cx="2248267" cy="1067060"/>
                      </a:xfrm>
                      <a:prstGeom prst="rect">
                        <a:avLst/>
                      </a:prstGeom>
                      <a:noFill/>
                      <a:ln>
                        <a:noFill/>
                      </a:ln>
                      <a:effectLst/>
                    </p:spPr>
                  </p:pic>
                </p:oleObj>
              </mc:Fallback>
            </mc:AlternateContent>
          </a:graphicData>
        </a:graphic>
      </p:graphicFrame>
      <p:sp>
        <p:nvSpPr>
          <p:cNvPr id="3" name="文本框 2">
            <a:extLst>
              <a:ext uri="{FF2B5EF4-FFF2-40B4-BE49-F238E27FC236}">
                <a16:creationId xmlns:a16="http://schemas.microsoft.com/office/drawing/2014/main" id="{37DC13E5-7B1C-9EE3-291D-B13D8118A347}"/>
              </a:ext>
            </a:extLst>
          </p:cNvPr>
          <p:cNvSpPr txBox="1"/>
          <p:nvPr/>
        </p:nvSpPr>
        <p:spPr>
          <a:xfrm>
            <a:off x="398732" y="1480774"/>
            <a:ext cx="2492990" cy="400110"/>
          </a:xfrm>
          <a:prstGeom prst="rect">
            <a:avLst/>
          </a:prstGeom>
          <a:noFill/>
        </p:spPr>
        <p:txBody>
          <a:bodyPr wrap="none" rtlCol="0">
            <a:spAutoFit/>
          </a:bodyPr>
          <a:lstStyle/>
          <a:p>
            <a:r>
              <a:rPr lang="zh-CN" altLang="en-US" sz="2000" dirty="0">
                <a:latin typeface="黑体" panose="02010609060101010101" pitchFamily="49" charset="-122"/>
                <a:ea typeface="黑体" panose="02010609060101010101" pitchFamily="49" charset="-122"/>
              </a:rPr>
              <a:t>试探电荷所受力为：</a:t>
            </a:r>
          </a:p>
        </p:txBody>
      </p:sp>
      <p:graphicFrame>
        <p:nvGraphicFramePr>
          <p:cNvPr id="4" name="Object 9">
            <a:extLst>
              <a:ext uri="{FF2B5EF4-FFF2-40B4-BE49-F238E27FC236}">
                <a16:creationId xmlns:a16="http://schemas.microsoft.com/office/drawing/2014/main" id="{B09E9D30-D703-3E21-F51C-BDCD0A02F8B6}"/>
              </a:ext>
            </a:extLst>
          </p:cNvPr>
          <p:cNvGraphicFramePr>
            <a:graphicFrameLocks noChangeAspect="1"/>
          </p:cNvGraphicFramePr>
          <p:nvPr>
            <p:extLst>
              <p:ext uri="{D42A27DB-BD31-4B8C-83A1-F6EECF244321}">
                <p14:modId xmlns:p14="http://schemas.microsoft.com/office/powerpoint/2010/main" val="278609175"/>
              </p:ext>
            </p:extLst>
          </p:nvPr>
        </p:nvGraphicFramePr>
        <p:xfrm>
          <a:off x="2197124" y="3117917"/>
          <a:ext cx="2192337" cy="1130300"/>
        </p:xfrm>
        <a:graphic>
          <a:graphicData uri="http://schemas.openxmlformats.org/presentationml/2006/ole">
            <mc:AlternateContent xmlns:mc="http://schemas.openxmlformats.org/markup-compatibility/2006">
              <mc:Choice xmlns:v="urn:schemas-microsoft-com:vml" Requires="v">
                <p:oleObj spid="_x0000_s2052" name="Equation" r:id="rId7" imgW="965160" imgH="457200" progId="Equation.DSMT4">
                  <p:embed/>
                </p:oleObj>
              </mc:Choice>
              <mc:Fallback>
                <p:oleObj name="Equation" r:id="rId7" imgW="965160" imgH="457200" progId="Equation.DSMT4">
                  <p:embed/>
                  <p:pic>
                    <p:nvPicPr>
                      <p:cNvPr id="2" name="Object 9">
                        <a:extLst>
                          <a:ext uri="{FF2B5EF4-FFF2-40B4-BE49-F238E27FC236}">
                            <a16:creationId xmlns:a16="http://schemas.microsoft.com/office/drawing/2014/main" id="{A8A49B10-0A50-22E8-B2D1-1241382B00D1}"/>
                          </a:ext>
                        </a:extLst>
                      </p:cNvPr>
                      <p:cNvPicPr>
                        <a:picLocks noChangeAspect="1" noChangeArrowheads="1"/>
                      </p:cNvPicPr>
                      <p:nvPr/>
                    </p:nvPicPr>
                    <p:blipFill>
                      <a:blip r:embed="rId8"/>
                      <a:srcRect/>
                      <a:stretch>
                        <a:fillRect/>
                      </a:stretch>
                    </p:blipFill>
                    <p:spPr bwMode="auto">
                      <a:xfrm>
                        <a:off x="2197124" y="3117917"/>
                        <a:ext cx="2192337" cy="1130300"/>
                      </a:xfrm>
                      <a:prstGeom prst="rect">
                        <a:avLst/>
                      </a:prstGeom>
                      <a:noFill/>
                      <a:ln>
                        <a:noFill/>
                      </a:ln>
                      <a:effectLst/>
                    </p:spPr>
                  </p:pic>
                </p:oleObj>
              </mc:Fallback>
            </mc:AlternateContent>
          </a:graphicData>
        </a:graphic>
      </p:graphicFrame>
      <p:graphicFrame>
        <p:nvGraphicFramePr>
          <p:cNvPr id="5" name="对象 4">
            <a:extLst>
              <a:ext uri="{FF2B5EF4-FFF2-40B4-BE49-F238E27FC236}">
                <a16:creationId xmlns:a16="http://schemas.microsoft.com/office/drawing/2014/main" id="{7892AC3C-5196-A03D-CE78-FCF16ABEBCAE}"/>
              </a:ext>
            </a:extLst>
          </p:cNvPr>
          <p:cNvGraphicFramePr>
            <a:graphicFrameLocks noChangeAspect="1"/>
          </p:cNvGraphicFramePr>
          <p:nvPr>
            <p:extLst>
              <p:ext uri="{D42A27DB-BD31-4B8C-83A1-F6EECF244321}">
                <p14:modId xmlns:p14="http://schemas.microsoft.com/office/powerpoint/2010/main" val="3050394594"/>
              </p:ext>
            </p:extLst>
          </p:nvPr>
        </p:nvGraphicFramePr>
        <p:xfrm>
          <a:off x="1557315" y="3347244"/>
          <a:ext cx="673123" cy="489544"/>
        </p:xfrm>
        <a:graphic>
          <a:graphicData uri="http://schemas.openxmlformats.org/presentationml/2006/ole">
            <mc:AlternateContent xmlns:mc="http://schemas.openxmlformats.org/markup-compatibility/2006">
              <mc:Choice xmlns:v="urn:schemas-microsoft-com:vml" Requires="v">
                <p:oleObj spid="_x0000_s2053" name="Equation" r:id="rId9" imgW="279360" imgH="203040" progId="Equation.DSMT4">
                  <p:embed/>
                </p:oleObj>
              </mc:Choice>
              <mc:Fallback>
                <p:oleObj name="Equation" r:id="rId9" imgW="279360" imgH="203040" progId="Equation.DSMT4">
                  <p:embed/>
                  <p:pic>
                    <p:nvPicPr>
                      <p:cNvPr id="0" name=""/>
                      <p:cNvPicPr/>
                      <p:nvPr/>
                    </p:nvPicPr>
                    <p:blipFill>
                      <a:blip r:embed="rId10"/>
                      <a:stretch>
                        <a:fillRect/>
                      </a:stretch>
                    </p:blipFill>
                    <p:spPr>
                      <a:xfrm>
                        <a:off x="1557315" y="3347244"/>
                        <a:ext cx="673123" cy="489544"/>
                      </a:xfrm>
                      <a:prstGeom prst="rect">
                        <a:avLst/>
                      </a:prstGeom>
                    </p:spPr>
                  </p:pic>
                </p:oleObj>
              </mc:Fallback>
            </mc:AlternateContent>
          </a:graphicData>
        </a:graphic>
      </p:graphicFrame>
      <p:grpSp>
        <p:nvGrpSpPr>
          <p:cNvPr id="17" name="组合 16">
            <a:extLst>
              <a:ext uri="{FF2B5EF4-FFF2-40B4-BE49-F238E27FC236}">
                <a16:creationId xmlns:a16="http://schemas.microsoft.com/office/drawing/2014/main" id="{15B70827-C4EE-7EDF-C573-AF874C3762FD}"/>
              </a:ext>
            </a:extLst>
          </p:cNvPr>
          <p:cNvGrpSpPr/>
          <p:nvPr/>
        </p:nvGrpSpPr>
        <p:grpSpPr>
          <a:xfrm>
            <a:off x="5906425" y="949083"/>
            <a:ext cx="2190480" cy="506455"/>
            <a:chOff x="5906425" y="949083"/>
            <a:chExt cx="2190480" cy="506455"/>
          </a:xfrm>
        </p:grpSpPr>
        <p:sp>
          <p:nvSpPr>
            <p:cNvPr id="6" name="椭圆 5">
              <a:extLst>
                <a:ext uri="{FF2B5EF4-FFF2-40B4-BE49-F238E27FC236}">
                  <a16:creationId xmlns:a16="http://schemas.microsoft.com/office/drawing/2014/main" id="{03E693AD-E6E0-BC77-9433-1C7FE736786C}"/>
                </a:ext>
              </a:extLst>
            </p:cNvPr>
            <p:cNvSpPr/>
            <p:nvPr/>
          </p:nvSpPr>
          <p:spPr>
            <a:xfrm>
              <a:off x="6138334" y="1290497"/>
              <a:ext cx="169333" cy="165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7" name="文本框 6">
              <a:extLst>
                <a:ext uri="{FF2B5EF4-FFF2-40B4-BE49-F238E27FC236}">
                  <a16:creationId xmlns:a16="http://schemas.microsoft.com/office/drawing/2014/main" id="{06BF5FDE-FAD7-70AA-2E51-D270B6EAEE62}"/>
                </a:ext>
              </a:extLst>
            </p:cNvPr>
            <p:cNvSpPr txBox="1"/>
            <p:nvPr/>
          </p:nvSpPr>
          <p:spPr>
            <a:xfrm>
              <a:off x="5906425" y="975676"/>
              <a:ext cx="304800" cy="369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Q</a:t>
              </a:r>
              <a:endParaRPr lang="zh-CN" altLang="en-US" dirty="0">
                <a:latin typeface="Times New Roman" panose="02020603050405020304" pitchFamily="18" charset="0"/>
                <a:cs typeface="Times New Roman" panose="02020603050405020304" pitchFamily="18" charset="0"/>
              </a:endParaRPr>
            </a:p>
          </p:txBody>
        </p:sp>
        <p:cxnSp>
          <p:nvCxnSpPr>
            <p:cNvPr id="8" name="直接箭头连接符 7">
              <a:extLst>
                <a:ext uri="{FF2B5EF4-FFF2-40B4-BE49-F238E27FC236}">
                  <a16:creationId xmlns:a16="http://schemas.microsoft.com/office/drawing/2014/main" id="{700269FF-63B7-1E5B-3281-DC37B1356447}"/>
                </a:ext>
              </a:extLst>
            </p:cNvPr>
            <p:cNvCxnSpPr>
              <a:cxnSpLocks noChangeShapeType="1"/>
            </p:cNvCxnSpPr>
            <p:nvPr/>
          </p:nvCxnSpPr>
          <p:spPr bwMode="auto">
            <a:xfrm flipV="1">
              <a:off x="7504804" y="1297261"/>
              <a:ext cx="530063" cy="26314"/>
            </a:xfrm>
            <a:prstGeom prst="straightConnector1">
              <a:avLst/>
            </a:prstGeom>
            <a:noFill/>
            <a:ln w="25400" algn="ctr">
              <a:solidFill>
                <a:srgbClr val="C00000"/>
              </a:solidFill>
              <a:miter lim="800000"/>
              <a:headEnd/>
              <a:tailEnd type="arrow" w="med" len="med"/>
            </a:ln>
            <a:extLst>
              <a:ext uri="{909E8E84-426E-40DD-AFC4-6F175D3DCCD1}">
                <a14:hiddenFill xmlns:a14="http://schemas.microsoft.com/office/drawing/2010/main">
                  <a:noFill/>
                </a14:hiddenFill>
              </a:ext>
            </a:extLst>
          </p:spPr>
        </p:cxnSp>
        <p:sp>
          <p:nvSpPr>
            <p:cNvPr id="9" name="椭圆 8">
              <a:extLst>
                <a:ext uri="{FF2B5EF4-FFF2-40B4-BE49-F238E27FC236}">
                  <a16:creationId xmlns:a16="http://schemas.microsoft.com/office/drawing/2014/main" id="{6ABD8AEC-414C-05CC-BA5C-101DB2F079B0}"/>
                </a:ext>
              </a:extLst>
            </p:cNvPr>
            <p:cNvSpPr/>
            <p:nvPr/>
          </p:nvSpPr>
          <p:spPr>
            <a:xfrm>
              <a:off x="7441834" y="1297261"/>
              <a:ext cx="62970" cy="6137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endParaRPr>
            </a:p>
          </p:txBody>
        </p:sp>
        <p:sp>
          <p:nvSpPr>
            <p:cNvPr id="10" name="文本框 9">
              <a:extLst>
                <a:ext uri="{FF2B5EF4-FFF2-40B4-BE49-F238E27FC236}">
                  <a16:creationId xmlns:a16="http://schemas.microsoft.com/office/drawing/2014/main" id="{9BB391E7-A41D-FCF4-1CE3-4E2037A19596}"/>
                </a:ext>
              </a:extLst>
            </p:cNvPr>
            <p:cNvSpPr txBox="1"/>
            <p:nvPr/>
          </p:nvSpPr>
          <p:spPr>
            <a:xfrm>
              <a:off x="7146624" y="976541"/>
              <a:ext cx="340321" cy="375044"/>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q</a:t>
              </a:r>
              <a:endParaRPr lang="zh-CN" altLang="en-US" i="1" dirty="0">
                <a:latin typeface="Times New Roman" panose="02020603050405020304" pitchFamily="18" charset="0"/>
                <a:cs typeface="Times New Roman" panose="02020603050405020304" pitchFamily="18" charset="0"/>
              </a:endParaRPr>
            </a:p>
          </p:txBody>
        </p:sp>
        <p:graphicFrame>
          <p:nvGraphicFramePr>
            <p:cNvPr id="11" name="Object 9">
              <a:extLst>
                <a:ext uri="{FF2B5EF4-FFF2-40B4-BE49-F238E27FC236}">
                  <a16:creationId xmlns:a16="http://schemas.microsoft.com/office/drawing/2014/main" id="{51EF0280-6ADD-C492-93A2-B1249BB12001}"/>
                </a:ext>
              </a:extLst>
            </p:cNvPr>
            <p:cNvGraphicFramePr>
              <a:graphicFrameLocks noChangeAspect="1"/>
            </p:cNvGraphicFramePr>
            <p:nvPr>
              <p:extLst>
                <p:ext uri="{D42A27DB-BD31-4B8C-83A1-F6EECF244321}">
                  <p14:modId xmlns:p14="http://schemas.microsoft.com/office/powerpoint/2010/main" val="329903409"/>
                </p:ext>
              </p:extLst>
            </p:nvPr>
          </p:nvGraphicFramePr>
          <p:xfrm>
            <a:off x="7870094" y="949083"/>
            <a:ext cx="226811" cy="303696"/>
          </p:xfrm>
          <a:graphic>
            <a:graphicData uri="http://schemas.openxmlformats.org/presentationml/2006/ole">
              <mc:AlternateContent xmlns:mc="http://schemas.openxmlformats.org/markup-compatibility/2006">
                <mc:Choice xmlns:v="urn:schemas-microsoft-com:vml" Requires="v">
                  <p:oleObj spid="_x0000_s2054" name="Equation" r:id="rId11" imgW="164880" imgH="203040" progId="Equation.DSMT4">
                    <p:embed/>
                  </p:oleObj>
                </mc:Choice>
                <mc:Fallback>
                  <p:oleObj name="Equation" r:id="rId11" imgW="164880" imgH="203040" progId="Equation.DSMT4">
                    <p:embed/>
                    <p:pic>
                      <p:nvPicPr>
                        <p:cNvPr id="18" name="Object 9">
                          <a:extLst>
                            <a:ext uri="{FF2B5EF4-FFF2-40B4-BE49-F238E27FC236}">
                              <a16:creationId xmlns:a16="http://schemas.microsoft.com/office/drawing/2014/main" id="{95AB8A72-9586-9B33-F3F5-CFA560DD5908}"/>
                            </a:ext>
                          </a:extLst>
                        </p:cNvPr>
                        <p:cNvPicPr>
                          <a:picLocks noChangeAspect="1" noChangeArrowheads="1"/>
                        </p:cNvPicPr>
                        <p:nvPr/>
                      </p:nvPicPr>
                      <p:blipFill>
                        <a:blip r:embed="rId12"/>
                        <a:srcRect/>
                        <a:stretch>
                          <a:fillRect/>
                        </a:stretch>
                      </p:blipFill>
                      <p:spPr bwMode="auto">
                        <a:xfrm>
                          <a:off x="7870094" y="949083"/>
                          <a:ext cx="226811" cy="303696"/>
                        </a:xfrm>
                        <a:prstGeom prst="rect">
                          <a:avLst/>
                        </a:prstGeom>
                        <a:noFill/>
                        <a:ln>
                          <a:noFill/>
                        </a:ln>
                        <a:effectLst/>
                      </p:spPr>
                    </p:pic>
                  </p:oleObj>
                </mc:Fallback>
              </mc:AlternateContent>
            </a:graphicData>
          </a:graphic>
        </p:graphicFrame>
        <p:cxnSp>
          <p:nvCxnSpPr>
            <p:cNvPr id="16" name="直接连接符 15">
              <a:extLst>
                <a:ext uri="{FF2B5EF4-FFF2-40B4-BE49-F238E27FC236}">
                  <a16:creationId xmlns:a16="http://schemas.microsoft.com/office/drawing/2014/main" id="{9B2A21C5-D092-84DC-822A-66993B5C3E64}"/>
                </a:ext>
              </a:extLst>
            </p:cNvPr>
            <p:cNvCxnSpPr>
              <a:cxnSpLocks/>
              <a:stCxn id="6" idx="6"/>
              <a:endCxn id="9" idx="6"/>
            </p:cNvCxnSpPr>
            <p:nvPr/>
          </p:nvCxnSpPr>
          <p:spPr>
            <a:xfrm flipV="1">
              <a:off x="6307667" y="1327948"/>
              <a:ext cx="1197137" cy="4507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CF173F18-3B0D-4278-97A3-8F99760B8857}"/>
              </a:ext>
            </a:extLst>
          </p:cNvPr>
          <p:cNvSpPr txBox="1">
            <a:spLocks noChangeArrowheads="1"/>
          </p:cNvSpPr>
          <p:nvPr/>
        </p:nvSpPr>
        <p:spPr bwMode="auto">
          <a:xfrm>
            <a:off x="0" y="115888"/>
            <a:ext cx="6056313" cy="2089150"/>
          </a:xfrm>
          <a:prstGeom prst="rect">
            <a:avLst/>
          </a:prstGeom>
          <a:noFill/>
          <a:ln w="9525">
            <a:noFill/>
            <a:miter lim="800000"/>
            <a:headEnd/>
            <a:tailEnd/>
          </a:ln>
        </p:spPr>
        <p:txBody>
          <a:bodyPr/>
          <a:lstStyle/>
          <a:p>
            <a:pPr>
              <a:lnSpc>
                <a:spcPct val="150000"/>
              </a:lnSpc>
              <a:spcBef>
                <a:spcPct val="20000"/>
              </a:spcBef>
              <a:buClr>
                <a:schemeClr val="folHlink"/>
              </a:buClr>
              <a:buSzPct val="75000"/>
              <a:defRPr/>
            </a:pPr>
            <a:r>
              <a:rPr lang="en-US" altLang="zh-CN" sz="2400" b="1" kern="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400" b="1" kern="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点电荷电场强度：</a:t>
            </a:r>
            <a:endParaRPr lang="en-US" altLang="zh-CN" sz="2400" b="1" kern="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L="812800" lvl="1" indent="-457200">
              <a:lnSpc>
                <a:spcPct val="150000"/>
              </a:lnSpc>
              <a:spcBef>
                <a:spcPct val="20000"/>
              </a:spcBef>
              <a:buClr>
                <a:schemeClr val="folHlink"/>
              </a:buClr>
              <a:buSzPct val="70000"/>
              <a:buFont typeface="Wingdings" panose="05000000000000000000" pitchFamily="2" charset="2"/>
              <a:buChar char="Ø"/>
              <a:defRPr/>
            </a:pPr>
            <a:r>
              <a:rPr lang="zh-CN" altLang="en-US" sz="240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方向</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沿以点电荷为中心的矢径（正电荷）或其反方向（负电荷）</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spcBef>
                <a:spcPct val="20000"/>
              </a:spcBef>
              <a:buClr>
                <a:schemeClr val="folHlink"/>
              </a:buClr>
              <a:buSzPct val="70000"/>
              <a:defRPr/>
            </a:pPr>
            <a:r>
              <a:rPr lang="en-US" altLang="zh-CN" sz="2400" kern="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p>
        </p:txBody>
      </p:sp>
      <p:pic>
        <p:nvPicPr>
          <p:cNvPr id="2" name="Picture 1">
            <a:extLst>
              <a:ext uri="{FF2B5EF4-FFF2-40B4-BE49-F238E27FC236}">
                <a16:creationId xmlns:a16="http://schemas.microsoft.com/office/drawing/2014/main" id="{51284A94-F28F-4B0D-B130-47A480594E88}"/>
              </a:ext>
            </a:extLst>
          </p:cNvPr>
          <p:cNvPicPr>
            <a:picLocks noChangeAspect="1"/>
          </p:cNvPicPr>
          <p:nvPr/>
        </p:nvPicPr>
        <p:blipFill>
          <a:blip r:embed="rId3"/>
          <a:stretch>
            <a:fillRect/>
          </a:stretch>
        </p:blipFill>
        <p:spPr>
          <a:xfrm>
            <a:off x="5854343" y="3429000"/>
            <a:ext cx="3127732" cy="3186113"/>
          </a:xfrm>
          <a:prstGeom prst="rect">
            <a:avLst/>
          </a:prstGeom>
          <a:ln>
            <a:no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D554FEFF-CCE7-45CE-8DD3-869891DB5C10}"/>
              </a:ext>
            </a:extLst>
          </p:cNvPr>
          <p:cNvSpPr/>
          <p:nvPr/>
        </p:nvSpPr>
        <p:spPr>
          <a:xfrm>
            <a:off x="-161927" y="1993336"/>
            <a:ext cx="8814860" cy="1130246"/>
          </a:xfrm>
          <a:prstGeom prst="rect">
            <a:avLst/>
          </a:prstGeom>
        </p:spPr>
        <p:txBody>
          <a:bodyPr wrap="square">
            <a:spAutoFit/>
          </a:bodyPr>
          <a:lstStyle/>
          <a:p>
            <a:pPr marL="914400" lvl="1" indent="-457200">
              <a:lnSpc>
                <a:spcPct val="150000"/>
              </a:lnSpc>
              <a:spcBef>
                <a:spcPct val="20000"/>
              </a:spcBef>
              <a:buClr>
                <a:schemeClr val="folHlink"/>
              </a:buClr>
              <a:buSzPct val="70000"/>
              <a:buFont typeface="Wingdings" panose="05000000000000000000" pitchFamily="2" charset="2"/>
              <a:buChar char="Ø"/>
              <a:defRPr/>
            </a:pPr>
            <a:r>
              <a:rPr lang="zh-CN" altLang="en-US" sz="240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大小</a:t>
            </a:r>
            <a:r>
              <a:rPr lang="en-US" altLang="zh-CN" sz="2400" kern="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只与距离（</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）及电荷量（</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）有关，在以点电荷为中心的每个球面上场强的大小相等</a:t>
            </a:r>
          </a:p>
        </p:txBody>
      </p:sp>
      <p:sp>
        <p:nvSpPr>
          <p:cNvPr id="23558" name="Rectangle 4">
            <a:extLst>
              <a:ext uri="{FF2B5EF4-FFF2-40B4-BE49-F238E27FC236}">
                <a16:creationId xmlns:a16="http://schemas.microsoft.com/office/drawing/2014/main" id="{7B37E7F4-BEFC-3B26-2A9D-B773AFADCAEC}"/>
              </a:ext>
            </a:extLst>
          </p:cNvPr>
          <p:cNvSpPr>
            <a:spLocks noGrp="1" noChangeArrowheads="1"/>
          </p:cNvSpPr>
          <p:nvPr>
            <p:ph type="title"/>
          </p:nvPr>
        </p:nvSpPr>
        <p:spPr>
          <a:xfrm>
            <a:off x="161925" y="3573062"/>
            <a:ext cx="2943225" cy="646113"/>
          </a:xfrm>
        </p:spPr>
        <p:txBody>
          <a:bodyPr>
            <a:normAutofit/>
          </a:bodyPr>
          <a:lstStyle/>
          <a:p>
            <a:pPr eaLnBrk="1" hangingPunct="1"/>
            <a:r>
              <a:rPr lang="zh-CN" altLang="en-US" sz="2400" b="1" dirty="0">
                <a:solidFill>
                  <a:srgbClr val="0000CC"/>
                </a:solidFill>
                <a:ea typeface="黑体" panose="02010609060101010101" pitchFamily="49" charset="-122"/>
              </a:rPr>
              <a:t>形象描述：</a:t>
            </a:r>
          </a:p>
        </p:txBody>
      </p:sp>
      <p:sp>
        <p:nvSpPr>
          <p:cNvPr id="59" name="Text Box 5">
            <a:extLst>
              <a:ext uri="{FF2B5EF4-FFF2-40B4-BE49-F238E27FC236}">
                <a16:creationId xmlns:a16="http://schemas.microsoft.com/office/drawing/2014/main" id="{284E115D-C893-A6B6-306B-249F8A2C22B2}"/>
              </a:ext>
            </a:extLst>
          </p:cNvPr>
          <p:cNvSpPr txBox="1">
            <a:spLocks noChangeArrowheads="1"/>
          </p:cNvSpPr>
          <p:nvPr/>
        </p:nvSpPr>
        <p:spPr bwMode="auto">
          <a:xfrm>
            <a:off x="418306" y="4296122"/>
            <a:ext cx="521970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ClrTx/>
              <a:buSzTx/>
              <a:buFont typeface="Wingdings" panose="05000000000000000000" pitchFamily="2" charset="2"/>
              <a:buChar char="Ø"/>
            </a:pPr>
            <a:r>
              <a:rPr lang="zh-CN" altLang="en-US" sz="2400" b="1" dirty="0">
                <a:latin typeface="黑体" panose="02010609060101010101" pitchFamily="49" charset="-122"/>
                <a:ea typeface="黑体" panose="02010609060101010101" pitchFamily="49" charset="-122"/>
              </a:rPr>
              <a:t>箭头指向该点场强的方向，箭头的长短表示场强的大小。</a:t>
            </a:r>
          </a:p>
        </p:txBody>
      </p:sp>
      <p:graphicFrame>
        <p:nvGraphicFramePr>
          <p:cNvPr id="4" name="Object 9">
            <a:extLst>
              <a:ext uri="{FF2B5EF4-FFF2-40B4-BE49-F238E27FC236}">
                <a16:creationId xmlns:a16="http://schemas.microsoft.com/office/drawing/2014/main" id="{458FE656-846D-1086-8D16-3445EF864DA0}"/>
              </a:ext>
            </a:extLst>
          </p:cNvPr>
          <p:cNvGraphicFramePr>
            <a:graphicFrameLocks noChangeAspect="1"/>
          </p:cNvGraphicFramePr>
          <p:nvPr>
            <p:extLst>
              <p:ext uri="{D42A27DB-BD31-4B8C-83A1-F6EECF244321}">
                <p14:modId xmlns:p14="http://schemas.microsoft.com/office/powerpoint/2010/main" val="1053953633"/>
              </p:ext>
            </p:extLst>
          </p:nvPr>
        </p:nvGraphicFramePr>
        <p:xfrm>
          <a:off x="6365696" y="475468"/>
          <a:ext cx="2105025" cy="1068388"/>
        </p:xfrm>
        <a:graphic>
          <a:graphicData uri="http://schemas.openxmlformats.org/presentationml/2006/ole">
            <mc:AlternateContent xmlns:mc="http://schemas.openxmlformats.org/markup-compatibility/2006">
              <mc:Choice xmlns:v="urn:schemas-microsoft-com:vml" Requires="v">
                <p:oleObj spid="_x0000_s3074" name="Equation" r:id="rId4" imgW="927000" imgH="431640" progId="Equation.DSMT4">
                  <p:embed/>
                </p:oleObj>
              </mc:Choice>
              <mc:Fallback>
                <p:oleObj name="Equation" r:id="rId4" imgW="927000" imgH="431640" progId="Equation.DSMT4">
                  <p:embed/>
                  <p:pic>
                    <p:nvPicPr>
                      <p:cNvPr id="4" name="Object 9">
                        <a:extLst>
                          <a:ext uri="{FF2B5EF4-FFF2-40B4-BE49-F238E27FC236}">
                            <a16:creationId xmlns:a16="http://schemas.microsoft.com/office/drawing/2014/main" id="{B09E9D30-D703-3E21-F51C-BDCD0A02F8B6}"/>
                          </a:ext>
                        </a:extLst>
                      </p:cNvPr>
                      <p:cNvPicPr>
                        <a:picLocks noChangeAspect="1" noChangeArrowheads="1"/>
                      </p:cNvPicPr>
                      <p:nvPr/>
                    </p:nvPicPr>
                    <p:blipFill>
                      <a:blip r:embed="rId5"/>
                      <a:srcRect/>
                      <a:stretch>
                        <a:fillRect/>
                      </a:stretch>
                    </p:blipFill>
                    <p:spPr bwMode="auto">
                      <a:xfrm>
                        <a:off x="6365696" y="475468"/>
                        <a:ext cx="2105025" cy="106838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diamond(in)">
                                      <p:cBhvr>
                                        <p:cTn id="14"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P spid="5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a:extLst>
              <a:ext uri="{FF2B5EF4-FFF2-40B4-BE49-F238E27FC236}">
                <a16:creationId xmlns:a16="http://schemas.microsoft.com/office/drawing/2014/main" id="{D28419A9-8015-D857-443D-A42F385BD803}"/>
              </a:ext>
            </a:extLst>
          </p:cNvPr>
          <p:cNvGrpSpPr>
            <a:grpSpLocks/>
          </p:cNvGrpSpPr>
          <p:nvPr/>
        </p:nvGrpSpPr>
        <p:grpSpPr bwMode="auto">
          <a:xfrm>
            <a:off x="357188" y="3606800"/>
            <a:ext cx="2500313" cy="1876425"/>
            <a:chOff x="148" y="1457"/>
            <a:chExt cx="1845" cy="1275"/>
          </a:xfrm>
        </p:grpSpPr>
        <p:sp>
          <p:nvSpPr>
            <p:cNvPr id="24607" name="Text Box 3">
              <a:extLst>
                <a:ext uri="{FF2B5EF4-FFF2-40B4-BE49-F238E27FC236}">
                  <a16:creationId xmlns:a16="http://schemas.microsoft.com/office/drawing/2014/main" id="{D4363E4B-D796-7293-2461-1279FA506CB2}"/>
                </a:ext>
              </a:extLst>
            </p:cNvPr>
            <p:cNvSpPr txBox="1">
              <a:spLocks noChangeArrowheads="1"/>
            </p:cNvSpPr>
            <p:nvPr/>
          </p:nvSpPr>
          <p:spPr bwMode="auto">
            <a:xfrm>
              <a:off x="333" y="1968"/>
              <a:ext cx="476"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q</a:t>
              </a:r>
              <a:r>
                <a:rPr lang="en-US" altLang="zh-CN" sz="2800" b="1" baseline="-25000">
                  <a:latin typeface="Times New Roman" panose="02020603050405020304" pitchFamily="18" charset="0"/>
                  <a:ea typeface="黑体" panose="02010609060101010101" pitchFamily="49" charset="-122"/>
                  <a:cs typeface="Times New Roman" panose="02020603050405020304" pitchFamily="18" charset="0"/>
                </a:rPr>
                <a:t>1</a:t>
              </a:r>
            </a:p>
          </p:txBody>
        </p:sp>
        <p:sp>
          <p:nvSpPr>
            <p:cNvPr id="24608" name="Text Box 4">
              <a:extLst>
                <a:ext uri="{FF2B5EF4-FFF2-40B4-BE49-F238E27FC236}">
                  <a16:creationId xmlns:a16="http://schemas.microsoft.com/office/drawing/2014/main" id="{1FF20C5A-020F-E86A-E912-BBA963DB8D8A}"/>
                </a:ext>
              </a:extLst>
            </p:cNvPr>
            <p:cNvSpPr txBox="1">
              <a:spLocks noChangeArrowheads="1"/>
            </p:cNvSpPr>
            <p:nvPr/>
          </p:nvSpPr>
          <p:spPr bwMode="auto">
            <a:xfrm>
              <a:off x="1446" y="1832"/>
              <a:ext cx="536" cy="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660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609" name="Text Box 5">
              <a:extLst>
                <a:ext uri="{FF2B5EF4-FFF2-40B4-BE49-F238E27FC236}">
                  <a16:creationId xmlns:a16="http://schemas.microsoft.com/office/drawing/2014/main" id="{04BE3BA1-5081-E76D-1C18-FA2931455568}"/>
                </a:ext>
              </a:extLst>
            </p:cNvPr>
            <p:cNvSpPr txBox="1">
              <a:spLocks noChangeArrowheads="1"/>
            </p:cNvSpPr>
            <p:nvPr/>
          </p:nvSpPr>
          <p:spPr bwMode="auto">
            <a:xfrm>
              <a:off x="1589" y="1527"/>
              <a:ext cx="404"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660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610" name="Text Box 6">
              <a:extLst>
                <a:ext uri="{FF2B5EF4-FFF2-40B4-BE49-F238E27FC236}">
                  <a16:creationId xmlns:a16="http://schemas.microsoft.com/office/drawing/2014/main" id="{12B35B18-B91F-C335-3BF7-CFA036A1F99E}"/>
                </a:ext>
              </a:extLst>
            </p:cNvPr>
            <p:cNvSpPr txBox="1">
              <a:spLocks noChangeArrowheads="1"/>
            </p:cNvSpPr>
            <p:nvPr/>
          </p:nvSpPr>
          <p:spPr bwMode="auto">
            <a:xfrm>
              <a:off x="255" y="1702"/>
              <a:ext cx="404"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660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611" name="Text Box 7">
              <a:extLst>
                <a:ext uri="{FF2B5EF4-FFF2-40B4-BE49-F238E27FC236}">
                  <a16:creationId xmlns:a16="http://schemas.microsoft.com/office/drawing/2014/main" id="{774E04F5-D0E3-4F6D-5387-455FB57CC35B}"/>
                </a:ext>
              </a:extLst>
            </p:cNvPr>
            <p:cNvSpPr txBox="1">
              <a:spLocks noChangeArrowheads="1"/>
            </p:cNvSpPr>
            <p:nvPr/>
          </p:nvSpPr>
          <p:spPr bwMode="auto">
            <a:xfrm>
              <a:off x="755" y="1457"/>
              <a:ext cx="404" cy="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720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612" name="Text Box 8">
              <a:extLst>
                <a:ext uri="{FF2B5EF4-FFF2-40B4-BE49-F238E27FC236}">
                  <a16:creationId xmlns:a16="http://schemas.microsoft.com/office/drawing/2014/main" id="{F49B6260-4404-FD69-D82C-0CD8CBF8CB6E}"/>
                </a:ext>
              </a:extLst>
            </p:cNvPr>
            <p:cNvSpPr txBox="1">
              <a:spLocks noChangeArrowheads="1"/>
            </p:cNvSpPr>
            <p:nvPr/>
          </p:nvSpPr>
          <p:spPr bwMode="auto">
            <a:xfrm>
              <a:off x="669" y="1940"/>
              <a:ext cx="573"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66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613" name="Text Box 9">
              <a:extLst>
                <a:ext uri="{FF2B5EF4-FFF2-40B4-BE49-F238E27FC236}">
                  <a16:creationId xmlns:a16="http://schemas.microsoft.com/office/drawing/2014/main" id="{DC75FCD2-D069-35A6-3294-9004F19FC159}"/>
                </a:ext>
              </a:extLst>
            </p:cNvPr>
            <p:cNvSpPr txBox="1">
              <a:spLocks noChangeArrowheads="1"/>
            </p:cNvSpPr>
            <p:nvPr/>
          </p:nvSpPr>
          <p:spPr bwMode="auto">
            <a:xfrm>
              <a:off x="1220" y="1469"/>
              <a:ext cx="512" cy="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660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4614" name="Freeform 10">
              <a:extLst>
                <a:ext uri="{FF2B5EF4-FFF2-40B4-BE49-F238E27FC236}">
                  <a16:creationId xmlns:a16="http://schemas.microsoft.com/office/drawing/2014/main" id="{586380CE-466A-E867-18CB-248D2F5EBD22}"/>
                </a:ext>
              </a:extLst>
            </p:cNvPr>
            <p:cNvSpPr>
              <a:spLocks/>
            </p:cNvSpPr>
            <p:nvPr/>
          </p:nvSpPr>
          <p:spPr bwMode="auto">
            <a:xfrm>
              <a:off x="148" y="1530"/>
              <a:ext cx="1736" cy="1010"/>
            </a:xfrm>
            <a:custGeom>
              <a:avLst/>
              <a:gdLst>
                <a:gd name="T0" fmla="*/ 2 w 2114"/>
                <a:gd name="T1" fmla="*/ 1 h 2010"/>
                <a:gd name="T2" fmla="*/ 2 w 2114"/>
                <a:gd name="T3" fmla="*/ 1 h 2010"/>
                <a:gd name="T4" fmla="*/ 2 w 2114"/>
                <a:gd name="T5" fmla="*/ 1 h 2010"/>
                <a:gd name="T6" fmla="*/ 2 w 2114"/>
                <a:gd name="T7" fmla="*/ 1 h 2010"/>
                <a:gd name="T8" fmla="*/ 2 w 2114"/>
                <a:gd name="T9" fmla="*/ 1 h 2010"/>
                <a:gd name="T10" fmla="*/ 2 w 2114"/>
                <a:gd name="T11" fmla="*/ 1 h 2010"/>
                <a:gd name="T12" fmla="*/ 2 w 2114"/>
                <a:gd name="T13" fmla="*/ 1 h 2010"/>
                <a:gd name="T14" fmla="*/ 2 w 2114"/>
                <a:gd name="T15" fmla="*/ 1 h 2010"/>
                <a:gd name="T16" fmla="*/ 2 w 2114"/>
                <a:gd name="T17" fmla="*/ 1 h 2010"/>
                <a:gd name="T18" fmla="*/ 2 w 2114"/>
                <a:gd name="T19" fmla="*/ 1 h 20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14"/>
                <a:gd name="T31" fmla="*/ 0 h 2010"/>
                <a:gd name="T32" fmla="*/ 2114 w 2114"/>
                <a:gd name="T33" fmla="*/ 2010 h 20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14" h="2010">
                  <a:moveTo>
                    <a:pt x="117" y="1347"/>
                  </a:moveTo>
                  <a:cubicBezTo>
                    <a:pt x="27" y="1164"/>
                    <a:pt x="0" y="1010"/>
                    <a:pt x="77" y="827"/>
                  </a:cubicBezTo>
                  <a:cubicBezTo>
                    <a:pt x="154" y="644"/>
                    <a:pt x="394" y="384"/>
                    <a:pt x="577" y="247"/>
                  </a:cubicBezTo>
                  <a:cubicBezTo>
                    <a:pt x="760" y="110"/>
                    <a:pt x="950" y="0"/>
                    <a:pt x="1177" y="7"/>
                  </a:cubicBezTo>
                  <a:cubicBezTo>
                    <a:pt x="1404" y="14"/>
                    <a:pt x="1787" y="127"/>
                    <a:pt x="1937" y="287"/>
                  </a:cubicBezTo>
                  <a:cubicBezTo>
                    <a:pt x="2087" y="447"/>
                    <a:pt x="2114" y="744"/>
                    <a:pt x="2077" y="967"/>
                  </a:cubicBezTo>
                  <a:cubicBezTo>
                    <a:pt x="2040" y="1190"/>
                    <a:pt x="1864" y="1474"/>
                    <a:pt x="1717" y="1627"/>
                  </a:cubicBezTo>
                  <a:cubicBezTo>
                    <a:pt x="1570" y="1780"/>
                    <a:pt x="1380" y="1837"/>
                    <a:pt x="1197" y="1887"/>
                  </a:cubicBezTo>
                  <a:cubicBezTo>
                    <a:pt x="1014" y="1937"/>
                    <a:pt x="797" y="2010"/>
                    <a:pt x="617" y="1927"/>
                  </a:cubicBezTo>
                  <a:cubicBezTo>
                    <a:pt x="437" y="1844"/>
                    <a:pt x="207" y="1530"/>
                    <a:pt x="117" y="1347"/>
                  </a:cubicBezTo>
                  <a:close/>
                </a:path>
              </a:pathLst>
            </a:custGeom>
            <a:noFill/>
            <a:ln w="2857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15" name="Text Box 11">
              <a:extLst>
                <a:ext uri="{FF2B5EF4-FFF2-40B4-BE49-F238E27FC236}">
                  <a16:creationId xmlns:a16="http://schemas.microsoft.com/office/drawing/2014/main" id="{BD47B7FE-720E-56EA-6B9A-5C2924985190}"/>
                </a:ext>
              </a:extLst>
            </p:cNvPr>
            <p:cNvSpPr txBox="1">
              <a:spLocks noChangeArrowheads="1"/>
            </p:cNvSpPr>
            <p:nvPr/>
          </p:nvSpPr>
          <p:spPr bwMode="auto">
            <a:xfrm>
              <a:off x="806" y="2148"/>
              <a:ext cx="476"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2800" b="1" i="1" baseline="-250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a:t>
              </a:r>
              <a:endParaRPr lang="en-US" altLang="zh-CN" sz="2800" b="1" baseline="-2500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616" name="Text Box 12">
              <a:extLst>
                <a:ext uri="{FF2B5EF4-FFF2-40B4-BE49-F238E27FC236}">
                  <a16:creationId xmlns:a16="http://schemas.microsoft.com/office/drawing/2014/main" id="{725B73A3-4DDD-5C53-C429-221073C428EA}"/>
                </a:ext>
              </a:extLst>
            </p:cNvPr>
            <p:cNvSpPr txBox="1">
              <a:spLocks noChangeArrowheads="1"/>
            </p:cNvSpPr>
            <p:nvPr/>
          </p:nvSpPr>
          <p:spPr bwMode="auto">
            <a:xfrm>
              <a:off x="606" y="1708"/>
              <a:ext cx="475"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q</a:t>
              </a:r>
              <a:r>
                <a:rPr lang="en-US" altLang="zh-CN" sz="2800" b="1" baseline="-25000">
                  <a:latin typeface="Times New Roman" panose="02020603050405020304" pitchFamily="18" charset="0"/>
                  <a:ea typeface="黑体" panose="02010609060101010101" pitchFamily="49" charset="-122"/>
                  <a:cs typeface="Times New Roman" panose="02020603050405020304" pitchFamily="18" charset="0"/>
                </a:rPr>
                <a:t>2</a:t>
              </a:r>
            </a:p>
          </p:txBody>
        </p:sp>
      </p:grpSp>
      <p:grpSp>
        <p:nvGrpSpPr>
          <p:cNvPr id="24579" name="Group 13">
            <a:extLst>
              <a:ext uri="{FF2B5EF4-FFF2-40B4-BE49-F238E27FC236}">
                <a16:creationId xmlns:a16="http://schemas.microsoft.com/office/drawing/2014/main" id="{4D48F579-AC7C-48FE-DB4F-7776DE7833F6}"/>
              </a:ext>
            </a:extLst>
          </p:cNvPr>
          <p:cNvGrpSpPr>
            <a:grpSpLocks/>
          </p:cNvGrpSpPr>
          <p:nvPr/>
        </p:nvGrpSpPr>
        <p:grpSpPr bwMode="auto">
          <a:xfrm>
            <a:off x="1584326" y="1670050"/>
            <a:ext cx="642937" cy="1436688"/>
            <a:chOff x="1132" y="984"/>
            <a:chExt cx="405" cy="905"/>
          </a:xfrm>
        </p:grpSpPr>
        <p:sp>
          <p:nvSpPr>
            <p:cNvPr id="24603" name="Line 14">
              <a:extLst>
                <a:ext uri="{FF2B5EF4-FFF2-40B4-BE49-F238E27FC236}">
                  <a16:creationId xmlns:a16="http://schemas.microsoft.com/office/drawing/2014/main" id="{42ECCF8A-BBF0-C554-35D1-EDA332EE137A}"/>
                </a:ext>
              </a:extLst>
            </p:cNvPr>
            <p:cNvSpPr>
              <a:spLocks noChangeShapeType="1"/>
            </p:cNvSpPr>
            <p:nvPr/>
          </p:nvSpPr>
          <p:spPr bwMode="auto">
            <a:xfrm flipH="1" flipV="1">
              <a:off x="1450" y="984"/>
              <a:ext cx="0" cy="905"/>
            </a:xfrm>
            <a:prstGeom prst="line">
              <a:avLst/>
            </a:prstGeom>
            <a:noFill/>
            <a:ln w="28575">
              <a:solidFill>
                <a:srgbClr val="FF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24604" name="Group 15">
              <a:extLst>
                <a:ext uri="{FF2B5EF4-FFF2-40B4-BE49-F238E27FC236}">
                  <a16:creationId xmlns:a16="http://schemas.microsoft.com/office/drawing/2014/main" id="{A548632A-58E6-ED06-600C-3C850D53E595}"/>
                </a:ext>
              </a:extLst>
            </p:cNvPr>
            <p:cNvGrpSpPr>
              <a:grpSpLocks/>
            </p:cNvGrpSpPr>
            <p:nvPr/>
          </p:nvGrpSpPr>
          <p:grpSpPr bwMode="auto">
            <a:xfrm>
              <a:off x="1132" y="1011"/>
              <a:ext cx="405" cy="436"/>
              <a:chOff x="1168" y="1287"/>
              <a:chExt cx="405" cy="436"/>
            </a:xfrm>
          </p:grpSpPr>
          <p:sp>
            <p:nvSpPr>
              <p:cNvPr id="24605" name="Text Box 16">
                <a:extLst>
                  <a:ext uri="{FF2B5EF4-FFF2-40B4-BE49-F238E27FC236}">
                    <a16:creationId xmlns:a16="http://schemas.microsoft.com/office/drawing/2014/main" id="{435C8A4D-85AA-3E0F-F66E-F275ECAB46B3}"/>
                  </a:ext>
                </a:extLst>
              </p:cNvPr>
              <p:cNvSpPr txBox="1">
                <a:spLocks noChangeArrowheads="1"/>
              </p:cNvSpPr>
              <p:nvPr/>
            </p:nvSpPr>
            <p:spPr bwMode="auto">
              <a:xfrm>
                <a:off x="1168" y="1287"/>
                <a:ext cx="405"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a:t>
                </a:r>
                <a:endParaRPr lang="en-US" altLang="zh-CN" sz="2800" b="1"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606" name="Line 17">
                <a:extLst>
                  <a:ext uri="{FF2B5EF4-FFF2-40B4-BE49-F238E27FC236}">
                    <a16:creationId xmlns:a16="http://schemas.microsoft.com/office/drawing/2014/main" id="{C64556C9-7288-A522-B308-4237809AFDC7}"/>
                  </a:ext>
                </a:extLst>
              </p:cNvPr>
              <p:cNvSpPr>
                <a:spLocks noChangeShapeType="1"/>
              </p:cNvSpPr>
              <p:nvPr/>
            </p:nvSpPr>
            <p:spPr bwMode="auto">
              <a:xfrm>
                <a:off x="1239" y="1341"/>
                <a:ext cx="152" cy="0"/>
              </a:xfrm>
              <a:prstGeom prst="line">
                <a:avLst/>
              </a:prstGeom>
              <a:noFill/>
              <a:ln w="190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80" name="Group 18">
            <a:extLst>
              <a:ext uri="{FF2B5EF4-FFF2-40B4-BE49-F238E27FC236}">
                <a16:creationId xmlns:a16="http://schemas.microsoft.com/office/drawing/2014/main" id="{31258CD8-636F-356B-237E-2E7D65E5AF7D}"/>
              </a:ext>
            </a:extLst>
          </p:cNvPr>
          <p:cNvGrpSpPr>
            <a:grpSpLocks/>
          </p:cNvGrpSpPr>
          <p:nvPr/>
        </p:nvGrpSpPr>
        <p:grpSpPr bwMode="auto">
          <a:xfrm>
            <a:off x="2092326" y="2436813"/>
            <a:ext cx="973137" cy="804862"/>
            <a:chOff x="1325" y="706"/>
            <a:chExt cx="618" cy="511"/>
          </a:xfrm>
        </p:grpSpPr>
        <p:sp>
          <p:nvSpPr>
            <p:cNvPr id="24599" name="Line 19">
              <a:extLst>
                <a:ext uri="{FF2B5EF4-FFF2-40B4-BE49-F238E27FC236}">
                  <a16:creationId xmlns:a16="http://schemas.microsoft.com/office/drawing/2014/main" id="{467DE7FE-49E6-C31A-8FE1-7F2163E7449A}"/>
                </a:ext>
              </a:extLst>
            </p:cNvPr>
            <p:cNvSpPr>
              <a:spLocks noChangeShapeType="1"/>
            </p:cNvSpPr>
            <p:nvPr/>
          </p:nvSpPr>
          <p:spPr bwMode="auto">
            <a:xfrm flipV="1">
              <a:off x="1325" y="780"/>
              <a:ext cx="154" cy="334"/>
            </a:xfrm>
            <a:prstGeom prst="line">
              <a:avLst/>
            </a:prstGeom>
            <a:noFill/>
            <a:ln w="38100">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24600" name="Group 20">
              <a:extLst>
                <a:ext uri="{FF2B5EF4-FFF2-40B4-BE49-F238E27FC236}">
                  <a16:creationId xmlns:a16="http://schemas.microsoft.com/office/drawing/2014/main" id="{706A803D-DBE6-B4C9-A9E4-C792330B1927}"/>
                </a:ext>
              </a:extLst>
            </p:cNvPr>
            <p:cNvGrpSpPr>
              <a:grpSpLocks/>
            </p:cNvGrpSpPr>
            <p:nvPr/>
          </p:nvGrpSpPr>
          <p:grpSpPr bwMode="auto">
            <a:xfrm>
              <a:off x="1467" y="706"/>
              <a:ext cx="476" cy="511"/>
              <a:chOff x="1599" y="706"/>
              <a:chExt cx="476" cy="511"/>
            </a:xfrm>
          </p:grpSpPr>
          <p:sp>
            <p:nvSpPr>
              <p:cNvPr id="24601" name="Text Box 21">
                <a:extLst>
                  <a:ext uri="{FF2B5EF4-FFF2-40B4-BE49-F238E27FC236}">
                    <a16:creationId xmlns:a16="http://schemas.microsoft.com/office/drawing/2014/main" id="{2D792749-A782-C9DA-3DAC-965FB89DE107}"/>
                  </a:ext>
                </a:extLst>
              </p:cNvPr>
              <p:cNvSpPr txBox="1">
                <a:spLocks noChangeArrowheads="1"/>
              </p:cNvSpPr>
              <p:nvPr/>
            </p:nvSpPr>
            <p:spPr bwMode="auto">
              <a:xfrm>
                <a:off x="1599" y="706"/>
                <a:ext cx="47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E</a:t>
                </a:r>
                <a:r>
                  <a:rPr lang="en-US" altLang="zh-CN" sz="2800" b="1" i="1" baseline="-2500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i</a:t>
                </a:r>
                <a:endParaRPr lang="en-US" altLang="zh-CN" sz="2800" b="1" baseline="-2500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602" name="Line 22">
                <a:extLst>
                  <a:ext uri="{FF2B5EF4-FFF2-40B4-BE49-F238E27FC236}">
                    <a16:creationId xmlns:a16="http://schemas.microsoft.com/office/drawing/2014/main" id="{88CA0FAB-1E52-48D8-C5AF-6CA918AEFA20}"/>
                  </a:ext>
                </a:extLst>
              </p:cNvPr>
              <p:cNvSpPr>
                <a:spLocks noChangeShapeType="1"/>
              </p:cNvSpPr>
              <p:nvPr/>
            </p:nvSpPr>
            <p:spPr bwMode="auto">
              <a:xfrm>
                <a:off x="1670" y="757"/>
                <a:ext cx="179" cy="0"/>
              </a:xfrm>
              <a:prstGeom prst="line">
                <a:avLst/>
              </a:prstGeom>
              <a:noFill/>
              <a:ln w="19050">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4581" name="Group 23">
            <a:extLst>
              <a:ext uri="{FF2B5EF4-FFF2-40B4-BE49-F238E27FC236}">
                <a16:creationId xmlns:a16="http://schemas.microsoft.com/office/drawing/2014/main" id="{1814618C-A0C4-B785-4D96-0E376831BACE}"/>
              </a:ext>
            </a:extLst>
          </p:cNvPr>
          <p:cNvGrpSpPr>
            <a:grpSpLocks/>
          </p:cNvGrpSpPr>
          <p:nvPr/>
        </p:nvGrpSpPr>
        <p:grpSpPr bwMode="auto">
          <a:xfrm>
            <a:off x="1865313" y="2886075"/>
            <a:ext cx="874713" cy="757238"/>
            <a:chOff x="1134" y="955"/>
            <a:chExt cx="645" cy="558"/>
          </a:xfrm>
        </p:grpSpPr>
        <p:sp>
          <p:nvSpPr>
            <p:cNvPr id="24597" name="Text Box 24">
              <a:extLst>
                <a:ext uri="{FF2B5EF4-FFF2-40B4-BE49-F238E27FC236}">
                  <a16:creationId xmlns:a16="http://schemas.microsoft.com/office/drawing/2014/main" id="{C0CEA5EF-9DD9-DF2B-FC1F-F3F3A49919B5}"/>
                </a:ext>
              </a:extLst>
            </p:cNvPr>
            <p:cNvSpPr txBox="1">
              <a:spLocks noChangeArrowheads="1"/>
            </p:cNvSpPr>
            <p:nvPr/>
          </p:nvSpPr>
          <p:spPr bwMode="auto">
            <a:xfrm>
              <a:off x="1303" y="1002"/>
              <a:ext cx="476"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endParaRPr lang="en-US" altLang="zh-CN" sz="2800" b="1" baseline="-2500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598" name="Text Box 25">
              <a:extLst>
                <a:ext uri="{FF2B5EF4-FFF2-40B4-BE49-F238E27FC236}">
                  <a16:creationId xmlns:a16="http://schemas.microsoft.com/office/drawing/2014/main" id="{198E6003-5422-6AD4-BC06-F8F6F2119BE4}"/>
                </a:ext>
              </a:extLst>
            </p:cNvPr>
            <p:cNvSpPr txBox="1">
              <a:spLocks noChangeArrowheads="1"/>
            </p:cNvSpPr>
            <p:nvPr/>
          </p:nvSpPr>
          <p:spPr bwMode="auto">
            <a:xfrm>
              <a:off x="1134" y="955"/>
              <a:ext cx="40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p>
          </p:txBody>
        </p:sp>
      </p:grpSp>
      <p:grpSp>
        <p:nvGrpSpPr>
          <p:cNvPr id="24582" name="Group 26">
            <a:extLst>
              <a:ext uri="{FF2B5EF4-FFF2-40B4-BE49-F238E27FC236}">
                <a16:creationId xmlns:a16="http://schemas.microsoft.com/office/drawing/2014/main" id="{66534BDA-DFB0-90AD-13F0-9D0E4A79AAC1}"/>
              </a:ext>
            </a:extLst>
          </p:cNvPr>
          <p:cNvGrpSpPr>
            <a:grpSpLocks/>
          </p:cNvGrpSpPr>
          <p:nvPr/>
        </p:nvGrpSpPr>
        <p:grpSpPr bwMode="auto">
          <a:xfrm>
            <a:off x="1270001" y="3062288"/>
            <a:ext cx="865187" cy="1806575"/>
            <a:chOff x="700" y="1198"/>
            <a:chExt cx="568" cy="1138"/>
          </a:xfrm>
        </p:grpSpPr>
        <p:grpSp>
          <p:nvGrpSpPr>
            <p:cNvPr id="24593" name="Group 27">
              <a:extLst>
                <a:ext uri="{FF2B5EF4-FFF2-40B4-BE49-F238E27FC236}">
                  <a16:creationId xmlns:a16="http://schemas.microsoft.com/office/drawing/2014/main" id="{F7723046-4BD3-D20E-D9D3-195CA7DA1C35}"/>
                </a:ext>
              </a:extLst>
            </p:cNvPr>
            <p:cNvGrpSpPr>
              <a:grpSpLocks/>
            </p:cNvGrpSpPr>
            <p:nvPr/>
          </p:nvGrpSpPr>
          <p:grpSpPr bwMode="auto">
            <a:xfrm>
              <a:off x="768" y="1277"/>
              <a:ext cx="500" cy="499"/>
              <a:chOff x="768" y="1277"/>
              <a:chExt cx="500" cy="499"/>
            </a:xfrm>
          </p:grpSpPr>
          <p:sp>
            <p:nvSpPr>
              <p:cNvPr id="24595" name="Text Box 28">
                <a:extLst>
                  <a:ext uri="{FF2B5EF4-FFF2-40B4-BE49-F238E27FC236}">
                    <a16:creationId xmlns:a16="http://schemas.microsoft.com/office/drawing/2014/main" id="{422F13E0-EBC6-AAF9-1147-A3121AAE3CA6}"/>
                  </a:ext>
                </a:extLst>
              </p:cNvPr>
              <p:cNvSpPr txBox="1">
                <a:spLocks noChangeArrowheads="1"/>
              </p:cNvSpPr>
              <p:nvPr/>
            </p:nvSpPr>
            <p:spPr bwMode="auto">
              <a:xfrm>
                <a:off x="768" y="1277"/>
                <a:ext cx="500"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i="1">
                    <a:latin typeface="Times New Roman" panose="02020603050405020304" pitchFamily="18" charset="0"/>
                    <a:ea typeface="黑体" panose="02010609060101010101" pitchFamily="49" charset="-122"/>
                    <a:cs typeface="Times New Roman" panose="02020603050405020304" pitchFamily="18" charset="0"/>
                  </a:rPr>
                  <a:t>r</a:t>
                </a:r>
                <a:r>
                  <a:rPr lang="en-US" altLang="zh-CN" sz="2800" b="1" i="1" baseline="-25000">
                    <a:latin typeface="Times New Roman" panose="02020603050405020304" pitchFamily="18" charset="0"/>
                    <a:ea typeface="黑体" panose="02010609060101010101" pitchFamily="49" charset="-122"/>
                    <a:cs typeface="Times New Roman" panose="02020603050405020304" pitchFamily="18" charset="0"/>
                  </a:rPr>
                  <a:t>i</a:t>
                </a:r>
                <a:endParaRPr lang="en-US" altLang="zh-CN" sz="2800" b="1" baseline="-25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596" name="Line 29">
                <a:extLst>
                  <a:ext uri="{FF2B5EF4-FFF2-40B4-BE49-F238E27FC236}">
                    <a16:creationId xmlns:a16="http://schemas.microsoft.com/office/drawing/2014/main" id="{F8FD6775-F318-EF69-8657-D8A3073FD4C1}"/>
                  </a:ext>
                </a:extLst>
              </p:cNvPr>
              <p:cNvSpPr>
                <a:spLocks noChangeShapeType="1"/>
              </p:cNvSpPr>
              <p:nvPr/>
            </p:nvSpPr>
            <p:spPr bwMode="auto">
              <a:xfrm>
                <a:off x="840" y="1370"/>
                <a:ext cx="130" cy="11"/>
              </a:xfrm>
              <a:prstGeom prst="line">
                <a:avLst/>
              </a:prstGeom>
              <a:noFill/>
              <a:ln w="1905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grpSp>
        <p:sp>
          <p:nvSpPr>
            <p:cNvPr id="24594" name="Line 30">
              <a:extLst>
                <a:ext uri="{FF2B5EF4-FFF2-40B4-BE49-F238E27FC236}">
                  <a16:creationId xmlns:a16="http://schemas.microsoft.com/office/drawing/2014/main" id="{3FFE08A8-F643-84BE-B5B9-FC8EFCF75FAD}"/>
                </a:ext>
              </a:extLst>
            </p:cNvPr>
            <p:cNvSpPr>
              <a:spLocks noChangeShapeType="1"/>
            </p:cNvSpPr>
            <p:nvPr/>
          </p:nvSpPr>
          <p:spPr bwMode="auto">
            <a:xfrm flipV="1">
              <a:off x="700" y="1198"/>
              <a:ext cx="545" cy="1138"/>
            </a:xfrm>
            <a:prstGeom prst="line">
              <a:avLst/>
            </a:prstGeom>
            <a:noFill/>
            <a:ln w="19050">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sp>
        <p:nvSpPr>
          <p:cNvPr id="209951" name="Text Box 31">
            <a:extLst>
              <a:ext uri="{FF2B5EF4-FFF2-40B4-BE49-F238E27FC236}">
                <a16:creationId xmlns:a16="http://schemas.microsoft.com/office/drawing/2014/main" id="{078411F3-DF17-CF16-C5C5-6AADE69FA0B6}"/>
              </a:ext>
            </a:extLst>
          </p:cNvPr>
          <p:cNvSpPr txBox="1">
            <a:spLocks noChangeArrowheads="1"/>
          </p:cNvSpPr>
          <p:nvPr/>
        </p:nvSpPr>
        <p:spPr bwMode="auto">
          <a:xfrm>
            <a:off x="3695703" y="807882"/>
            <a:ext cx="4006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总的场强：</a:t>
            </a:r>
          </a:p>
        </p:txBody>
      </p:sp>
      <p:sp>
        <p:nvSpPr>
          <p:cNvPr id="24584" name="Text Box 35">
            <a:extLst>
              <a:ext uri="{FF2B5EF4-FFF2-40B4-BE49-F238E27FC236}">
                <a16:creationId xmlns:a16="http://schemas.microsoft.com/office/drawing/2014/main" id="{CBF33BC7-944D-894E-7810-6D6C96D88CD4}"/>
              </a:ext>
            </a:extLst>
          </p:cNvPr>
          <p:cNvSpPr txBox="1">
            <a:spLocks noChangeArrowheads="1"/>
          </p:cNvSpPr>
          <p:nvPr/>
        </p:nvSpPr>
        <p:spPr bwMode="auto">
          <a:xfrm>
            <a:off x="189223" y="136364"/>
            <a:ext cx="4629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点电荷系的场强</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585" name="Text Box 36">
            <a:extLst>
              <a:ext uri="{FF2B5EF4-FFF2-40B4-BE49-F238E27FC236}">
                <a16:creationId xmlns:a16="http://schemas.microsoft.com/office/drawing/2014/main" id="{25151446-6F58-DB3B-043A-A323E6F4E2D4}"/>
              </a:ext>
            </a:extLst>
          </p:cNvPr>
          <p:cNvSpPr txBox="1">
            <a:spLocks noChangeArrowheads="1"/>
          </p:cNvSpPr>
          <p:nvPr/>
        </p:nvSpPr>
        <p:spPr bwMode="auto">
          <a:xfrm>
            <a:off x="725488" y="5273675"/>
            <a:ext cx="212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ea typeface="黑体" panose="02010609060101010101" pitchFamily="49" charset="-122"/>
                <a:cs typeface="Times New Roman" panose="02020603050405020304" pitchFamily="18" charset="0"/>
              </a:rPr>
              <a:t>点电荷系</a:t>
            </a:r>
          </a:p>
        </p:txBody>
      </p:sp>
      <p:graphicFrame>
        <p:nvGraphicFramePr>
          <p:cNvPr id="5122" name="Object 4">
            <a:extLst>
              <a:ext uri="{FF2B5EF4-FFF2-40B4-BE49-F238E27FC236}">
                <a16:creationId xmlns:a16="http://schemas.microsoft.com/office/drawing/2014/main" id="{9029AF3B-EFBE-6145-C4CF-69C448B97767}"/>
              </a:ext>
            </a:extLst>
          </p:cNvPr>
          <p:cNvGraphicFramePr>
            <a:graphicFrameLocks noChangeAspect="1"/>
          </p:cNvGraphicFramePr>
          <p:nvPr>
            <p:extLst>
              <p:ext uri="{D42A27DB-BD31-4B8C-83A1-F6EECF244321}">
                <p14:modId xmlns:p14="http://schemas.microsoft.com/office/powerpoint/2010/main" val="2526899171"/>
              </p:ext>
            </p:extLst>
          </p:nvPr>
        </p:nvGraphicFramePr>
        <p:xfrm>
          <a:off x="3376613" y="1728062"/>
          <a:ext cx="1114425" cy="1177925"/>
        </p:xfrm>
        <a:graphic>
          <a:graphicData uri="http://schemas.openxmlformats.org/presentationml/2006/ole">
            <mc:AlternateContent xmlns:mc="http://schemas.openxmlformats.org/markup-compatibility/2006">
              <mc:Choice xmlns:v="urn:schemas-microsoft-com:vml" Requires="v">
                <p:oleObj spid="_x0000_s4098" name="Equation" r:id="rId3" imgW="444307" imgH="469696" progId="Equation.3">
                  <p:embed/>
                </p:oleObj>
              </mc:Choice>
              <mc:Fallback>
                <p:oleObj name="Equation" r:id="rId3" imgW="444307" imgH="469696" progId="Equation.3">
                  <p:embed/>
                  <p:pic>
                    <p:nvPicPr>
                      <p:cNvPr id="5122" name="Object 4">
                        <a:extLst>
                          <a:ext uri="{FF2B5EF4-FFF2-40B4-BE49-F238E27FC236}">
                            <a16:creationId xmlns:a16="http://schemas.microsoft.com/office/drawing/2014/main" id="{9029AF3B-EFBE-6145-C4CF-69C448B977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6613" y="1728062"/>
                        <a:ext cx="11144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 name="组合 44">
            <a:extLst>
              <a:ext uri="{FF2B5EF4-FFF2-40B4-BE49-F238E27FC236}">
                <a16:creationId xmlns:a16="http://schemas.microsoft.com/office/drawing/2014/main" id="{C783569E-E02D-B14F-C844-2E9432649752}"/>
              </a:ext>
            </a:extLst>
          </p:cNvPr>
          <p:cNvGrpSpPr>
            <a:grpSpLocks/>
          </p:cNvGrpSpPr>
          <p:nvPr/>
        </p:nvGrpSpPr>
        <p:grpSpPr bwMode="auto">
          <a:xfrm>
            <a:off x="3322066" y="3130574"/>
            <a:ext cx="5512946" cy="1130247"/>
            <a:chOff x="3416732" y="4214818"/>
            <a:chExt cx="5512954" cy="1129943"/>
          </a:xfrm>
        </p:grpSpPr>
        <p:graphicFrame>
          <p:nvGraphicFramePr>
            <p:cNvPr id="24591" name="Object 5">
              <a:extLst>
                <a:ext uri="{FF2B5EF4-FFF2-40B4-BE49-F238E27FC236}">
                  <a16:creationId xmlns:a16="http://schemas.microsoft.com/office/drawing/2014/main" id="{9AF32321-9F95-BD28-2178-6434E439C8B1}"/>
                </a:ext>
              </a:extLst>
            </p:cNvPr>
            <p:cNvGraphicFramePr>
              <a:graphicFrameLocks noChangeAspect="1"/>
            </p:cNvGraphicFramePr>
            <p:nvPr>
              <p:extLst>
                <p:ext uri="{D42A27DB-BD31-4B8C-83A1-F6EECF244321}">
                  <p14:modId xmlns:p14="http://schemas.microsoft.com/office/powerpoint/2010/main" val="4013032101"/>
                </p:ext>
              </p:extLst>
            </p:nvPr>
          </p:nvGraphicFramePr>
          <p:xfrm>
            <a:off x="3416732" y="4350957"/>
            <a:ext cx="351726" cy="508048"/>
          </p:xfrm>
          <a:graphic>
            <a:graphicData uri="http://schemas.openxmlformats.org/presentationml/2006/ole">
              <mc:AlternateContent xmlns:mc="http://schemas.openxmlformats.org/markup-compatibility/2006">
                <mc:Choice xmlns:v="urn:schemas-microsoft-com:vml" Requires="v">
                  <p:oleObj spid="_x0000_s4099" name="公式" r:id="rId5" imgW="177569" imgH="253670" progId="Equation.3">
                    <p:embed/>
                  </p:oleObj>
                </mc:Choice>
                <mc:Fallback>
                  <p:oleObj name="公式" r:id="rId5" imgW="177569" imgH="253670" progId="Equation.3">
                    <p:embed/>
                    <p:pic>
                      <p:nvPicPr>
                        <p:cNvPr id="24591" name="Object 5">
                          <a:extLst>
                            <a:ext uri="{FF2B5EF4-FFF2-40B4-BE49-F238E27FC236}">
                              <a16:creationId xmlns:a16="http://schemas.microsoft.com/office/drawing/2014/main" id="{9AF32321-9F95-BD28-2178-6434E439C8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6732" y="4350957"/>
                          <a:ext cx="351726" cy="508048"/>
                        </a:xfrm>
                        <a:prstGeom prst="rect">
                          <a:avLst/>
                        </a:prstGeom>
                        <a:noFill/>
                        <a:ln>
                          <a:noFill/>
                        </a:ln>
                        <a:effectLst/>
                      </p:spPr>
                    </p:pic>
                  </p:oleObj>
                </mc:Fallback>
              </mc:AlternateContent>
            </a:graphicData>
          </a:graphic>
        </p:graphicFrame>
        <p:sp>
          <p:nvSpPr>
            <p:cNvPr id="24592" name="Text Box 16">
              <a:extLst>
                <a:ext uri="{FF2B5EF4-FFF2-40B4-BE49-F238E27FC236}">
                  <a16:creationId xmlns:a16="http://schemas.microsoft.com/office/drawing/2014/main" id="{E7DB1047-4AB4-E931-297C-B144B3AF0B3E}"/>
                </a:ext>
              </a:extLst>
            </p:cNvPr>
            <p:cNvSpPr txBox="1">
              <a:spLocks noChangeArrowheads="1"/>
            </p:cNvSpPr>
            <p:nvPr/>
          </p:nvSpPr>
          <p:spPr bwMode="auto">
            <a:xfrm>
              <a:off x="3643306" y="4214818"/>
              <a:ext cx="5286380" cy="11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为点电荷系中的第</a:t>
              </a:r>
              <a:r>
                <a:rPr lang="en-US" altLang="zh-CN" sz="2400" b="1"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个电荷</a:t>
              </a: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单独存在时</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在场点</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P</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的电场强度。</a:t>
              </a:r>
            </a:p>
          </p:txBody>
        </p:sp>
      </p:grpSp>
      <p:graphicFrame>
        <p:nvGraphicFramePr>
          <p:cNvPr id="51206" name="Object 6">
            <a:extLst>
              <a:ext uri="{FF2B5EF4-FFF2-40B4-BE49-F238E27FC236}">
                <a16:creationId xmlns:a16="http://schemas.microsoft.com/office/drawing/2014/main" id="{744086CE-2470-4E7C-7069-6E6046A223D3}"/>
              </a:ext>
            </a:extLst>
          </p:cNvPr>
          <p:cNvGraphicFramePr>
            <a:graphicFrameLocks noChangeAspect="1"/>
          </p:cNvGraphicFramePr>
          <p:nvPr>
            <p:extLst>
              <p:ext uri="{D42A27DB-BD31-4B8C-83A1-F6EECF244321}">
                <p14:modId xmlns:p14="http://schemas.microsoft.com/office/powerpoint/2010/main" val="2658901396"/>
              </p:ext>
            </p:extLst>
          </p:nvPr>
        </p:nvGraphicFramePr>
        <p:xfrm>
          <a:off x="3633788" y="4475163"/>
          <a:ext cx="3255962" cy="1157287"/>
        </p:xfrm>
        <a:graphic>
          <a:graphicData uri="http://schemas.openxmlformats.org/presentationml/2006/ole">
            <mc:AlternateContent xmlns:mc="http://schemas.openxmlformats.org/markup-compatibility/2006">
              <mc:Choice xmlns:v="urn:schemas-microsoft-com:vml" Requires="v">
                <p:oleObj spid="_x0000_s4100" name="Equation" r:id="rId7" imgW="977760" imgH="431640" progId="Equation.DSMT4">
                  <p:embed/>
                </p:oleObj>
              </mc:Choice>
              <mc:Fallback>
                <p:oleObj name="Equation" r:id="rId7" imgW="977760" imgH="431640" progId="Equation.DSMT4">
                  <p:embed/>
                  <p:pic>
                    <p:nvPicPr>
                      <p:cNvPr id="51206" name="Object 6">
                        <a:extLst>
                          <a:ext uri="{FF2B5EF4-FFF2-40B4-BE49-F238E27FC236}">
                            <a16:creationId xmlns:a16="http://schemas.microsoft.com/office/drawing/2014/main" id="{744086CE-2470-4E7C-7069-6E6046A223D3}"/>
                          </a:ext>
                        </a:extLst>
                      </p:cNvPr>
                      <p:cNvPicPr>
                        <a:picLocks noChangeAspect="1" noChangeArrowheads="1"/>
                      </p:cNvPicPr>
                      <p:nvPr/>
                    </p:nvPicPr>
                    <p:blipFill>
                      <a:blip r:embed="rId8"/>
                      <a:srcRect/>
                      <a:stretch>
                        <a:fillRect/>
                      </a:stretch>
                    </p:blipFill>
                    <p:spPr bwMode="auto">
                      <a:xfrm>
                        <a:off x="3633788" y="4475163"/>
                        <a:ext cx="3255962" cy="115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Object 4">
            <a:extLst>
              <a:ext uri="{FF2B5EF4-FFF2-40B4-BE49-F238E27FC236}">
                <a16:creationId xmlns:a16="http://schemas.microsoft.com/office/drawing/2014/main" id="{6E93E16C-BF15-4D04-1F47-D046670A5BBB}"/>
              </a:ext>
            </a:extLst>
          </p:cNvPr>
          <p:cNvGraphicFramePr>
            <a:graphicFrameLocks noChangeAspect="1"/>
          </p:cNvGraphicFramePr>
          <p:nvPr>
            <p:extLst>
              <p:ext uri="{D42A27DB-BD31-4B8C-83A1-F6EECF244321}">
                <p14:modId xmlns:p14="http://schemas.microsoft.com/office/powerpoint/2010/main" val="1682161887"/>
              </p:ext>
            </p:extLst>
          </p:nvPr>
        </p:nvGraphicFramePr>
        <p:xfrm>
          <a:off x="4491038" y="1474062"/>
          <a:ext cx="3884612" cy="1431925"/>
        </p:xfrm>
        <a:graphic>
          <a:graphicData uri="http://schemas.openxmlformats.org/presentationml/2006/ole">
            <mc:AlternateContent xmlns:mc="http://schemas.openxmlformats.org/markup-compatibility/2006">
              <mc:Choice xmlns:v="urn:schemas-microsoft-com:vml" Requires="v">
                <p:oleObj spid="_x0000_s4101" name="Equation" r:id="rId9" imgW="1548728" imgH="571252" progId="Equation.3">
                  <p:embed/>
                </p:oleObj>
              </mc:Choice>
              <mc:Fallback>
                <p:oleObj name="Equation" r:id="rId9" imgW="1548728" imgH="571252" progId="Equation.3">
                  <p:embed/>
                  <p:pic>
                    <p:nvPicPr>
                      <p:cNvPr id="2" name="Object 4">
                        <a:extLst>
                          <a:ext uri="{FF2B5EF4-FFF2-40B4-BE49-F238E27FC236}">
                            <a16:creationId xmlns:a16="http://schemas.microsoft.com/office/drawing/2014/main" id="{6E93E16C-BF15-4D04-1F47-D046670A5BB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1038" y="1474062"/>
                        <a:ext cx="3884612"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a:extLst>
              <a:ext uri="{FF2B5EF4-FFF2-40B4-BE49-F238E27FC236}">
                <a16:creationId xmlns:a16="http://schemas.microsoft.com/office/drawing/2014/main" id="{7BF05959-231B-A143-22BF-44A309A46B4E}"/>
              </a:ext>
            </a:extLst>
          </p:cNvPr>
          <p:cNvSpPr txBox="1"/>
          <p:nvPr/>
        </p:nvSpPr>
        <p:spPr>
          <a:xfrm>
            <a:off x="5777765" y="5855385"/>
            <a:ext cx="3057247" cy="584775"/>
          </a:xfrm>
          <a:prstGeom prst="rect">
            <a:avLst/>
          </a:prstGeom>
          <a:noFill/>
        </p:spPr>
        <p:txBody>
          <a:bodyPr wrap="none" rtlCol="0">
            <a:spAutoFit/>
          </a:bodyPr>
          <a:lstStyle/>
          <a:p>
            <a:r>
              <a:rPr lang="zh-CN" altLang="en-US" sz="3200" dirty="0">
                <a:solidFill>
                  <a:srgbClr val="FF0000"/>
                </a:solidFill>
                <a:latin typeface="黑体" panose="02010609060101010101" pitchFamily="49" charset="-122"/>
                <a:ea typeface="黑体" panose="02010609060101010101" pitchFamily="49" charset="-122"/>
              </a:rPr>
              <a:t>电场的叠加原理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09951"/>
                                        </p:tgtEl>
                                        <p:attrNameLst>
                                          <p:attrName>style.visibility</p:attrName>
                                        </p:attrNameLst>
                                      </p:cBhvr>
                                      <p:to>
                                        <p:strVal val="visible"/>
                                      </p:to>
                                    </p:set>
                                    <p:animEffect transition="in" filter="checkerboard(across)">
                                      <p:cBhvr>
                                        <p:cTn id="7" dur="500"/>
                                        <p:tgtEl>
                                          <p:spTgt spid="209951"/>
                                        </p:tgtEl>
                                      </p:cBhvr>
                                    </p:animEffect>
                                  </p:childTnLst>
                                </p:cTn>
                              </p:par>
                              <p:par>
                                <p:cTn id="8" presetID="5" presetClass="entr" presetSubtype="10" fill="hold" nodeType="withEffect">
                                  <p:stCondLst>
                                    <p:cond delay="0"/>
                                  </p:stCondLst>
                                  <p:childTnLst>
                                    <p:set>
                                      <p:cBhvr>
                                        <p:cTn id="9" dur="1" fill="hold">
                                          <p:stCondLst>
                                            <p:cond delay="0"/>
                                          </p:stCondLst>
                                        </p:cTn>
                                        <p:tgtEl>
                                          <p:spTgt spid="5122"/>
                                        </p:tgtEl>
                                        <p:attrNameLst>
                                          <p:attrName>style.visibility</p:attrName>
                                        </p:attrNameLst>
                                      </p:cBhvr>
                                      <p:to>
                                        <p:strVal val="visible"/>
                                      </p:to>
                                    </p:set>
                                    <p:animEffect transition="in" filter="checkerboard(across)">
                                      <p:cBhvr>
                                        <p:cTn id="10" dur="500"/>
                                        <p:tgtEl>
                                          <p:spTgt spid="51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2458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458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4579"/>
                                        </p:tgtEl>
                                        <p:attrNameLst>
                                          <p:attrName>style.visibility</p:attrName>
                                        </p:attrNameLst>
                                      </p:cBhvr>
                                      <p:to>
                                        <p:strVal val="visible"/>
                                      </p:to>
                                    </p:set>
                                  </p:childTnLst>
                                </p:cTn>
                              </p:par>
                              <p:par>
                                <p:cTn id="24" presetID="5" presetClass="entr" presetSubtype="1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par>
                                <p:cTn id="27" presetID="5" presetClass="entr" presetSubtype="10" fill="hold" nodeType="withEffect">
                                  <p:stCondLst>
                                    <p:cond delay="0"/>
                                  </p:stCondLst>
                                  <p:childTnLst>
                                    <p:set>
                                      <p:cBhvr>
                                        <p:cTn id="28" dur="1" fill="hold">
                                          <p:stCondLst>
                                            <p:cond delay="0"/>
                                          </p:stCondLst>
                                        </p:cTn>
                                        <p:tgtEl>
                                          <p:spTgt spid="51206"/>
                                        </p:tgtEl>
                                        <p:attrNameLst>
                                          <p:attrName>style.visibility</p:attrName>
                                        </p:attrNameLst>
                                      </p:cBhvr>
                                      <p:to>
                                        <p:strVal val="visible"/>
                                      </p:to>
                                    </p:set>
                                    <p:animEffect transition="in" filter="checkerboard(across)">
                                      <p:cBhvr>
                                        <p:cTn id="29" dur="500"/>
                                        <p:tgtEl>
                                          <p:spTgt spid="5120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51"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6">
            <a:extLst>
              <a:ext uri="{FF2B5EF4-FFF2-40B4-BE49-F238E27FC236}">
                <a16:creationId xmlns:a16="http://schemas.microsoft.com/office/drawing/2014/main" id="{C83CC6C8-5EFA-780F-7534-9A9670E3391C}"/>
              </a:ext>
            </a:extLst>
          </p:cNvPr>
          <p:cNvSpPr txBox="1">
            <a:spLocks noChangeArrowheads="1"/>
          </p:cNvSpPr>
          <p:nvPr/>
        </p:nvSpPr>
        <p:spPr bwMode="auto">
          <a:xfrm>
            <a:off x="416983" y="19233"/>
            <a:ext cx="8830733" cy="137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800" b="1" dirty="0">
                <a:latin typeface="黑体" panose="02010609060101010101" pitchFamily="49" charset="-122"/>
                <a:ea typeface="黑体" panose="02010609060101010101" pitchFamily="49" charset="-122"/>
              </a:rPr>
              <a:t>例：计算</a:t>
            </a:r>
            <a:r>
              <a:rPr lang="zh-CN" altLang="en-US" sz="2800" b="1" dirty="0">
                <a:solidFill>
                  <a:srgbClr val="FF0000"/>
                </a:solidFill>
                <a:latin typeface="黑体" panose="02010609060101010101" pitchFamily="49" charset="-122"/>
                <a:ea typeface="黑体" panose="02010609060101010101" pitchFamily="49" charset="-122"/>
              </a:rPr>
              <a:t>电偶极子</a:t>
            </a:r>
            <a:r>
              <a:rPr lang="zh-CN" altLang="en-US" sz="2800" b="1" dirty="0">
                <a:latin typeface="黑体" panose="02010609060101010101" pitchFamily="49" charset="-122"/>
                <a:ea typeface="黑体" panose="02010609060101010101" pitchFamily="49" charset="-122"/>
              </a:rPr>
              <a:t>臂的</a:t>
            </a:r>
            <a:r>
              <a:rPr lang="zh-CN" altLang="en-US" sz="2800" b="1" dirty="0">
                <a:solidFill>
                  <a:srgbClr val="FF0000"/>
                </a:solidFill>
                <a:latin typeface="黑体" panose="02010609060101010101" pitchFamily="49" charset="-122"/>
                <a:ea typeface="黑体" panose="02010609060101010101" pitchFamily="49" charset="-122"/>
              </a:rPr>
              <a:t>延长线</a:t>
            </a:r>
            <a:r>
              <a:rPr lang="zh-CN" altLang="en-US" sz="2800" b="1" dirty="0">
                <a:latin typeface="黑体" panose="02010609060101010101" pitchFamily="49" charset="-122"/>
                <a:ea typeface="黑体" panose="02010609060101010101" pitchFamily="49" charset="-122"/>
              </a:rPr>
              <a:t>上和</a:t>
            </a:r>
            <a:r>
              <a:rPr lang="zh-CN" altLang="en-US" sz="2800" b="1" dirty="0">
                <a:solidFill>
                  <a:srgbClr val="FF0000"/>
                </a:solidFill>
                <a:latin typeface="黑体" panose="02010609060101010101" pitchFamily="49" charset="-122"/>
                <a:ea typeface="黑体" panose="02010609060101010101" pitchFamily="49" charset="-122"/>
              </a:rPr>
              <a:t>中垂线</a:t>
            </a:r>
            <a:r>
              <a:rPr lang="zh-CN" altLang="en-US" sz="2800" b="1" dirty="0">
                <a:latin typeface="黑体" panose="02010609060101010101" pitchFamily="49" charset="-122"/>
                <a:ea typeface="黑体" panose="02010609060101010101" pitchFamily="49" charset="-122"/>
              </a:rPr>
              <a:t>上的场强分布</a:t>
            </a:r>
            <a:r>
              <a:rPr lang="en-US" altLang="zh-CN" sz="2800" b="1" dirty="0">
                <a:latin typeface="黑体" panose="02010609060101010101" pitchFamily="49" charset="-122"/>
                <a:ea typeface="黑体" panose="02010609060101010101" pitchFamily="49" charset="-122"/>
              </a:rPr>
              <a:t>,</a:t>
            </a:r>
            <a:r>
              <a:rPr lang="zh-CN" altLang="en-US" sz="2800" b="1" dirty="0">
                <a:ea typeface="黑体" panose="02010609060101010101" pitchFamily="49" charset="-122"/>
              </a:rPr>
              <a:t>设          </a:t>
            </a:r>
            <a:r>
              <a:rPr lang="zh-CN" altLang="en-US" b="1" dirty="0">
                <a:solidFill>
                  <a:schemeClr val="tx2"/>
                </a:solidFill>
                <a:ea typeface="黑体" panose="02010609060101010101" pitchFamily="49" charset="-122"/>
              </a:rPr>
              <a:t>。</a:t>
            </a:r>
          </a:p>
        </p:txBody>
      </p:sp>
      <p:graphicFrame>
        <p:nvGraphicFramePr>
          <p:cNvPr id="30730" name="Object 5">
            <a:extLst>
              <a:ext uri="{FF2B5EF4-FFF2-40B4-BE49-F238E27FC236}">
                <a16:creationId xmlns:a16="http://schemas.microsoft.com/office/drawing/2014/main" id="{A019E4F9-7084-BBAF-A29D-0EC83A306B72}"/>
              </a:ext>
            </a:extLst>
          </p:cNvPr>
          <p:cNvGraphicFramePr>
            <a:graphicFrameLocks noChangeAspect="1"/>
          </p:cNvGraphicFramePr>
          <p:nvPr>
            <p:extLst>
              <p:ext uri="{D42A27DB-BD31-4B8C-83A1-F6EECF244321}">
                <p14:modId xmlns:p14="http://schemas.microsoft.com/office/powerpoint/2010/main" val="1271873135"/>
              </p:ext>
            </p:extLst>
          </p:nvPr>
        </p:nvGraphicFramePr>
        <p:xfrm>
          <a:off x="851368" y="843783"/>
          <a:ext cx="1219200" cy="528637"/>
        </p:xfrm>
        <a:graphic>
          <a:graphicData uri="http://schemas.openxmlformats.org/presentationml/2006/ole">
            <mc:AlternateContent xmlns:mc="http://schemas.openxmlformats.org/markup-compatibility/2006">
              <mc:Choice xmlns:v="urn:schemas-microsoft-com:vml" Requires="v">
                <p:oleObj spid="_x0000_s5122" name="Equation" r:id="rId4" imgW="405872" imgH="177569" progId="Equation.DSMT4">
                  <p:embed/>
                </p:oleObj>
              </mc:Choice>
              <mc:Fallback>
                <p:oleObj name="Equation" r:id="rId4" imgW="405872" imgH="177569" progId="Equation.DSMT4">
                  <p:embed/>
                  <p:pic>
                    <p:nvPicPr>
                      <p:cNvPr id="30730" name="Object 5">
                        <a:extLst>
                          <a:ext uri="{FF2B5EF4-FFF2-40B4-BE49-F238E27FC236}">
                            <a16:creationId xmlns:a16="http://schemas.microsoft.com/office/drawing/2014/main" id="{A019E4F9-7084-BBAF-A29D-0EC83A306B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368" y="843783"/>
                        <a:ext cx="12192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组合 9">
            <a:extLst>
              <a:ext uri="{FF2B5EF4-FFF2-40B4-BE49-F238E27FC236}">
                <a16:creationId xmlns:a16="http://schemas.microsoft.com/office/drawing/2014/main" id="{E34FA805-F1DA-7C1A-4DE4-697AA992130A}"/>
              </a:ext>
            </a:extLst>
          </p:cNvPr>
          <p:cNvGrpSpPr/>
          <p:nvPr/>
        </p:nvGrpSpPr>
        <p:grpSpPr>
          <a:xfrm>
            <a:off x="5392308" y="2517347"/>
            <a:ext cx="2067293" cy="561119"/>
            <a:chOff x="6528028" y="1833620"/>
            <a:chExt cx="2067293" cy="561119"/>
          </a:xfrm>
        </p:grpSpPr>
        <p:sp>
          <p:nvSpPr>
            <p:cNvPr id="2" name="椭圆 1">
              <a:extLst>
                <a:ext uri="{FF2B5EF4-FFF2-40B4-BE49-F238E27FC236}">
                  <a16:creationId xmlns:a16="http://schemas.microsoft.com/office/drawing/2014/main" id="{4A17EABC-58EE-7352-3922-117F2C6EA221}"/>
                </a:ext>
              </a:extLst>
            </p:cNvPr>
            <p:cNvSpPr/>
            <p:nvPr/>
          </p:nvSpPr>
          <p:spPr>
            <a:xfrm>
              <a:off x="6844876" y="1833621"/>
              <a:ext cx="169333" cy="165041"/>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3" name="椭圆 2">
              <a:extLst>
                <a:ext uri="{FF2B5EF4-FFF2-40B4-BE49-F238E27FC236}">
                  <a16:creationId xmlns:a16="http://schemas.microsoft.com/office/drawing/2014/main" id="{BAB664E2-6A1E-C78A-36A7-327B0B281E76}"/>
                </a:ext>
              </a:extLst>
            </p:cNvPr>
            <p:cNvSpPr/>
            <p:nvPr/>
          </p:nvSpPr>
          <p:spPr>
            <a:xfrm>
              <a:off x="8004809" y="1833620"/>
              <a:ext cx="169333" cy="16504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t>
              </a:r>
              <a:endParaRPr lang="zh-CN" altLang="en-US" dirty="0">
                <a:solidFill>
                  <a:schemeClr val="bg1"/>
                </a:solidFill>
              </a:endParaRPr>
            </a:p>
          </p:txBody>
        </p:sp>
        <p:sp>
          <p:nvSpPr>
            <p:cNvPr id="4" name="文本框 3">
              <a:extLst>
                <a:ext uri="{FF2B5EF4-FFF2-40B4-BE49-F238E27FC236}">
                  <a16:creationId xmlns:a16="http://schemas.microsoft.com/office/drawing/2014/main" id="{51770151-02AC-E57A-474E-08E7D114F9EB}"/>
                </a:ext>
              </a:extLst>
            </p:cNvPr>
            <p:cNvSpPr txBox="1"/>
            <p:nvPr/>
          </p:nvSpPr>
          <p:spPr>
            <a:xfrm>
              <a:off x="6528028" y="1878499"/>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endParaRPr lang="zh-CN" altLang="en-US" sz="2400" i="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CB9D6A1-4294-FE01-1DD1-23FD7D90E018}"/>
                </a:ext>
              </a:extLst>
            </p:cNvPr>
            <p:cNvSpPr txBox="1"/>
            <p:nvPr/>
          </p:nvSpPr>
          <p:spPr>
            <a:xfrm>
              <a:off x="8004809" y="1933074"/>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endParaRPr lang="zh-CN" altLang="en-US" sz="2400" i="1" dirty="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1FCA735A-5CC1-9154-C638-199E7DB9218A}"/>
                </a:ext>
              </a:extLst>
            </p:cNvPr>
            <p:cNvCxnSpPr>
              <a:cxnSpLocks/>
            </p:cNvCxnSpPr>
            <p:nvPr/>
          </p:nvCxnSpPr>
          <p:spPr>
            <a:xfrm>
              <a:off x="7014209" y="1916140"/>
              <a:ext cx="990600" cy="793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E724B433-A0A9-299D-6BD5-292AB4226456}"/>
              </a:ext>
            </a:extLst>
          </p:cNvPr>
          <p:cNvSpPr txBox="1"/>
          <p:nvPr/>
        </p:nvSpPr>
        <p:spPr>
          <a:xfrm>
            <a:off x="6202805" y="2631069"/>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l</a:t>
            </a:r>
            <a:endParaRPr lang="zh-CN" altLang="en-US" sz="2400" i="1" dirty="0">
              <a:latin typeface="Times New Roman" panose="02020603050405020304" pitchFamily="18" charset="0"/>
              <a:cs typeface="Times New Roman" panose="02020603050405020304" pitchFamily="18" charset="0"/>
            </a:endParaRPr>
          </a:p>
        </p:txBody>
      </p:sp>
      <p:sp>
        <p:nvSpPr>
          <p:cNvPr id="15" name="Rectangle 2">
            <a:extLst>
              <a:ext uri="{FF2B5EF4-FFF2-40B4-BE49-F238E27FC236}">
                <a16:creationId xmlns:a16="http://schemas.microsoft.com/office/drawing/2014/main" id="{612EACF3-723D-BE52-B5F3-8DBA2275FEDD}"/>
              </a:ext>
            </a:extLst>
          </p:cNvPr>
          <p:cNvSpPr txBox="1">
            <a:spLocks noChangeArrowheads="1"/>
          </p:cNvSpPr>
          <p:nvPr/>
        </p:nvSpPr>
        <p:spPr>
          <a:xfrm>
            <a:off x="290849" y="2324615"/>
            <a:ext cx="2322512" cy="4616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400" b="1" dirty="0">
                <a:solidFill>
                  <a:srgbClr val="FF0000"/>
                </a:solidFill>
                <a:ea typeface="黑体" panose="02010609060101010101" pitchFamily="49" charset="-122"/>
              </a:rPr>
              <a:t>（</a:t>
            </a:r>
            <a:r>
              <a:rPr lang="en-US" altLang="zh-CN" sz="2400" b="1" dirty="0">
                <a:solidFill>
                  <a:srgbClr val="FF0000"/>
                </a:solidFill>
                <a:ea typeface="黑体" panose="02010609060101010101" pitchFamily="49" charset="-122"/>
              </a:rPr>
              <a:t>1</a:t>
            </a:r>
            <a:r>
              <a:rPr lang="zh-CN" altLang="en-US" sz="2400" b="1" dirty="0">
                <a:solidFill>
                  <a:srgbClr val="FF0000"/>
                </a:solidFill>
                <a:ea typeface="黑体" panose="02010609060101010101" pitchFamily="49" charset="-122"/>
              </a:rPr>
              <a:t>）延长线上</a:t>
            </a:r>
          </a:p>
          <a:p>
            <a:pPr>
              <a:buFont typeface="Wingdings" panose="05000000000000000000" pitchFamily="2" charset="2"/>
              <a:buNone/>
            </a:pPr>
            <a:endParaRPr lang="en-US" altLang="zh-CN" sz="2400" dirty="0">
              <a:solidFill>
                <a:srgbClr val="FF0000"/>
              </a:solidFill>
            </a:endParaRPr>
          </a:p>
        </p:txBody>
      </p:sp>
      <p:graphicFrame>
        <p:nvGraphicFramePr>
          <p:cNvPr id="21" name="Object 5">
            <a:extLst>
              <a:ext uri="{FF2B5EF4-FFF2-40B4-BE49-F238E27FC236}">
                <a16:creationId xmlns:a16="http://schemas.microsoft.com/office/drawing/2014/main" id="{469841C2-9326-60D2-4508-6AC9E8D00CBC}"/>
              </a:ext>
            </a:extLst>
          </p:cNvPr>
          <p:cNvGraphicFramePr>
            <a:graphicFrameLocks noChangeAspect="1"/>
          </p:cNvGraphicFramePr>
          <p:nvPr>
            <p:extLst>
              <p:ext uri="{D42A27DB-BD31-4B8C-83A1-F6EECF244321}">
                <p14:modId xmlns:p14="http://schemas.microsoft.com/office/powerpoint/2010/main" val="1893657239"/>
              </p:ext>
            </p:extLst>
          </p:nvPr>
        </p:nvGraphicFramePr>
        <p:xfrm>
          <a:off x="2758456" y="2292587"/>
          <a:ext cx="2009994" cy="502499"/>
        </p:xfrm>
        <a:graphic>
          <a:graphicData uri="http://schemas.openxmlformats.org/presentationml/2006/ole">
            <mc:AlternateContent xmlns:mc="http://schemas.openxmlformats.org/markup-compatibility/2006">
              <mc:Choice xmlns:v="urn:schemas-microsoft-com:vml" Requires="v">
                <p:oleObj spid="_x0000_s5123" r:id="rId6" imgW="875920" imgH="215806" progId="Equation.3">
                  <p:embed/>
                </p:oleObj>
              </mc:Choice>
              <mc:Fallback>
                <p:oleObj r:id="rId6" imgW="875920" imgH="215806" progId="Equation.3">
                  <p:embed/>
                  <p:pic>
                    <p:nvPicPr>
                      <p:cNvPr id="10245" name="Object 5">
                        <a:extLst>
                          <a:ext uri="{FF2B5EF4-FFF2-40B4-BE49-F238E27FC236}">
                            <a16:creationId xmlns:a16="http://schemas.microsoft.com/office/drawing/2014/main" id="{EA1F1AEA-E736-2408-6948-DBE95EC091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8456" y="2292587"/>
                        <a:ext cx="2009994" cy="502499"/>
                      </a:xfrm>
                      <a:prstGeom prst="rect">
                        <a:avLst/>
                      </a:prstGeom>
                      <a:noFill/>
                      <a:ln>
                        <a:noFill/>
                      </a:ln>
                    </p:spPr>
                  </p:pic>
                </p:oleObj>
              </mc:Fallback>
            </mc:AlternateContent>
          </a:graphicData>
        </a:graphic>
      </p:graphicFrame>
      <p:graphicFrame>
        <p:nvGraphicFramePr>
          <p:cNvPr id="22" name="Object 7">
            <a:extLst>
              <a:ext uri="{FF2B5EF4-FFF2-40B4-BE49-F238E27FC236}">
                <a16:creationId xmlns:a16="http://schemas.microsoft.com/office/drawing/2014/main" id="{DC6820D9-DBA4-91DF-2E44-900F9128014A}"/>
              </a:ext>
            </a:extLst>
          </p:cNvPr>
          <p:cNvGraphicFramePr>
            <a:graphicFrameLocks noChangeAspect="1"/>
          </p:cNvGraphicFramePr>
          <p:nvPr>
            <p:extLst>
              <p:ext uri="{D42A27DB-BD31-4B8C-83A1-F6EECF244321}">
                <p14:modId xmlns:p14="http://schemas.microsoft.com/office/powerpoint/2010/main" val="693682604"/>
              </p:ext>
            </p:extLst>
          </p:nvPr>
        </p:nvGraphicFramePr>
        <p:xfrm>
          <a:off x="812800" y="3078163"/>
          <a:ext cx="2282825" cy="1038225"/>
        </p:xfrm>
        <a:graphic>
          <a:graphicData uri="http://schemas.openxmlformats.org/presentationml/2006/ole">
            <mc:AlternateContent xmlns:mc="http://schemas.openxmlformats.org/markup-compatibility/2006">
              <mc:Choice xmlns:v="urn:schemas-microsoft-com:vml" Requires="v">
                <p:oleObj spid="_x0000_s5124" name="Equation" r:id="rId8" imgW="1282680" imgH="583920" progId="Equation.DSMT4">
                  <p:embed/>
                </p:oleObj>
              </mc:Choice>
              <mc:Fallback>
                <p:oleObj name="Equation" r:id="rId8" imgW="1282680" imgH="583920" progId="Equation.DSMT4">
                  <p:embed/>
                  <p:pic>
                    <p:nvPicPr>
                      <p:cNvPr id="10247" name="Object 7">
                        <a:extLst>
                          <a:ext uri="{FF2B5EF4-FFF2-40B4-BE49-F238E27FC236}">
                            <a16:creationId xmlns:a16="http://schemas.microsoft.com/office/drawing/2014/main" id="{E950FBE6-60E4-3A61-EE9A-DE328A1B0E20}"/>
                          </a:ext>
                        </a:extLst>
                      </p:cNvPr>
                      <p:cNvPicPr>
                        <a:picLocks noChangeAspect="1" noChangeArrowheads="1"/>
                      </p:cNvPicPr>
                      <p:nvPr/>
                    </p:nvPicPr>
                    <p:blipFill>
                      <a:blip r:embed="rId9"/>
                      <a:srcRect/>
                      <a:stretch>
                        <a:fillRect/>
                      </a:stretch>
                    </p:blipFill>
                    <p:spPr bwMode="auto">
                      <a:xfrm>
                        <a:off x="812800" y="3078163"/>
                        <a:ext cx="2282825" cy="1038225"/>
                      </a:xfrm>
                      <a:prstGeom prst="rect">
                        <a:avLst/>
                      </a:prstGeom>
                      <a:noFill/>
                      <a:ln>
                        <a:noFill/>
                      </a:ln>
                    </p:spPr>
                  </p:pic>
                </p:oleObj>
              </mc:Fallback>
            </mc:AlternateContent>
          </a:graphicData>
        </a:graphic>
      </p:graphicFrame>
      <p:graphicFrame>
        <p:nvGraphicFramePr>
          <p:cNvPr id="23" name="Object 8">
            <a:extLst>
              <a:ext uri="{FF2B5EF4-FFF2-40B4-BE49-F238E27FC236}">
                <a16:creationId xmlns:a16="http://schemas.microsoft.com/office/drawing/2014/main" id="{9966F782-90C9-A7E2-04E8-365C10FBD779}"/>
              </a:ext>
            </a:extLst>
          </p:cNvPr>
          <p:cNvGraphicFramePr>
            <a:graphicFrameLocks noChangeAspect="1"/>
          </p:cNvGraphicFramePr>
          <p:nvPr>
            <p:extLst>
              <p:ext uri="{D42A27DB-BD31-4B8C-83A1-F6EECF244321}">
                <p14:modId xmlns:p14="http://schemas.microsoft.com/office/powerpoint/2010/main" val="747041378"/>
              </p:ext>
            </p:extLst>
          </p:nvPr>
        </p:nvGraphicFramePr>
        <p:xfrm>
          <a:off x="777875" y="4216400"/>
          <a:ext cx="2352675" cy="1066800"/>
        </p:xfrm>
        <a:graphic>
          <a:graphicData uri="http://schemas.openxmlformats.org/presentationml/2006/ole">
            <mc:AlternateContent xmlns:mc="http://schemas.openxmlformats.org/markup-compatibility/2006">
              <mc:Choice xmlns:v="urn:schemas-microsoft-com:vml" Requires="v">
                <p:oleObj spid="_x0000_s5125" name="Equation" r:id="rId10" imgW="1282680" imgH="583920" progId="Equation.DSMT4">
                  <p:embed/>
                </p:oleObj>
              </mc:Choice>
              <mc:Fallback>
                <p:oleObj name="Equation" r:id="rId10" imgW="1282680" imgH="583920" progId="Equation.DSMT4">
                  <p:embed/>
                  <p:pic>
                    <p:nvPicPr>
                      <p:cNvPr id="10248" name="Object 8">
                        <a:extLst>
                          <a:ext uri="{FF2B5EF4-FFF2-40B4-BE49-F238E27FC236}">
                            <a16:creationId xmlns:a16="http://schemas.microsoft.com/office/drawing/2014/main" id="{B171D978-D162-70B4-9293-E7E0B46AC487}"/>
                          </a:ext>
                        </a:extLst>
                      </p:cNvPr>
                      <p:cNvPicPr>
                        <a:picLocks noChangeAspect="1" noChangeArrowheads="1"/>
                      </p:cNvPicPr>
                      <p:nvPr/>
                    </p:nvPicPr>
                    <p:blipFill>
                      <a:blip r:embed="rId11"/>
                      <a:srcRect/>
                      <a:stretch>
                        <a:fillRect/>
                      </a:stretch>
                    </p:blipFill>
                    <p:spPr bwMode="auto">
                      <a:xfrm>
                        <a:off x="777875" y="4216400"/>
                        <a:ext cx="2352675" cy="1066800"/>
                      </a:xfrm>
                      <a:prstGeom prst="rect">
                        <a:avLst/>
                      </a:prstGeom>
                      <a:noFill/>
                      <a:ln>
                        <a:noFill/>
                      </a:ln>
                    </p:spPr>
                  </p:pic>
                </p:oleObj>
              </mc:Fallback>
            </mc:AlternateContent>
          </a:graphicData>
        </a:graphic>
      </p:graphicFrame>
      <p:graphicFrame>
        <p:nvGraphicFramePr>
          <p:cNvPr id="24" name="Object 10">
            <a:extLst>
              <a:ext uri="{FF2B5EF4-FFF2-40B4-BE49-F238E27FC236}">
                <a16:creationId xmlns:a16="http://schemas.microsoft.com/office/drawing/2014/main" id="{D0F4D8CA-1232-94E8-372D-75A16E58974F}"/>
              </a:ext>
            </a:extLst>
          </p:cNvPr>
          <p:cNvGraphicFramePr>
            <a:graphicFrameLocks noChangeAspect="1"/>
          </p:cNvGraphicFramePr>
          <p:nvPr>
            <p:extLst>
              <p:ext uri="{D42A27DB-BD31-4B8C-83A1-F6EECF244321}">
                <p14:modId xmlns:p14="http://schemas.microsoft.com/office/powerpoint/2010/main" val="806205237"/>
              </p:ext>
            </p:extLst>
          </p:nvPr>
        </p:nvGraphicFramePr>
        <p:xfrm>
          <a:off x="607157" y="5383212"/>
          <a:ext cx="2926822" cy="878643"/>
        </p:xfrm>
        <a:graphic>
          <a:graphicData uri="http://schemas.openxmlformats.org/presentationml/2006/ole">
            <mc:AlternateContent xmlns:mc="http://schemas.openxmlformats.org/markup-compatibility/2006">
              <mc:Choice xmlns:v="urn:schemas-microsoft-com:vml" Requires="v">
                <p:oleObj spid="_x0000_s5126" name="Equation" r:id="rId12" imgW="1524000" imgH="457200" progId="Equation.3">
                  <p:embed/>
                </p:oleObj>
              </mc:Choice>
              <mc:Fallback>
                <p:oleObj name="Equation" r:id="rId12" imgW="1524000" imgH="457200" progId="Equation.3">
                  <p:embed/>
                  <p:pic>
                    <p:nvPicPr>
                      <p:cNvPr id="10250" name="Object 10">
                        <a:extLst>
                          <a:ext uri="{FF2B5EF4-FFF2-40B4-BE49-F238E27FC236}">
                            <a16:creationId xmlns:a16="http://schemas.microsoft.com/office/drawing/2014/main" id="{13F41D10-10FE-D8A0-34FC-3C44B8CF8C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7157" y="5383212"/>
                        <a:ext cx="2926822" cy="878643"/>
                      </a:xfrm>
                      <a:prstGeom prst="rect">
                        <a:avLst/>
                      </a:prstGeom>
                      <a:noFill/>
                      <a:ln>
                        <a:noFill/>
                      </a:ln>
                    </p:spPr>
                  </p:pic>
                </p:oleObj>
              </mc:Fallback>
            </mc:AlternateContent>
          </a:graphicData>
        </a:graphic>
      </p:graphicFrame>
      <p:sp>
        <p:nvSpPr>
          <p:cNvPr id="25" name="Text Box 15">
            <a:extLst>
              <a:ext uri="{FF2B5EF4-FFF2-40B4-BE49-F238E27FC236}">
                <a16:creationId xmlns:a16="http://schemas.microsoft.com/office/drawing/2014/main" id="{3970E126-7C91-8C54-96A3-F9C03AD2EA60}"/>
              </a:ext>
            </a:extLst>
          </p:cNvPr>
          <p:cNvSpPr txBox="1">
            <a:spLocks noChangeArrowheads="1"/>
          </p:cNvSpPr>
          <p:nvPr/>
        </p:nvSpPr>
        <p:spPr bwMode="auto">
          <a:xfrm>
            <a:off x="439738" y="1557808"/>
            <a:ext cx="41380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latin typeface="黑体" panose="02010609060101010101" pitchFamily="49" charset="-122"/>
                <a:ea typeface="黑体" panose="02010609060101010101" pitchFamily="49" charset="-122"/>
              </a:rPr>
              <a:t>解：建立如右图所示坐标系</a:t>
            </a:r>
            <a:endParaRPr lang="zh-CN" altLang="zh-CN" sz="2400" dirty="0">
              <a:latin typeface="黑体" panose="02010609060101010101" pitchFamily="49" charset="-122"/>
              <a:ea typeface="黑体" panose="02010609060101010101" pitchFamily="49" charset="-122"/>
            </a:endParaRPr>
          </a:p>
        </p:txBody>
      </p:sp>
      <p:graphicFrame>
        <p:nvGraphicFramePr>
          <p:cNvPr id="26" name="Object 18">
            <a:extLst>
              <a:ext uri="{FF2B5EF4-FFF2-40B4-BE49-F238E27FC236}">
                <a16:creationId xmlns:a16="http://schemas.microsoft.com/office/drawing/2014/main" id="{5E4AF2BA-BD5E-CF77-B1D3-139D7EB80986}"/>
              </a:ext>
            </a:extLst>
          </p:cNvPr>
          <p:cNvGraphicFramePr>
            <a:graphicFrameLocks noChangeAspect="1"/>
          </p:cNvGraphicFramePr>
          <p:nvPr>
            <p:extLst>
              <p:ext uri="{D42A27DB-BD31-4B8C-83A1-F6EECF244321}">
                <p14:modId xmlns:p14="http://schemas.microsoft.com/office/powerpoint/2010/main" val="247840471"/>
              </p:ext>
            </p:extLst>
          </p:nvPr>
        </p:nvGraphicFramePr>
        <p:xfrm>
          <a:off x="3854113" y="3651158"/>
          <a:ext cx="2788586" cy="1141992"/>
        </p:xfrm>
        <a:graphic>
          <a:graphicData uri="http://schemas.openxmlformats.org/presentationml/2006/ole">
            <mc:AlternateContent xmlns:mc="http://schemas.openxmlformats.org/markup-compatibility/2006">
              <mc:Choice xmlns:v="urn:schemas-microsoft-com:vml" Requires="v">
                <p:oleObj spid="_x0000_s5127" name="Equation" r:id="rId14" imgW="1917700" imgH="787400" progId="Equation.3">
                  <p:embed/>
                </p:oleObj>
              </mc:Choice>
              <mc:Fallback>
                <p:oleObj name="Equation" r:id="rId14" imgW="1917700" imgH="787400" progId="Equation.3">
                  <p:embed/>
                  <p:pic>
                    <p:nvPicPr>
                      <p:cNvPr id="3" name="Object 18">
                        <a:extLst>
                          <a:ext uri="{FF2B5EF4-FFF2-40B4-BE49-F238E27FC236}">
                            <a16:creationId xmlns:a16="http://schemas.microsoft.com/office/drawing/2014/main" id="{9150BB0A-2450-E8C4-FAF3-A7C711D293C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4113" y="3651158"/>
                        <a:ext cx="2788586" cy="1141992"/>
                      </a:xfrm>
                      <a:prstGeom prst="rect">
                        <a:avLst/>
                      </a:prstGeom>
                      <a:noFill/>
                      <a:ln>
                        <a:noFill/>
                      </a:ln>
                    </p:spPr>
                  </p:pic>
                </p:oleObj>
              </mc:Fallback>
            </mc:AlternateContent>
          </a:graphicData>
        </a:graphic>
      </p:graphicFrame>
      <p:sp>
        <p:nvSpPr>
          <p:cNvPr id="27" name="TextBox 18">
            <a:extLst>
              <a:ext uri="{FF2B5EF4-FFF2-40B4-BE49-F238E27FC236}">
                <a16:creationId xmlns:a16="http://schemas.microsoft.com/office/drawing/2014/main" id="{7456A8BA-F4DD-79DB-0568-380EFC9C77B9}"/>
              </a:ext>
            </a:extLst>
          </p:cNvPr>
          <p:cNvSpPr txBox="1">
            <a:spLocks noChangeArrowheads="1"/>
          </p:cNvSpPr>
          <p:nvPr/>
        </p:nvSpPr>
        <p:spPr bwMode="auto">
          <a:xfrm>
            <a:off x="6626380" y="5605530"/>
            <a:ext cx="1571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t>方向向右</a:t>
            </a:r>
          </a:p>
        </p:txBody>
      </p:sp>
      <p:graphicFrame>
        <p:nvGraphicFramePr>
          <p:cNvPr id="28" name="Object 20">
            <a:extLst>
              <a:ext uri="{FF2B5EF4-FFF2-40B4-BE49-F238E27FC236}">
                <a16:creationId xmlns:a16="http://schemas.microsoft.com/office/drawing/2014/main" id="{A7555FCE-4871-62F8-CA3E-732BB058642A}"/>
              </a:ext>
            </a:extLst>
          </p:cNvPr>
          <p:cNvGraphicFramePr>
            <a:graphicFrameLocks noChangeAspect="1"/>
          </p:cNvGraphicFramePr>
          <p:nvPr>
            <p:extLst>
              <p:ext uri="{D42A27DB-BD31-4B8C-83A1-F6EECF244321}">
                <p14:modId xmlns:p14="http://schemas.microsoft.com/office/powerpoint/2010/main" val="2195864139"/>
              </p:ext>
            </p:extLst>
          </p:nvPr>
        </p:nvGraphicFramePr>
        <p:xfrm>
          <a:off x="3542605" y="5420417"/>
          <a:ext cx="2766916" cy="879750"/>
        </p:xfrm>
        <a:graphic>
          <a:graphicData uri="http://schemas.openxmlformats.org/presentationml/2006/ole">
            <mc:AlternateContent xmlns:mc="http://schemas.openxmlformats.org/markup-compatibility/2006">
              <mc:Choice xmlns:v="urn:schemas-microsoft-com:vml" Requires="v">
                <p:oleObj spid="_x0000_s5128" name="公式" r:id="rId16" imgW="1358310" imgH="431613" progId="Equation.3">
                  <p:embed/>
                </p:oleObj>
              </mc:Choice>
              <mc:Fallback>
                <p:oleObj name="公式" r:id="rId16" imgW="1358310" imgH="431613" progId="Equation.3">
                  <p:embed/>
                  <p:pic>
                    <p:nvPicPr>
                      <p:cNvPr id="4" name="Object 20">
                        <a:extLst>
                          <a:ext uri="{FF2B5EF4-FFF2-40B4-BE49-F238E27FC236}">
                            <a16:creationId xmlns:a16="http://schemas.microsoft.com/office/drawing/2014/main" id="{27A22872-5716-24AC-08D6-A30FCB03A84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42605" y="5420417"/>
                        <a:ext cx="2766916" cy="879750"/>
                      </a:xfrm>
                      <a:prstGeom prst="rect">
                        <a:avLst/>
                      </a:prstGeom>
                      <a:noFill/>
                      <a:ln>
                        <a:noFill/>
                      </a:ln>
                    </p:spPr>
                  </p:pic>
                </p:oleObj>
              </mc:Fallback>
            </mc:AlternateContent>
          </a:graphicData>
        </a:graphic>
      </p:graphicFrame>
      <p:grpSp>
        <p:nvGrpSpPr>
          <p:cNvPr id="33" name="组合 32">
            <a:extLst>
              <a:ext uri="{FF2B5EF4-FFF2-40B4-BE49-F238E27FC236}">
                <a16:creationId xmlns:a16="http://schemas.microsoft.com/office/drawing/2014/main" id="{EA6B04D2-1A54-0320-A194-B73C9002816B}"/>
              </a:ext>
            </a:extLst>
          </p:cNvPr>
          <p:cNvGrpSpPr/>
          <p:nvPr/>
        </p:nvGrpSpPr>
        <p:grpSpPr>
          <a:xfrm>
            <a:off x="5982820" y="663934"/>
            <a:ext cx="3248759" cy="2324390"/>
            <a:chOff x="6558985" y="441472"/>
            <a:chExt cx="3248759" cy="2324390"/>
          </a:xfrm>
        </p:grpSpPr>
        <p:cxnSp>
          <p:nvCxnSpPr>
            <p:cNvPr id="17" name="直接箭头连接符 16">
              <a:extLst>
                <a:ext uri="{FF2B5EF4-FFF2-40B4-BE49-F238E27FC236}">
                  <a16:creationId xmlns:a16="http://schemas.microsoft.com/office/drawing/2014/main" id="{DDBB8042-E93B-6A22-41B6-772073E7DB5E}"/>
                </a:ext>
              </a:extLst>
            </p:cNvPr>
            <p:cNvCxnSpPr>
              <a:cxnSpLocks/>
            </p:cNvCxnSpPr>
            <p:nvPr/>
          </p:nvCxnSpPr>
          <p:spPr>
            <a:xfrm>
              <a:off x="6950379" y="2377405"/>
              <a:ext cx="2523821" cy="604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5784C0F-A44F-106B-9EAD-970F2A0FE780}"/>
                </a:ext>
              </a:extLst>
            </p:cNvPr>
            <p:cNvSpPr txBox="1"/>
            <p:nvPr/>
          </p:nvSpPr>
          <p:spPr>
            <a:xfrm>
              <a:off x="6621256" y="1996532"/>
              <a:ext cx="59051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O</a:t>
              </a:r>
              <a:endParaRPr lang="zh-CN" altLang="en-US" sz="24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76789E28-9BAF-26BA-895C-9351466E2C2F}"/>
                </a:ext>
              </a:extLst>
            </p:cNvPr>
            <p:cNvSpPr txBox="1"/>
            <p:nvPr/>
          </p:nvSpPr>
          <p:spPr>
            <a:xfrm>
              <a:off x="9217232" y="2304197"/>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x</a:t>
              </a:r>
              <a:endParaRPr lang="zh-CN" altLang="en-US" sz="2400" i="1" dirty="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2E3D8927-22DB-835C-A22B-2409B57CA0DD}"/>
                </a:ext>
              </a:extLst>
            </p:cNvPr>
            <p:cNvCxnSpPr>
              <a:cxnSpLocks/>
            </p:cNvCxnSpPr>
            <p:nvPr/>
          </p:nvCxnSpPr>
          <p:spPr>
            <a:xfrm flipV="1">
              <a:off x="6941487" y="684512"/>
              <a:ext cx="0" cy="1700823"/>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C465CF2A-54E3-B753-8DC2-975F00E7C851}"/>
                </a:ext>
              </a:extLst>
            </p:cNvPr>
            <p:cNvSpPr txBox="1"/>
            <p:nvPr/>
          </p:nvSpPr>
          <p:spPr>
            <a:xfrm>
              <a:off x="6558985" y="441472"/>
              <a:ext cx="590512"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y</a:t>
              </a:r>
              <a:endParaRPr lang="zh-CN" altLang="en-US" sz="2400" i="1" dirty="0">
                <a:latin typeface="Times New Roman" panose="02020603050405020304" pitchFamily="18" charset="0"/>
                <a:cs typeface="Times New Roman" panose="02020603050405020304" pitchFamily="18" charset="0"/>
              </a:endParaRPr>
            </a:p>
          </p:txBody>
        </p:sp>
      </p:grpSp>
      <p:cxnSp>
        <p:nvCxnSpPr>
          <p:cNvPr id="36" name="直接箭头连接符 35">
            <a:extLst>
              <a:ext uri="{FF2B5EF4-FFF2-40B4-BE49-F238E27FC236}">
                <a16:creationId xmlns:a16="http://schemas.microsoft.com/office/drawing/2014/main" id="{47E00EF5-C7C5-EAE2-CF10-F4422C211249}"/>
              </a:ext>
            </a:extLst>
          </p:cNvPr>
          <p:cNvCxnSpPr>
            <a:cxnSpLocks/>
          </p:cNvCxnSpPr>
          <p:nvPr/>
        </p:nvCxnSpPr>
        <p:spPr>
          <a:xfrm flipH="1">
            <a:off x="7421276" y="2597980"/>
            <a:ext cx="382854" cy="9004"/>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A09259B4-59D0-BE29-687F-F913472ED3E4}"/>
              </a:ext>
            </a:extLst>
          </p:cNvPr>
          <p:cNvCxnSpPr>
            <a:cxnSpLocks/>
          </p:cNvCxnSpPr>
          <p:nvPr/>
        </p:nvCxnSpPr>
        <p:spPr>
          <a:xfrm>
            <a:off x="7842418" y="2605910"/>
            <a:ext cx="63151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CB268AF-C453-9E8E-6BE5-09AB86D6F524}"/>
              </a:ext>
            </a:extLst>
          </p:cNvPr>
          <p:cNvSpPr txBox="1"/>
          <p:nvPr/>
        </p:nvSpPr>
        <p:spPr>
          <a:xfrm>
            <a:off x="7297080" y="2177745"/>
            <a:ext cx="377026" cy="369332"/>
          </a:xfrm>
          <a:prstGeom prst="rect">
            <a:avLst/>
          </a:prstGeom>
          <a:noFill/>
        </p:spPr>
        <p:txBody>
          <a:bodyPr wrap="none" rtlCol="0">
            <a:spAutoFit/>
          </a:bodyPr>
          <a:lstStyle/>
          <a:p>
            <a:r>
              <a:rPr lang="en-US" altLang="zh-CN" i="1" dirty="0">
                <a:solidFill>
                  <a:srgbClr val="0000CC"/>
                </a:solidFill>
                <a:latin typeface="Times New Roman" panose="02020603050405020304" pitchFamily="18" charset="0"/>
                <a:cs typeface="Times New Roman" panose="02020603050405020304" pitchFamily="18" charset="0"/>
              </a:rPr>
              <a:t>E</a:t>
            </a:r>
            <a:r>
              <a:rPr lang="en-US" altLang="zh-CN" baseline="-25000" dirty="0">
                <a:solidFill>
                  <a:srgbClr val="0000CC"/>
                </a:solidFill>
                <a:latin typeface="Times New Roman" panose="02020603050405020304" pitchFamily="18" charset="0"/>
                <a:cs typeface="Times New Roman" panose="02020603050405020304" pitchFamily="18" charset="0"/>
              </a:rPr>
              <a:t>-</a:t>
            </a:r>
            <a:endParaRPr lang="zh-CN" altLang="en-US" baseline="-25000" dirty="0">
              <a:solidFill>
                <a:srgbClr val="0000CC"/>
              </a:solidFill>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AD79B9F9-91D5-9EB6-7070-768A6A371E5A}"/>
              </a:ext>
            </a:extLst>
          </p:cNvPr>
          <p:cNvSpPr txBox="1"/>
          <p:nvPr/>
        </p:nvSpPr>
        <p:spPr>
          <a:xfrm>
            <a:off x="8188514" y="2197688"/>
            <a:ext cx="412292" cy="369332"/>
          </a:xfrm>
          <a:prstGeom prst="rect">
            <a:avLst/>
          </a:prstGeom>
          <a:noFill/>
        </p:spPr>
        <p:txBody>
          <a:bodyPr wrap="none" rtlCol="0">
            <a:spAutoFit/>
          </a:bodyPr>
          <a:lstStyle/>
          <a:p>
            <a:r>
              <a:rPr lang="en-US" altLang="zh-CN" i="1" dirty="0">
                <a:solidFill>
                  <a:srgbClr val="FF0000"/>
                </a:solidFill>
                <a:latin typeface="Times New Roman" panose="02020603050405020304" pitchFamily="18" charset="0"/>
                <a:cs typeface="Times New Roman" panose="02020603050405020304" pitchFamily="18" charset="0"/>
              </a:rPr>
              <a:t>E</a:t>
            </a:r>
            <a:r>
              <a:rPr lang="en-US" altLang="zh-CN" baseline="-25000" dirty="0">
                <a:solidFill>
                  <a:srgbClr val="FF0000"/>
                </a:solidFill>
                <a:latin typeface="Times New Roman" panose="02020603050405020304" pitchFamily="18" charset="0"/>
                <a:cs typeface="Times New Roman" panose="02020603050405020304" pitchFamily="18" charset="0"/>
              </a:rPr>
              <a:t>+</a:t>
            </a:r>
            <a:endParaRPr lang="zh-CN" altLang="en-US" baseline="-25000" dirty="0">
              <a:solidFill>
                <a:srgbClr val="FF0000"/>
              </a:solidFill>
              <a:latin typeface="Times New Roman" panose="02020603050405020304" pitchFamily="18" charset="0"/>
              <a:cs typeface="Times New Roman" panose="02020603050405020304" pitchFamily="18" charset="0"/>
            </a:endParaRPr>
          </a:p>
        </p:txBody>
      </p:sp>
      <p:grpSp>
        <p:nvGrpSpPr>
          <p:cNvPr id="52" name="组合 51">
            <a:extLst>
              <a:ext uri="{FF2B5EF4-FFF2-40B4-BE49-F238E27FC236}">
                <a16:creationId xmlns:a16="http://schemas.microsoft.com/office/drawing/2014/main" id="{D7129A49-31B9-3D98-F2A4-8C8AD7610E6E}"/>
              </a:ext>
            </a:extLst>
          </p:cNvPr>
          <p:cNvGrpSpPr/>
          <p:nvPr/>
        </p:nvGrpSpPr>
        <p:grpSpPr>
          <a:xfrm>
            <a:off x="7707364" y="2562226"/>
            <a:ext cx="325730" cy="491070"/>
            <a:chOff x="7707364" y="2562226"/>
            <a:chExt cx="325730" cy="491070"/>
          </a:xfrm>
        </p:grpSpPr>
        <p:sp>
          <p:nvSpPr>
            <p:cNvPr id="34" name="椭圆 33">
              <a:extLst>
                <a:ext uri="{FF2B5EF4-FFF2-40B4-BE49-F238E27FC236}">
                  <a16:creationId xmlns:a16="http://schemas.microsoft.com/office/drawing/2014/main" id="{E7E50644-DF84-B42B-C386-3592A20FAD53}"/>
                </a:ext>
              </a:extLst>
            </p:cNvPr>
            <p:cNvSpPr/>
            <p:nvPr/>
          </p:nvSpPr>
          <p:spPr>
            <a:xfrm>
              <a:off x="7783917" y="2562226"/>
              <a:ext cx="75772" cy="873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5B35EA8C-74BC-98A4-4D4A-1A913C6DEF10}"/>
                </a:ext>
              </a:extLst>
            </p:cNvPr>
            <p:cNvSpPr txBox="1"/>
            <p:nvPr/>
          </p:nvSpPr>
          <p:spPr>
            <a:xfrm>
              <a:off x="7707364" y="2683964"/>
              <a:ext cx="325730"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P</a:t>
              </a:r>
              <a:endParaRPr lang="zh-CN" altLang="en-US" i="1" dirty="0">
                <a:latin typeface="Times New Roman" panose="02020603050405020304" pitchFamily="18" charset="0"/>
                <a:cs typeface="Times New Roman" panose="02020603050405020304" pitchFamily="18" charset="0"/>
              </a:endParaRPr>
            </a:p>
          </p:txBody>
        </p:sp>
      </p:grpSp>
      <p:cxnSp>
        <p:nvCxnSpPr>
          <p:cNvPr id="47" name="直接箭头连接符 46">
            <a:extLst>
              <a:ext uri="{FF2B5EF4-FFF2-40B4-BE49-F238E27FC236}">
                <a16:creationId xmlns:a16="http://schemas.microsoft.com/office/drawing/2014/main" id="{45362995-6F2F-E29E-A756-14B6572BBB69}"/>
              </a:ext>
            </a:extLst>
          </p:cNvPr>
          <p:cNvCxnSpPr>
            <a:cxnSpLocks/>
          </p:cNvCxnSpPr>
          <p:nvPr/>
        </p:nvCxnSpPr>
        <p:spPr>
          <a:xfrm>
            <a:off x="7842418" y="2605910"/>
            <a:ext cx="3867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904B9A96-EA2E-CC82-FF9B-916A6F8D9E0C}"/>
              </a:ext>
            </a:extLst>
          </p:cNvPr>
          <p:cNvSpPr txBox="1"/>
          <p:nvPr/>
        </p:nvSpPr>
        <p:spPr>
          <a:xfrm>
            <a:off x="7885482" y="2188279"/>
            <a:ext cx="420308"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E</a:t>
            </a:r>
            <a:r>
              <a:rPr lang="en-US" altLang="zh-CN" i="1" baseline="-25000" dirty="0">
                <a:latin typeface="Times New Roman" panose="02020603050405020304" pitchFamily="18" charset="0"/>
                <a:cs typeface="Times New Roman" panose="02020603050405020304" pitchFamily="18" charset="0"/>
              </a:rPr>
              <a:t>P</a:t>
            </a:r>
            <a:endParaRPr lang="zh-CN" altLang="en-US" baseline="-25000" dirty="0">
              <a:latin typeface="Times New Roman" panose="02020603050405020304" pitchFamily="18" charset="0"/>
              <a:cs typeface="Times New Roman" panose="02020603050405020304" pitchFamily="18" charset="0"/>
            </a:endParaRPr>
          </a:p>
        </p:txBody>
      </p:sp>
      <p:graphicFrame>
        <p:nvGraphicFramePr>
          <p:cNvPr id="53" name="Object 5">
            <a:extLst>
              <a:ext uri="{FF2B5EF4-FFF2-40B4-BE49-F238E27FC236}">
                <a16:creationId xmlns:a16="http://schemas.microsoft.com/office/drawing/2014/main" id="{67F0DB1A-45D0-C0FC-2CEE-2760C0FAAB19}"/>
              </a:ext>
            </a:extLst>
          </p:cNvPr>
          <p:cNvGraphicFramePr>
            <a:graphicFrameLocks noChangeAspect="1"/>
          </p:cNvGraphicFramePr>
          <p:nvPr>
            <p:extLst>
              <p:ext uri="{D42A27DB-BD31-4B8C-83A1-F6EECF244321}">
                <p14:modId xmlns:p14="http://schemas.microsoft.com/office/powerpoint/2010/main" val="875851868"/>
              </p:ext>
            </p:extLst>
          </p:nvPr>
        </p:nvGraphicFramePr>
        <p:xfrm>
          <a:off x="2224088" y="6435184"/>
          <a:ext cx="906462" cy="406400"/>
        </p:xfrm>
        <a:graphic>
          <a:graphicData uri="http://schemas.openxmlformats.org/presentationml/2006/ole">
            <mc:AlternateContent xmlns:mc="http://schemas.openxmlformats.org/markup-compatibility/2006">
              <mc:Choice xmlns:v="urn:schemas-microsoft-com:vml" Requires="v">
                <p:oleObj spid="_x0000_s5129" name="Equation" r:id="rId18" imgW="393480" imgH="177480" progId="Equation.DSMT4">
                  <p:embed/>
                </p:oleObj>
              </mc:Choice>
              <mc:Fallback>
                <p:oleObj name="Equation" r:id="rId18" imgW="393480" imgH="177480" progId="Equation.DSMT4">
                  <p:embed/>
                  <p:pic>
                    <p:nvPicPr>
                      <p:cNvPr id="30730" name="Object 5">
                        <a:extLst>
                          <a:ext uri="{FF2B5EF4-FFF2-40B4-BE49-F238E27FC236}">
                            <a16:creationId xmlns:a16="http://schemas.microsoft.com/office/drawing/2014/main" id="{A019E4F9-7084-BBAF-A29D-0EC83A306B72}"/>
                          </a:ext>
                        </a:extLst>
                      </p:cNvPr>
                      <p:cNvPicPr>
                        <a:picLocks noChangeAspect="1" noChangeArrowheads="1"/>
                      </p:cNvPicPr>
                      <p:nvPr/>
                    </p:nvPicPr>
                    <p:blipFill>
                      <a:blip r:embed="rId19"/>
                      <a:srcRect/>
                      <a:stretch>
                        <a:fillRect/>
                      </a:stretch>
                    </p:blipFill>
                    <p:spPr bwMode="auto">
                      <a:xfrm>
                        <a:off x="2224088" y="6435184"/>
                        <a:ext cx="906462" cy="406400"/>
                      </a:xfrm>
                      <a:prstGeom prst="rect">
                        <a:avLst/>
                      </a:prstGeom>
                      <a:noFill/>
                      <a:ln>
                        <a:noFill/>
                      </a:ln>
                    </p:spPr>
                  </p:pic>
                </p:oleObj>
              </mc:Fallback>
            </mc:AlternateContent>
          </a:graphicData>
        </a:graphic>
      </p:graphicFrame>
      <p:grpSp>
        <p:nvGrpSpPr>
          <p:cNvPr id="30729" name="组合 30728">
            <a:extLst>
              <a:ext uri="{FF2B5EF4-FFF2-40B4-BE49-F238E27FC236}">
                <a16:creationId xmlns:a16="http://schemas.microsoft.com/office/drawing/2014/main" id="{7458F517-C6FB-7DBE-4E43-3F69EF411E1E}"/>
              </a:ext>
            </a:extLst>
          </p:cNvPr>
          <p:cNvGrpSpPr/>
          <p:nvPr/>
        </p:nvGrpSpPr>
        <p:grpSpPr>
          <a:xfrm>
            <a:off x="5793822" y="2571728"/>
            <a:ext cx="1159933" cy="611378"/>
            <a:chOff x="5793822" y="2571728"/>
            <a:chExt cx="1159933" cy="611378"/>
          </a:xfrm>
        </p:grpSpPr>
        <p:cxnSp>
          <p:nvCxnSpPr>
            <p:cNvPr id="55" name="直接连接符 54">
              <a:extLst>
                <a:ext uri="{FF2B5EF4-FFF2-40B4-BE49-F238E27FC236}">
                  <a16:creationId xmlns:a16="http://schemas.microsoft.com/office/drawing/2014/main" id="{862A6ACE-7D00-1B58-C621-3CCCF041F33A}"/>
                </a:ext>
              </a:extLst>
            </p:cNvPr>
            <p:cNvCxnSpPr/>
            <p:nvPr/>
          </p:nvCxnSpPr>
          <p:spPr>
            <a:xfrm>
              <a:off x="5793822" y="2580395"/>
              <a:ext cx="0" cy="3715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AA1BE5F7-0A33-AEBD-38BA-54F475BE60C6}"/>
                </a:ext>
              </a:extLst>
            </p:cNvPr>
            <p:cNvCxnSpPr/>
            <p:nvPr/>
          </p:nvCxnSpPr>
          <p:spPr>
            <a:xfrm>
              <a:off x="6365322" y="2571728"/>
              <a:ext cx="0" cy="3715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A6A58F4-364C-03AF-0A58-43B33F4A5BBF}"/>
                </a:ext>
              </a:extLst>
            </p:cNvPr>
            <p:cNvCxnSpPr/>
            <p:nvPr/>
          </p:nvCxnSpPr>
          <p:spPr>
            <a:xfrm>
              <a:off x="6953755" y="2571729"/>
              <a:ext cx="0" cy="3715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2" name="对象 61">
              <a:extLst>
                <a:ext uri="{FF2B5EF4-FFF2-40B4-BE49-F238E27FC236}">
                  <a16:creationId xmlns:a16="http://schemas.microsoft.com/office/drawing/2014/main" id="{C26F97CC-71CD-E8E3-1315-A0D6F823B815}"/>
                </a:ext>
              </a:extLst>
            </p:cNvPr>
            <p:cNvGraphicFramePr>
              <a:graphicFrameLocks noChangeAspect="1"/>
            </p:cNvGraphicFramePr>
            <p:nvPr>
              <p:extLst>
                <p:ext uri="{D42A27DB-BD31-4B8C-83A1-F6EECF244321}">
                  <p14:modId xmlns:p14="http://schemas.microsoft.com/office/powerpoint/2010/main" val="3176147688"/>
                </p:ext>
              </p:extLst>
            </p:nvPr>
          </p:nvGraphicFramePr>
          <p:xfrm>
            <a:off x="5989684" y="2633342"/>
            <a:ext cx="210716" cy="544349"/>
          </p:xfrm>
          <a:graphic>
            <a:graphicData uri="http://schemas.openxmlformats.org/presentationml/2006/ole">
              <mc:AlternateContent xmlns:mc="http://schemas.openxmlformats.org/markup-compatibility/2006">
                <mc:Choice xmlns:v="urn:schemas-microsoft-com:vml" Requires="v">
                  <p:oleObj spid="_x0000_s5130" name="Equation" r:id="rId20" imgW="152280" imgH="393480" progId="Equation.DSMT4">
                    <p:embed/>
                  </p:oleObj>
                </mc:Choice>
                <mc:Fallback>
                  <p:oleObj name="Equation" r:id="rId20" imgW="152280" imgH="393480" progId="Equation.DSMT4">
                    <p:embed/>
                    <p:pic>
                      <p:nvPicPr>
                        <p:cNvPr id="0" name=""/>
                        <p:cNvPicPr/>
                        <p:nvPr/>
                      </p:nvPicPr>
                      <p:blipFill>
                        <a:blip r:embed="rId21"/>
                        <a:stretch>
                          <a:fillRect/>
                        </a:stretch>
                      </p:blipFill>
                      <p:spPr>
                        <a:xfrm>
                          <a:off x="5989684" y="2633342"/>
                          <a:ext cx="210716" cy="544349"/>
                        </a:xfrm>
                        <a:prstGeom prst="rect">
                          <a:avLst/>
                        </a:prstGeom>
                      </p:spPr>
                    </p:pic>
                  </p:oleObj>
                </mc:Fallback>
              </mc:AlternateContent>
            </a:graphicData>
          </a:graphic>
        </p:graphicFrame>
        <p:graphicFrame>
          <p:nvGraphicFramePr>
            <p:cNvPr id="30728" name="对象 30727">
              <a:extLst>
                <a:ext uri="{FF2B5EF4-FFF2-40B4-BE49-F238E27FC236}">
                  <a16:creationId xmlns:a16="http://schemas.microsoft.com/office/drawing/2014/main" id="{CD1595D1-9B56-E119-857A-9D8C5E39576E}"/>
                </a:ext>
              </a:extLst>
            </p:cNvPr>
            <p:cNvGraphicFramePr>
              <a:graphicFrameLocks noChangeAspect="1"/>
            </p:cNvGraphicFramePr>
            <p:nvPr>
              <p:extLst>
                <p:ext uri="{D42A27DB-BD31-4B8C-83A1-F6EECF244321}">
                  <p14:modId xmlns:p14="http://schemas.microsoft.com/office/powerpoint/2010/main" val="1215899093"/>
                </p:ext>
              </p:extLst>
            </p:nvPr>
          </p:nvGraphicFramePr>
          <p:xfrm>
            <a:off x="6545296" y="2638757"/>
            <a:ext cx="210716" cy="544349"/>
          </p:xfrm>
          <a:graphic>
            <a:graphicData uri="http://schemas.openxmlformats.org/presentationml/2006/ole">
              <mc:AlternateContent xmlns:mc="http://schemas.openxmlformats.org/markup-compatibility/2006">
                <mc:Choice xmlns:v="urn:schemas-microsoft-com:vml" Requires="v">
                  <p:oleObj spid="_x0000_s5131" name="Equation" r:id="rId22" imgW="152280" imgH="393480" progId="Equation.DSMT4">
                    <p:embed/>
                  </p:oleObj>
                </mc:Choice>
                <mc:Fallback>
                  <p:oleObj name="Equation" r:id="rId22" imgW="152280" imgH="393480" progId="Equation.DSMT4">
                    <p:embed/>
                    <p:pic>
                      <p:nvPicPr>
                        <p:cNvPr id="62" name="对象 61">
                          <a:extLst>
                            <a:ext uri="{FF2B5EF4-FFF2-40B4-BE49-F238E27FC236}">
                              <a16:creationId xmlns:a16="http://schemas.microsoft.com/office/drawing/2014/main" id="{C26F97CC-71CD-E8E3-1315-A0D6F823B815}"/>
                            </a:ext>
                          </a:extLst>
                        </p:cNvPr>
                        <p:cNvPicPr/>
                        <p:nvPr/>
                      </p:nvPicPr>
                      <p:blipFill>
                        <a:blip r:embed="rId21"/>
                        <a:stretch>
                          <a:fillRect/>
                        </a:stretch>
                      </p:blipFill>
                      <p:spPr>
                        <a:xfrm>
                          <a:off x="6545296" y="2638757"/>
                          <a:ext cx="210716" cy="544349"/>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307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nodeType="afterEffect">
                                  <p:stCondLst>
                                    <p:cond delay="0"/>
                                  </p:stCondLst>
                                  <p:childTnLst>
                                    <p:set>
                                      <p:cBhvr>
                                        <p:cTn id="48" dur="1" fill="hold">
                                          <p:stCondLst>
                                            <p:cond delay="499"/>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5" presetClass="entr" presetSubtype="10"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checkerboard(across)">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checkerboard(across)">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checkerboard(across)">
                                      <p:cBhvr>
                                        <p:cTn id="7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5" grpId="0"/>
      <p:bldP spid="25" grpId="0"/>
      <p:bldP spid="27" grpId="0"/>
      <p:bldP spid="44" grpId="0"/>
      <p:bldP spid="45" grpId="0"/>
      <p:bldP spid="50"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795</TotalTime>
  <Words>1120</Words>
  <Application>Microsoft Office PowerPoint</Application>
  <PresentationFormat>全屏显示(4:3)</PresentationFormat>
  <Paragraphs>188</Paragraphs>
  <Slides>15</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15</vt:i4>
      </vt:variant>
    </vt:vector>
  </HeadingPairs>
  <TitlesOfParts>
    <vt:vector size="29" baseType="lpstr">
      <vt:lpstr>等线</vt:lpstr>
      <vt:lpstr>等线 Light</vt:lpstr>
      <vt:lpstr>黑体</vt:lpstr>
      <vt:lpstr>宋体</vt:lpstr>
      <vt:lpstr>Arial</vt:lpstr>
      <vt:lpstr>Calibri</vt:lpstr>
      <vt:lpstr>Calibri Light</vt:lpstr>
      <vt:lpstr>Times New Roman</vt:lpstr>
      <vt:lpstr>Verdana</vt:lpstr>
      <vt:lpstr>Wingdings</vt:lpstr>
      <vt:lpstr>Office 主题​​</vt:lpstr>
      <vt:lpstr>Equation</vt:lpstr>
      <vt:lpstr>公式</vt:lpstr>
      <vt:lpstr>Equation.3</vt:lpstr>
      <vt:lpstr>第2周内容</vt:lpstr>
      <vt:lpstr>§1.2 电场、电场强度</vt:lpstr>
      <vt:lpstr>PowerPoint 演示文稿</vt:lpstr>
      <vt:lpstr>PowerPoint 演示文稿</vt:lpstr>
      <vt:lpstr>电场强度</vt:lpstr>
      <vt:lpstr>电场强度矢量</vt:lpstr>
      <vt:lpstr>形象描述：</vt:lpstr>
      <vt:lpstr>PowerPoint 演示文稿</vt:lpstr>
      <vt:lpstr>PowerPoint 演示文稿</vt:lpstr>
      <vt:lpstr>(2)中垂线上</vt:lpstr>
      <vt:lpstr>PowerPoint 演示文稿</vt:lpstr>
      <vt:lpstr>电偶极子在电场中受的力及其运动 </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Jiangwei Cao</dc:creator>
  <cp:lastModifiedBy>MagCao</cp:lastModifiedBy>
  <cp:revision>8</cp:revision>
  <dcterms:created xsi:type="dcterms:W3CDTF">2023-02-20T02:26:19Z</dcterms:created>
  <dcterms:modified xsi:type="dcterms:W3CDTF">2023-02-22T08:06:41Z</dcterms:modified>
</cp:coreProperties>
</file>