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477" r:id="rId2"/>
    <p:sldId id="478" r:id="rId3"/>
    <p:sldId id="464" r:id="rId4"/>
    <p:sldId id="465" r:id="rId5"/>
    <p:sldId id="490" r:id="rId6"/>
    <p:sldId id="466" r:id="rId7"/>
    <p:sldId id="491" r:id="rId8"/>
    <p:sldId id="484" r:id="rId9"/>
    <p:sldId id="492" r:id="rId10"/>
    <p:sldId id="483" r:id="rId11"/>
    <p:sldId id="487" r:id="rId12"/>
    <p:sldId id="488" r:id="rId13"/>
    <p:sldId id="489" r:id="rId14"/>
    <p:sldId id="486" r:id="rId1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2" d="100"/>
          <a:sy n="102" d="100"/>
        </p:scale>
        <p:origin x="18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 Id="rId5" Type="http://schemas.openxmlformats.org/officeDocument/2006/relationships/image" Target="../media/image7.wmf"/><Relationship Id="rId4" Type="http://schemas.openxmlformats.org/officeDocument/2006/relationships/image" Target="../media/image6.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 Id="rId5" Type="http://schemas.openxmlformats.org/officeDocument/2006/relationships/image" Target="../media/image61.wmf"/><Relationship Id="rId4" Type="http://schemas.openxmlformats.org/officeDocument/2006/relationships/image" Target="../media/image60.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0.wmf"/><Relationship Id="rId7" Type="http://schemas.openxmlformats.org/officeDocument/2006/relationships/image" Target="../media/image14.wmf"/><Relationship Id="rId2" Type="http://schemas.openxmlformats.org/officeDocument/2006/relationships/image" Target="../media/image9.wmf"/><Relationship Id="rId1" Type="http://schemas.openxmlformats.org/officeDocument/2006/relationships/image" Target="../media/image8.wmf"/><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 Id="rId9"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 Id="rId4"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35.wmf"/><Relationship Id="rId7" Type="http://schemas.openxmlformats.org/officeDocument/2006/relationships/image" Target="../media/image39.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image" Target="../media/image47.wmf"/><Relationship Id="rId7" Type="http://schemas.openxmlformats.org/officeDocument/2006/relationships/image" Target="../media/image51.wmf"/><Relationship Id="rId2" Type="http://schemas.openxmlformats.org/officeDocument/2006/relationships/image" Target="../media/image46.wmf"/><Relationship Id="rId1" Type="http://schemas.openxmlformats.org/officeDocument/2006/relationships/image" Target="../media/image45.wmf"/><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4" Type="http://schemas.openxmlformats.org/officeDocument/2006/relationships/image" Target="../media/image5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226E48-6A89-469C-8D7E-D4C4BC78F0D1}" type="datetimeFigureOut">
              <a:rPr lang="zh-CN" altLang="en-US" smtClean="0"/>
              <a:t>2023/3/1</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29E0D-F877-4C42-9A53-D51E33015840}" type="slidenum">
              <a:rPr lang="zh-CN" altLang="en-US" smtClean="0"/>
              <a:t>‹#›</a:t>
            </a:fld>
            <a:endParaRPr lang="zh-CN" altLang="en-US"/>
          </a:p>
        </p:txBody>
      </p:sp>
    </p:spTree>
    <p:extLst>
      <p:ext uri="{BB962C8B-B14F-4D97-AF65-F5344CB8AC3E}">
        <p14:creationId xmlns:p14="http://schemas.microsoft.com/office/powerpoint/2010/main" val="2352207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5B98C5F5-7242-A339-93C9-D706ADB34B78}"/>
              </a:ext>
            </a:extLst>
          </p:cNvPr>
          <p:cNvSpPr>
            <a:spLocks noGrp="1" noRot="1" noChangeAspect="1" noChangeArrowheads="1" noTextEdit="1"/>
          </p:cNvSpPr>
          <p:nvPr>
            <p:ph type="sldImg"/>
          </p:nvPr>
        </p:nvSpPr>
        <p:spPr>
          <a:ln/>
        </p:spPr>
      </p:sp>
      <p:sp>
        <p:nvSpPr>
          <p:cNvPr id="19459" name="Notes Placeholder 2">
            <a:extLst>
              <a:ext uri="{FF2B5EF4-FFF2-40B4-BE49-F238E27FC236}">
                <a16:creationId xmlns:a16="http://schemas.microsoft.com/office/drawing/2014/main" id="{38B84BB6-C58A-4D21-0212-C4C304F18D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a:ea typeface="黑体" panose="02010609060101010101" pitchFamily="49" charset="-122"/>
                <a:cs typeface="Times New Roman" panose="02020603050405020304" pitchFamily="18" charset="0"/>
              </a:rPr>
              <a:t>相互作用能</a:t>
            </a:r>
            <a:r>
              <a:rPr kumimoji="1" lang="en-US" altLang="zh-CN" i="1">
                <a:ea typeface="黑体" panose="02010609060101010101" pitchFamily="49" charset="-122"/>
                <a:cs typeface="Times New Roman" panose="02020603050405020304" pitchFamily="18" charset="0"/>
              </a:rPr>
              <a:t>W</a:t>
            </a:r>
            <a:r>
              <a:rPr kumimoji="1" lang="zh-CN" altLang="en-US" baseline="-25000">
                <a:ea typeface="黑体" panose="02010609060101010101" pitchFamily="49" charset="-122"/>
                <a:cs typeface="Times New Roman" panose="02020603050405020304" pitchFamily="18" charset="0"/>
              </a:rPr>
              <a:t>互</a:t>
            </a:r>
            <a:endParaRPr lang="zh-CN" altLang="en-US">
              <a:ea typeface="黑体" panose="02010609060101010101" pitchFamily="49" charset="-122"/>
              <a:cs typeface="Times New Roman" panose="02020603050405020304" pitchFamily="18" charset="0"/>
            </a:endParaRPr>
          </a:p>
        </p:txBody>
      </p:sp>
      <p:sp>
        <p:nvSpPr>
          <p:cNvPr id="19460" name="Slide Number Placeholder 3">
            <a:extLst>
              <a:ext uri="{FF2B5EF4-FFF2-40B4-BE49-F238E27FC236}">
                <a16:creationId xmlns:a16="http://schemas.microsoft.com/office/drawing/2014/main" id="{0277AA7E-B893-1157-E22D-482D30BD93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30000">
                <a:solidFill>
                  <a:schemeClr val="tx1"/>
                </a:solidFill>
                <a:latin typeface="Verdana" panose="020B0604030504040204" pitchFamily="34" charset="0"/>
                <a:ea typeface="宋体" panose="02010600030101010101" pitchFamily="2" charset="-122"/>
              </a:defRPr>
            </a:lvl1pPr>
            <a:lvl2pPr marL="742950" indent="-285750">
              <a:defRPr baseline="30000">
                <a:solidFill>
                  <a:schemeClr val="tx1"/>
                </a:solidFill>
                <a:latin typeface="Verdana" panose="020B0604030504040204" pitchFamily="34" charset="0"/>
                <a:ea typeface="宋体" panose="02010600030101010101" pitchFamily="2" charset="-122"/>
              </a:defRPr>
            </a:lvl2pPr>
            <a:lvl3pPr marL="1143000" indent="-228600">
              <a:defRPr baseline="30000">
                <a:solidFill>
                  <a:schemeClr val="tx1"/>
                </a:solidFill>
                <a:latin typeface="Verdana" panose="020B0604030504040204" pitchFamily="34" charset="0"/>
                <a:ea typeface="宋体" panose="02010600030101010101" pitchFamily="2" charset="-122"/>
              </a:defRPr>
            </a:lvl3pPr>
            <a:lvl4pPr marL="1600200" indent="-228600">
              <a:defRPr baseline="30000">
                <a:solidFill>
                  <a:schemeClr val="tx1"/>
                </a:solidFill>
                <a:latin typeface="Verdana" panose="020B0604030504040204" pitchFamily="34" charset="0"/>
                <a:ea typeface="宋体" panose="02010600030101010101" pitchFamily="2" charset="-122"/>
              </a:defRPr>
            </a:lvl4pPr>
            <a:lvl5pPr marL="2057400" indent="-228600">
              <a:defRPr baseline="30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aseline="30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aseline="30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aseline="30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aseline="30000">
                <a:solidFill>
                  <a:schemeClr val="tx1"/>
                </a:solidFill>
                <a:latin typeface="Verdana" panose="020B0604030504040204" pitchFamily="34" charset="0"/>
                <a:ea typeface="宋体" panose="02010600030101010101" pitchFamily="2" charset="-122"/>
              </a:defRPr>
            </a:lvl9pPr>
          </a:lstStyle>
          <a:p>
            <a:fld id="{ECCF7778-784E-4F1E-A8D7-718CAE72A85F}" type="slidenum">
              <a:rPr lang="en-US" altLang="zh-CN" baseline="0">
                <a:latin typeface="Times New Roman" panose="02020603050405020304" pitchFamily="18" charset="0"/>
              </a:rPr>
              <a:pPr/>
              <a:t>3</a:t>
            </a:fld>
            <a:endParaRPr lang="en-US" altLang="zh-CN" baseline="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2EAAB808-FCA7-5AAD-977B-8767BAC43FA7}"/>
              </a:ext>
            </a:extLst>
          </p:cNvPr>
          <p:cNvSpPr>
            <a:spLocks noGrp="1" noRot="1" noChangeAspect="1" noChangeArrowheads="1" noTextEdit="1"/>
          </p:cNvSpPr>
          <p:nvPr>
            <p:ph type="sldImg"/>
          </p:nvPr>
        </p:nvSpPr>
        <p:spPr>
          <a:ln/>
        </p:spPr>
      </p:sp>
      <p:sp>
        <p:nvSpPr>
          <p:cNvPr id="21507" name="Notes Placeholder 2">
            <a:extLst>
              <a:ext uri="{FF2B5EF4-FFF2-40B4-BE49-F238E27FC236}">
                <a16:creationId xmlns:a16="http://schemas.microsoft.com/office/drawing/2014/main" id="{7ED58B50-E233-9E9B-AD52-E6F4B4E369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a:solidFill>
                  <a:srgbClr val="0000FF"/>
                </a:solidFill>
                <a:ea typeface="黑体" panose="02010609060101010101" pitchFamily="49" charset="-122"/>
                <a:cs typeface="Times New Roman" panose="02020603050405020304" pitchFamily="18" charset="0"/>
              </a:rPr>
              <a:t>推广至一般点电荷系</a:t>
            </a:r>
            <a:endParaRPr lang="zh-CN" altLang="en-US">
              <a:ea typeface="黑体" panose="02010609060101010101" pitchFamily="49" charset="-122"/>
              <a:cs typeface="Times New Roman" panose="02020603050405020304" pitchFamily="18" charset="0"/>
            </a:endParaRPr>
          </a:p>
        </p:txBody>
      </p:sp>
      <p:sp>
        <p:nvSpPr>
          <p:cNvPr id="21508" name="Slide Number Placeholder 3">
            <a:extLst>
              <a:ext uri="{FF2B5EF4-FFF2-40B4-BE49-F238E27FC236}">
                <a16:creationId xmlns:a16="http://schemas.microsoft.com/office/drawing/2014/main" id="{5D4A492F-58AD-929B-1983-542C52CDCC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aseline="30000">
                <a:solidFill>
                  <a:schemeClr val="tx1"/>
                </a:solidFill>
                <a:latin typeface="Verdana" panose="020B0604030504040204" pitchFamily="34" charset="0"/>
                <a:ea typeface="宋体" panose="02010600030101010101" pitchFamily="2" charset="-122"/>
              </a:defRPr>
            </a:lvl1pPr>
            <a:lvl2pPr marL="742950" indent="-285750">
              <a:defRPr baseline="30000">
                <a:solidFill>
                  <a:schemeClr val="tx1"/>
                </a:solidFill>
                <a:latin typeface="Verdana" panose="020B0604030504040204" pitchFamily="34" charset="0"/>
                <a:ea typeface="宋体" panose="02010600030101010101" pitchFamily="2" charset="-122"/>
              </a:defRPr>
            </a:lvl2pPr>
            <a:lvl3pPr marL="1143000" indent="-228600">
              <a:defRPr baseline="30000">
                <a:solidFill>
                  <a:schemeClr val="tx1"/>
                </a:solidFill>
                <a:latin typeface="Verdana" panose="020B0604030504040204" pitchFamily="34" charset="0"/>
                <a:ea typeface="宋体" panose="02010600030101010101" pitchFamily="2" charset="-122"/>
              </a:defRPr>
            </a:lvl3pPr>
            <a:lvl4pPr marL="1600200" indent="-228600">
              <a:defRPr baseline="30000">
                <a:solidFill>
                  <a:schemeClr val="tx1"/>
                </a:solidFill>
                <a:latin typeface="Verdana" panose="020B0604030504040204" pitchFamily="34" charset="0"/>
                <a:ea typeface="宋体" panose="02010600030101010101" pitchFamily="2" charset="-122"/>
              </a:defRPr>
            </a:lvl4pPr>
            <a:lvl5pPr marL="2057400" indent="-228600">
              <a:defRPr baseline="30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aseline="30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aseline="30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aseline="30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aseline="30000">
                <a:solidFill>
                  <a:schemeClr val="tx1"/>
                </a:solidFill>
                <a:latin typeface="Verdana" panose="020B0604030504040204" pitchFamily="34" charset="0"/>
                <a:ea typeface="宋体" panose="02010600030101010101" pitchFamily="2" charset="-122"/>
              </a:defRPr>
            </a:lvl9pPr>
          </a:lstStyle>
          <a:p>
            <a:fld id="{6D4CD452-EB73-4E3C-9A67-19921FF39756}" type="slidenum">
              <a:rPr lang="en-US" altLang="zh-CN" baseline="0">
                <a:latin typeface="Times New Roman" panose="02020603050405020304" pitchFamily="18" charset="0"/>
              </a:rPr>
              <a:pPr/>
              <a:t>4</a:t>
            </a:fld>
            <a:endParaRPr lang="en-US" altLang="zh-CN" baseline="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051827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188717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02550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文本占位符 2"/>
          <p:cNvSpPr>
            <a:spLocks noGrp="1"/>
          </p:cNvSpPr>
          <p:nvPr>
            <p:ph type="body" sz="half" idx="1"/>
          </p:nvPr>
        </p:nvSpPr>
        <p:spPr>
          <a:xfrm>
            <a:off x="5667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a:extLst>
              <a:ext uri="{FF2B5EF4-FFF2-40B4-BE49-F238E27FC236}">
                <a16:creationId xmlns:a16="http://schemas.microsoft.com/office/drawing/2014/main" id="{A3A9CD25-78C3-1494-6728-2F85FDE35F02}"/>
              </a:ext>
            </a:extLst>
          </p:cNvPr>
          <p:cNvSpPr>
            <a:spLocks noGrp="1"/>
          </p:cNvSpPr>
          <p:nvPr>
            <p:ph type="sldNum" sz="quarter" idx="10"/>
          </p:nvPr>
        </p:nvSpPr>
        <p:spPr/>
        <p:txBody>
          <a:bodyPr/>
          <a:lstStyle>
            <a:lvl1pPr>
              <a:defRPr smtClean="0"/>
            </a:lvl1pPr>
          </a:lstStyle>
          <a:p>
            <a:pPr>
              <a:defRPr/>
            </a:pPr>
            <a:fld id="{BB9C12C6-67A4-4300-B997-51938A28CFF0}" type="slidenum">
              <a:rPr lang="en-US" altLang="zh-CN"/>
              <a:pPr>
                <a:defRPr/>
              </a:pPr>
              <a:t>‹#›</a:t>
            </a:fld>
            <a:endParaRPr lang="en-US" altLang="zh-CN"/>
          </a:p>
        </p:txBody>
      </p:sp>
      <p:sp>
        <p:nvSpPr>
          <p:cNvPr id="6" name="日期占位符 5">
            <a:extLst>
              <a:ext uri="{FF2B5EF4-FFF2-40B4-BE49-F238E27FC236}">
                <a16:creationId xmlns:a16="http://schemas.microsoft.com/office/drawing/2014/main" id="{1AAC0D3F-6084-9293-FF67-F1E5B907034C}"/>
              </a:ext>
            </a:extLst>
          </p:cNvPr>
          <p:cNvSpPr>
            <a:spLocks noGrp="1"/>
          </p:cNvSpPr>
          <p:nvPr>
            <p:ph type="dt" sz="half" idx="11"/>
          </p:nvPr>
        </p:nvSpPr>
        <p:spPr/>
        <p:txBody>
          <a:bodyPr/>
          <a:lstStyle>
            <a:lvl1pPr>
              <a:defRPr/>
            </a:lvl1pPr>
          </a:lstStyle>
          <a:p>
            <a:pPr>
              <a:defRPr/>
            </a:pPr>
            <a:fld id="{10164715-31AB-424B-9D75-445C2F0D0287}" type="datetime1">
              <a:rPr lang="zh-CN" altLang="en-US"/>
              <a:pPr>
                <a:defRPr/>
              </a:pPr>
              <a:t>2023/3/1</a:t>
            </a:fld>
            <a:endParaRPr lang="en-US" altLang="zh-CN"/>
          </a:p>
        </p:txBody>
      </p:sp>
    </p:spTree>
    <p:extLst>
      <p:ext uri="{BB962C8B-B14F-4D97-AF65-F5344CB8AC3E}">
        <p14:creationId xmlns:p14="http://schemas.microsoft.com/office/powerpoint/2010/main" val="1946507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59865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2023/3/1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2023/3/1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68117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2023/3/1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4406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2023/3/1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76523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69475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2023/3/1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77805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2023/3/1</a:t>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47.wmf"/><Relationship Id="rId13" Type="http://schemas.openxmlformats.org/officeDocument/2006/relationships/oleObject" Target="../embeddings/oleObject40.bin"/><Relationship Id="rId18" Type="http://schemas.openxmlformats.org/officeDocument/2006/relationships/image" Target="../media/image52.wmf"/><Relationship Id="rId3" Type="http://schemas.openxmlformats.org/officeDocument/2006/relationships/oleObject" Target="../embeddings/oleObject35.bin"/><Relationship Id="rId7" Type="http://schemas.openxmlformats.org/officeDocument/2006/relationships/oleObject" Target="../embeddings/oleObject37.bin"/><Relationship Id="rId12" Type="http://schemas.openxmlformats.org/officeDocument/2006/relationships/image" Target="../media/image49.wmf"/><Relationship Id="rId17" Type="http://schemas.openxmlformats.org/officeDocument/2006/relationships/oleObject" Target="../embeddings/oleObject42.bin"/><Relationship Id="rId2" Type="http://schemas.openxmlformats.org/officeDocument/2006/relationships/slideLayout" Target="../slideLayouts/slideLayout12.xml"/><Relationship Id="rId16" Type="http://schemas.openxmlformats.org/officeDocument/2006/relationships/image" Target="../media/image51.wmf"/><Relationship Id="rId1" Type="http://schemas.openxmlformats.org/officeDocument/2006/relationships/vmlDrawing" Target="../drawings/vmlDrawing8.vml"/><Relationship Id="rId6" Type="http://schemas.openxmlformats.org/officeDocument/2006/relationships/image" Target="../media/image46.wmf"/><Relationship Id="rId11" Type="http://schemas.openxmlformats.org/officeDocument/2006/relationships/oleObject" Target="../embeddings/oleObject39.bin"/><Relationship Id="rId5" Type="http://schemas.openxmlformats.org/officeDocument/2006/relationships/oleObject" Target="../embeddings/oleObject36.bin"/><Relationship Id="rId15" Type="http://schemas.openxmlformats.org/officeDocument/2006/relationships/oleObject" Target="../embeddings/oleObject41.bin"/><Relationship Id="rId10" Type="http://schemas.openxmlformats.org/officeDocument/2006/relationships/image" Target="../media/image48.wmf"/><Relationship Id="rId4" Type="http://schemas.openxmlformats.org/officeDocument/2006/relationships/image" Target="../media/image45.wmf"/><Relationship Id="rId9" Type="http://schemas.openxmlformats.org/officeDocument/2006/relationships/oleObject" Target="../embeddings/oleObject38.bin"/><Relationship Id="rId14" Type="http://schemas.openxmlformats.org/officeDocument/2006/relationships/image" Target="../media/image50.wmf"/></Relationships>
</file>

<file path=ppt/slides/_rels/slide11.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54.wmf"/><Relationship Id="rId5" Type="http://schemas.openxmlformats.org/officeDocument/2006/relationships/oleObject" Target="../embeddings/oleObject44.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46.bin"/></Relationships>
</file>

<file path=ppt/slides/_rels/slide12.xml.rels><?xml version="1.0" encoding="UTF-8" standalone="yes"?>
<Relationships xmlns="http://schemas.openxmlformats.org/package/2006/relationships"><Relationship Id="rId8" Type="http://schemas.openxmlformats.org/officeDocument/2006/relationships/image" Target="../media/image59.wmf"/><Relationship Id="rId3" Type="http://schemas.openxmlformats.org/officeDocument/2006/relationships/oleObject" Target="../embeddings/oleObject47.bin"/><Relationship Id="rId7" Type="http://schemas.openxmlformats.org/officeDocument/2006/relationships/oleObject" Target="../embeddings/oleObject49.bin"/><Relationship Id="rId12" Type="http://schemas.openxmlformats.org/officeDocument/2006/relationships/image" Target="../media/image61.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58.wmf"/><Relationship Id="rId11" Type="http://schemas.openxmlformats.org/officeDocument/2006/relationships/oleObject" Target="../embeddings/oleObject51.bin"/><Relationship Id="rId5" Type="http://schemas.openxmlformats.org/officeDocument/2006/relationships/oleObject" Target="../embeddings/oleObject48.bin"/><Relationship Id="rId10" Type="http://schemas.openxmlformats.org/officeDocument/2006/relationships/image" Target="../media/image60.wmf"/><Relationship Id="rId4" Type="http://schemas.openxmlformats.org/officeDocument/2006/relationships/image" Target="../media/image57.wmf"/><Relationship Id="rId9" Type="http://schemas.openxmlformats.org/officeDocument/2006/relationships/oleObject" Target="../embeddings/oleObject50.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62.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63.wm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7.wmf"/><Relationship Id="rId3" Type="http://schemas.openxmlformats.org/officeDocument/2006/relationships/notesSlide" Target="../notesSlides/notesSlide1.xml"/><Relationship Id="rId7" Type="http://schemas.openxmlformats.org/officeDocument/2006/relationships/image" Target="../media/image4.wmf"/><Relationship Id="rId12"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6.wmf"/><Relationship Id="rId5" Type="http://schemas.openxmlformats.org/officeDocument/2006/relationships/image" Target="../media/image3.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5.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2.wmf"/><Relationship Id="rId18" Type="http://schemas.openxmlformats.org/officeDocument/2006/relationships/oleObject" Target="../embeddings/oleObject13.bin"/><Relationship Id="rId3" Type="http://schemas.openxmlformats.org/officeDocument/2006/relationships/notesSlide" Target="../notesSlides/notesSlide2.xml"/><Relationship Id="rId21" Type="http://schemas.openxmlformats.org/officeDocument/2006/relationships/image" Target="../media/image16.wmf"/><Relationship Id="rId7" Type="http://schemas.openxmlformats.org/officeDocument/2006/relationships/image" Target="../media/image9.wmf"/><Relationship Id="rId12" Type="http://schemas.openxmlformats.org/officeDocument/2006/relationships/oleObject" Target="../embeddings/oleObject10.bin"/><Relationship Id="rId17" Type="http://schemas.openxmlformats.org/officeDocument/2006/relationships/image" Target="../media/image14.wmf"/><Relationship Id="rId2" Type="http://schemas.openxmlformats.org/officeDocument/2006/relationships/slideLayout" Target="../slideLayouts/slideLayout7.xml"/><Relationship Id="rId16" Type="http://schemas.openxmlformats.org/officeDocument/2006/relationships/oleObject" Target="../embeddings/oleObject12.bin"/><Relationship Id="rId20" Type="http://schemas.openxmlformats.org/officeDocument/2006/relationships/oleObject" Target="../embeddings/oleObject14.bin"/><Relationship Id="rId1" Type="http://schemas.openxmlformats.org/officeDocument/2006/relationships/vmlDrawing" Target="../drawings/vmlDrawing2.vml"/><Relationship Id="rId6" Type="http://schemas.openxmlformats.org/officeDocument/2006/relationships/oleObject" Target="../embeddings/oleObject7.bin"/><Relationship Id="rId11" Type="http://schemas.openxmlformats.org/officeDocument/2006/relationships/image" Target="../media/image11.wmf"/><Relationship Id="rId5" Type="http://schemas.openxmlformats.org/officeDocument/2006/relationships/image" Target="../media/image8.wmf"/><Relationship Id="rId15" Type="http://schemas.openxmlformats.org/officeDocument/2006/relationships/image" Target="../media/image13.wmf"/><Relationship Id="rId10" Type="http://schemas.openxmlformats.org/officeDocument/2006/relationships/oleObject" Target="../embeddings/oleObject9.bin"/><Relationship Id="rId19" Type="http://schemas.openxmlformats.org/officeDocument/2006/relationships/image" Target="../media/image15.wmf"/><Relationship Id="rId4" Type="http://schemas.openxmlformats.org/officeDocument/2006/relationships/oleObject" Target="../embeddings/oleObject6.bin"/><Relationship Id="rId9" Type="http://schemas.openxmlformats.org/officeDocument/2006/relationships/image" Target="../media/image10.wmf"/><Relationship Id="rId14" Type="http://schemas.openxmlformats.org/officeDocument/2006/relationships/oleObject" Target="../embeddings/oleObject11.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21.wmf"/><Relationship Id="rId3" Type="http://schemas.openxmlformats.org/officeDocument/2006/relationships/image" Target="../media/image23.png"/><Relationship Id="rId7" Type="http://schemas.openxmlformats.org/officeDocument/2006/relationships/image" Target="../media/image18.wmf"/><Relationship Id="rId12" Type="http://schemas.openxmlformats.org/officeDocument/2006/relationships/oleObject" Target="../embeddings/oleObject19.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16.bin"/><Relationship Id="rId11" Type="http://schemas.openxmlformats.org/officeDocument/2006/relationships/image" Target="../media/image20.wmf"/><Relationship Id="rId5" Type="http://schemas.openxmlformats.org/officeDocument/2006/relationships/image" Target="../media/image17.wmf"/><Relationship Id="rId15" Type="http://schemas.openxmlformats.org/officeDocument/2006/relationships/image" Target="../media/image22.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19.wmf"/><Relationship Id="rId14" Type="http://schemas.openxmlformats.org/officeDocument/2006/relationships/oleObject" Target="../embeddings/oleObject20.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image" Target="../media/image28.png"/><Relationship Id="rId7" Type="http://schemas.openxmlformats.org/officeDocument/2006/relationships/image" Target="../media/image25.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22.bin"/><Relationship Id="rId11" Type="http://schemas.openxmlformats.org/officeDocument/2006/relationships/image" Target="../media/image27.wmf"/><Relationship Id="rId5" Type="http://schemas.openxmlformats.org/officeDocument/2006/relationships/image" Target="../media/image24.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26.wmf"/></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29.wmf"/><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oleObject" Target="../embeddings/oleObject25.bin"/><Relationship Id="rId5" Type="http://schemas.openxmlformats.org/officeDocument/2006/relationships/image" Target="../media/image32.png"/><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31.bin"/><Relationship Id="rId18" Type="http://schemas.openxmlformats.org/officeDocument/2006/relationships/image" Target="../media/image40.w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37.wmf"/><Relationship Id="rId17" Type="http://schemas.openxmlformats.org/officeDocument/2006/relationships/oleObject" Target="../embeddings/oleObject33.bin"/><Relationship Id="rId2" Type="http://schemas.openxmlformats.org/officeDocument/2006/relationships/slideLayout" Target="../slideLayouts/slideLayout7.xml"/><Relationship Id="rId16" Type="http://schemas.openxmlformats.org/officeDocument/2006/relationships/image" Target="../media/image39.wmf"/><Relationship Id="rId1" Type="http://schemas.openxmlformats.org/officeDocument/2006/relationships/vmlDrawing" Target="../drawings/vmlDrawing6.vml"/><Relationship Id="rId6" Type="http://schemas.openxmlformats.org/officeDocument/2006/relationships/image" Target="../media/image34.wmf"/><Relationship Id="rId11" Type="http://schemas.openxmlformats.org/officeDocument/2006/relationships/oleObject" Target="../embeddings/oleObject30.bin"/><Relationship Id="rId5" Type="http://schemas.openxmlformats.org/officeDocument/2006/relationships/oleObject" Target="../embeddings/oleObject27.bin"/><Relationship Id="rId15" Type="http://schemas.openxmlformats.org/officeDocument/2006/relationships/oleObject" Target="../embeddings/oleObject32.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29.bin"/><Relationship Id="rId14" Type="http://schemas.openxmlformats.org/officeDocument/2006/relationships/image" Target="../media/image38.wmf"/></Relationships>
</file>

<file path=ppt/slides/_rels/slide9.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1.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34.bin"/><Relationship Id="rId5" Type="http://schemas.openxmlformats.org/officeDocument/2006/relationships/image" Target="../media/image44.png"/><Relationship Id="rId4"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FC39BC7-0A85-7750-F7CC-60379EA5BEB9}"/>
              </a:ext>
            </a:extLst>
          </p:cNvPr>
          <p:cNvSpPr>
            <a:spLocks noGrp="1" noChangeArrowheads="1"/>
          </p:cNvSpPr>
          <p:nvPr>
            <p:ph type="title"/>
          </p:nvPr>
        </p:nvSpPr>
        <p:spPr>
          <a:xfrm>
            <a:off x="2082157" y="196053"/>
            <a:ext cx="4643438" cy="523875"/>
          </a:xfrm>
        </p:spPr>
        <p:txBody>
          <a:bodyPr>
            <a:normAutofit fontScale="90000"/>
          </a:bodyPr>
          <a:lstStyle/>
          <a:p>
            <a:pPr algn="ctr" eaLnBrk="1" hangingPunct="1"/>
            <a:r>
              <a:rPr kumimoji="1" lang="en-US" altLang="zh-CN" sz="36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§1.5  </a:t>
            </a:r>
            <a:r>
              <a:rPr kumimoji="1" lang="zh-CN" altLang="en-US" sz="36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静电能</a:t>
            </a:r>
          </a:p>
        </p:txBody>
      </p:sp>
      <p:sp>
        <p:nvSpPr>
          <p:cNvPr id="448515" name="Rectangle 3">
            <a:extLst>
              <a:ext uri="{FF2B5EF4-FFF2-40B4-BE49-F238E27FC236}">
                <a16:creationId xmlns:a16="http://schemas.microsoft.com/office/drawing/2014/main" id="{4287ED62-A2B9-6EE4-7BAA-5F04F49356FE}"/>
              </a:ext>
            </a:extLst>
          </p:cNvPr>
          <p:cNvSpPr>
            <a:spLocks noGrp="1" noChangeArrowheads="1"/>
          </p:cNvSpPr>
          <p:nvPr>
            <p:ph type="body" idx="1"/>
          </p:nvPr>
        </p:nvSpPr>
        <p:spPr>
          <a:xfrm>
            <a:off x="204414" y="2866978"/>
            <a:ext cx="6707247" cy="2429327"/>
          </a:xfrm>
        </p:spPr>
        <p:txBody>
          <a:bodyPr>
            <a:noAutofit/>
          </a:bodyPr>
          <a:lstStyle/>
          <a:p>
            <a:pPr eaLnBrk="1" hangingPunct="1">
              <a:lnSpc>
                <a:spcPct val="120000"/>
              </a:lnSpc>
            </a:pP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一个带电体的静电能</a:t>
            </a:r>
          </a:p>
          <a:p>
            <a:pPr lvl="1" eaLnBrk="1" hangingPunct="1">
              <a:lnSpc>
                <a:spcPct val="150000"/>
              </a:lnSpc>
            </a:pPr>
            <a:r>
              <a:rPr lang="el-GR" altLang="zh-CN" dirty="0">
                <a:latin typeface="Times New Roman" panose="02020603050405020304" pitchFamily="18" charset="0"/>
                <a:ea typeface="黑体" panose="02010609060101010101" pitchFamily="49" charset="-122"/>
                <a:cs typeface="Times New Roman" panose="02020603050405020304" pitchFamily="18" charset="0"/>
              </a:rPr>
              <a:t>W</a:t>
            </a:r>
            <a:r>
              <a:rPr lang="el-GR" altLang="zh-CN" baseline="-25000" dirty="0">
                <a:latin typeface="Times New Roman" panose="02020603050405020304" pitchFamily="18" charset="0"/>
                <a:ea typeface="黑体" panose="02010609060101010101" pitchFamily="49" charset="-122"/>
                <a:cs typeface="Times New Roman" panose="02020603050405020304" pitchFamily="18" charset="0"/>
              </a:rPr>
              <a:t>e</a:t>
            </a:r>
            <a:r>
              <a:rPr lang="zh-CN" altLang="el-GR" dirty="0">
                <a:latin typeface="Times New Roman" panose="02020603050405020304" pitchFamily="18" charset="0"/>
                <a:ea typeface="黑体" panose="02010609060101010101" pitchFamily="49" charset="-122"/>
                <a:cs typeface="Times New Roman" panose="02020603050405020304" pitchFamily="18" charset="0"/>
              </a:rPr>
              <a:t>等于把各部分电荷从无限远的状态聚集成现有状态</a:t>
            </a:r>
            <a:r>
              <a:rPr lang="zh-CN" altLang="en-US" dirty="0">
                <a:latin typeface="Times New Roman" panose="02020603050405020304" pitchFamily="18" charset="0"/>
                <a:ea typeface="黑体" panose="02010609060101010101" pitchFamily="49" charset="-122"/>
                <a:cs typeface="Times New Roman" panose="02020603050405020304" pitchFamily="18" charset="0"/>
              </a:rPr>
              <a:t>时</a:t>
            </a:r>
            <a:r>
              <a:rPr lang="zh-CN" altLang="el-GR" dirty="0">
                <a:latin typeface="Times New Roman" panose="02020603050405020304" pitchFamily="18" charset="0"/>
                <a:ea typeface="黑体" panose="02010609060101010101" pitchFamily="49" charset="-122"/>
                <a:cs typeface="Times New Roman" panose="02020603050405020304" pitchFamily="18" charset="0"/>
              </a:rPr>
              <a:t>抵抗静电力所作的全部功</a:t>
            </a:r>
            <a:r>
              <a:rPr lang="el-GR" altLang="zh-CN" dirty="0">
                <a:latin typeface="Times New Roman" panose="02020603050405020304" pitchFamily="18" charset="0"/>
                <a:ea typeface="黑体" panose="02010609060101010101" pitchFamily="49" charset="-122"/>
                <a:cs typeface="Times New Roman" panose="02020603050405020304" pitchFamily="18" charset="0"/>
              </a:rPr>
              <a:t>A</a:t>
            </a:r>
            <a:r>
              <a:rPr lang="zh-CN" altLang="en-US"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9" name="组合 28">
            <a:extLst>
              <a:ext uri="{FF2B5EF4-FFF2-40B4-BE49-F238E27FC236}">
                <a16:creationId xmlns:a16="http://schemas.microsoft.com/office/drawing/2014/main" id="{01A5774F-21A1-1995-4DFC-DBB97DD0A916}"/>
              </a:ext>
            </a:extLst>
          </p:cNvPr>
          <p:cNvGrpSpPr/>
          <p:nvPr/>
        </p:nvGrpSpPr>
        <p:grpSpPr>
          <a:xfrm>
            <a:off x="6265932" y="1162539"/>
            <a:ext cx="2320746" cy="736327"/>
            <a:chOff x="6384018" y="1041399"/>
            <a:chExt cx="2320746" cy="736327"/>
          </a:xfrm>
        </p:grpSpPr>
        <p:sp>
          <p:nvSpPr>
            <p:cNvPr id="2" name="椭圆 1">
              <a:extLst>
                <a:ext uri="{FF2B5EF4-FFF2-40B4-BE49-F238E27FC236}">
                  <a16:creationId xmlns:a16="http://schemas.microsoft.com/office/drawing/2014/main" id="{47AF25F7-591A-D895-D334-C63A68432A2D}"/>
                </a:ext>
              </a:extLst>
            </p:cNvPr>
            <p:cNvSpPr/>
            <p:nvPr/>
          </p:nvSpPr>
          <p:spPr>
            <a:xfrm>
              <a:off x="6479646" y="1041399"/>
              <a:ext cx="237067" cy="24553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cs typeface="Times New Roman" panose="02020603050405020304" pitchFamily="18" charset="0"/>
                </a:rPr>
                <a:t>+</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3" name="椭圆 2">
              <a:extLst>
                <a:ext uri="{FF2B5EF4-FFF2-40B4-BE49-F238E27FC236}">
                  <a16:creationId xmlns:a16="http://schemas.microsoft.com/office/drawing/2014/main" id="{14B45C0D-38D2-0D9A-D829-6B2976786652}"/>
                </a:ext>
              </a:extLst>
            </p:cNvPr>
            <p:cNvSpPr/>
            <p:nvPr/>
          </p:nvSpPr>
          <p:spPr>
            <a:xfrm>
              <a:off x="8240712" y="1041399"/>
              <a:ext cx="237067" cy="24553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cs typeface="Times New Roman" panose="02020603050405020304" pitchFamily="18" charset="0"/>
                </a:rPr>
                <a:t>+</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4" name="文本框 3">
              <a:extLst>
                <a:ext uri="{FF2B5EF4-FFF2-40B4-BE49-F238E27FC236}">
                  <a16:creationId xmlns:a16="http://schemas.microsoft.com/office/drawing/2014/main" id="{A2C63641-C41C-DCC7-4BCB-8BDEB21B34A7}"/>
                </a:ext>
              </a:extLst>
            </p:cNvPr>
            <p:cNvSpPr txBox="1"/>
            <p:nvPr/>
          </p:nvSpPr>
          <p:spPr>
            <a:xfrm>
              <a:off x="6384018" y="1316061"/>
              <a:ext cx="441146" cy="461665"/>
            </a:xfrm>
            <a:prstGeom prst="rect">
              <a:avLst/>
            </a:prstGeom>
            <a:noFill/>
          </p:spPr>
          <p:txBody>
            <a:bodyPr wrap="none" rtlCol="0">
              <a:spAutoFit/>
            </a:bodyPr>
            <a:lstStyle/>
            <a:p>
              <a:r>
                <a:rPr lang="en-US" altLang="zh-CN" sz="2400" i="1" dirty="0">
                  <a:latin typeface="Times New Roman" panose="02020603050405020304" pitchFamily="18" charset="0"/>
                  <a:cs typeface="Times New Roman" panose="02020603050405020304" pitchFamily="18" charset="0"/>
                </a:rPr>
                <a:t>q</a:t>
              </a:r>
              <a:r>
                <a:rPr lang="en-US" altLang="zh-CN" sz="2400" baseline="-25000" dirty="0">
                  <a:latin typeface="Times New Roman" panose="02020603050405020304" pitchFamily="18" charset="0"/>
                  <a:cs typeface="Times New Roman" panose="02020603050405020304" pitchFamily="18" charset="0"/>
                </a:rPr>
                <a:t>1</a:t>
              </a:r>
              <a:endParaRPr lang="zh-CN" altLang="en-US" sz="2400" baseline="-25000"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FDA42FC2-0AFC-AEA6-2B3F-143B5072D68A}"/>
                </a:ext>
              </a:extLst>
            </p:cNvPr>
            <p:cNvSpPr txBox="1"/>
            <p:nvPr/>
          </p:nvSpPr>
          <p:spPr>
            <a:xfrm>
              <a:off x="8263618" y="1287993"/>
              <a:ext cx="441146" cy="461665"/>
            </a:xfrm>
            <a:prstGeom prst="rect">
              <a:avLst/>
            </a:prstGeom>
            <a:noFill/>
          </p:spPr>
          <p:txBody>
            <a:bodyPr wrap="none" rtlCol="0">
              <a:spAutoFit/>
            </a:bodyPr>
            <a:lstStyle/>
            <a:p>
              <a:r>
                <a:rPr lang="en-US" altLang="zh-CN" sz="2400" i="1" dirty="0">
                  <a:latin typeface="Times New Roman" panose="02020603050405020304" pitchFamily="18" charset="0"/>
                  <a:cs typeface="Times New Roman" panose="02020603050405020304" pitchFamily="18" charset="0"/>
                </a:rPr>
                <a:t>q</a:t>
              </a:r>
              <a:r>
                <a:rPr lang="en-US" altLang="zh-CN" sz="2400" baseline="-25000" dirty="0">
                  <a:latin typeface="Times New Roman" panose="02020603050405020304" pitchFamily="18" charset="0"/>
                  <a:cs typeface="Times New Roman" panose="02020603050405020304" pitchFamily="18" charset="0"/>
                </a:rPr>
                <a:t>2</a:t>
              </a:r>
              <a:endParaRPr lang="zh-CN" altLang="en-US" sz="2400" baseline="-25000" dirty="0">
                <a:latin typeface="Times New Roman" panose="02020603050405020304" pitchFamily="18" charset="0"/>
                <a:cs typeface="Times New Roman" panose="02020603050405020304" pitchFamily="18" charset="0"/>
              </a:endParaRPr>
            </a:p>
          </p:txBody>
        </p:sp>
      </p:grpSp>
      <p:grpSp>
        <p:nvGrpSpPr>
          <p:cNvPr id="30" name="组合 29">
            <a:extLst>
              <a:ext uri="{FF2B5EF4-FFF2-40B4-BE49-F238E27FC236}">
                <a16:creationId xmlns:a16="http://schemas.microsoft.com/office/drawing/2014/main" id="{4865C969-332E-2B76-FE97-3DE23CB2F5D7}"/>
              </a:ext>
            </a:extLst>
          </p:cNvPr>
          <p:cNvGrpSpPr/>
          <p:nvPr/>
        </p:nvGrpSpPr>
        <p:grpSpPr>
          <a:xfrm>
            <a:off x="6586834" y="1234603"/>
            <a:ext cx="580160" cy="338554"/>
            <a:chOff x="6704920" y="1113463"/>
            <a:chExt cx="580160" cy="338554"/>
          </a:xfrm>
        </p:grpSpPr>
        <p:cxnSp>
          <p:nvCxnSpPr>
            <p:cNvPr id="7" name="直接箭头连接符 6">
              <a:extLst>
                <a:ext uri="{FF2B5EF4-FFF2-40B4-BE49-F238E27FC236}">
                  <a16:creationId xmlns:a16="http://schemas.microsoft.com/office/drawing/2014/main" id="{C5C24B88-7493-658D-046E-B2B95DFEEAB2}"/>
                </a:ext>
              </a:extLst>
            </p:cNvPr>
            <p:cNvCxnSpPr>
              <a:cxnSpLocks/>
            </p:cNvCxnSpPr>
            <p:nvPr/>
          </p:nvCxnSpPr>
          <p:spPr>
            <a:xfrm>
              <a:off x="6704920" y="1164165"/>
              <a:ext cx="33269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E5C56AE8-3E03-4F5C-1E91-200D7FB82EF8}"/>
                </a:ext>
              </a:extLst>
            </p:cNvPr>
            <p:cNvSpPr txBox="1"/>
            <p:nvPr/>
          </p:nvSpPr>
          <p:spPr>
            <a:xfrm>
              <a:off x="6735768" y="1113463"/>
              <a:ext cx="549312" cy="338554"/>
            </a:xfrm>
            <a:prstGeom prst="rect">
              <a:avLst/>
            </a:prstGeom>
            <a:noFill/>
          </p:spPr>
          <p:txBody>
            <a:bodyPr wrap="square" rtlCol="0">
              <a:spAutoFit/>
            </a:bodyPr>
            <a:lstStyle/>
            <a:p>
              <a:r>
                <a:rPr lang="en-US" altLang="zh-CN" sz="2400" i="1" baseline="-25000" dirty="0">
                  <a:latin typeface="Times New Roman" panose="02020603050405020304" pitchFamily="18" charset="0"/>
                  <a:cs typeface="Times New Roman" panose="02020603050405020304" pitchFamily="18" charset="0"/>
                </a:rPr>
                <a:t>F</a:t>
              </a:r>
              <a:endParaRPr lang="zh-CN" altLang="en-US" sz="2400" i="1" baseline="-25000" dirty="0">
                <a:latin typeface="Times New Roman" panose="02020603050405020304" pitchFamily="18" charset="0"/>
                <a:cs typeface="Times New Roman" panose="02020603050405020304" pitchFamily="18" charset="0"/>
              </a:endParaRPr>
            </a:p>
          </p:txBody>
        </p:sp>
      </p:grpSp>
      <p:grpSp>
        <p:nvGrpSpPr>
          <p:cNvPr id="31" name="组合 30">
            <a:extLst>
              <a:ext uri="{FF2B5EF4-FFF2-40B4-BE49-F238E27FC236}">
                <a16:creationId xmlns:a16="http://schemas.microsoft.com/office/drawing/2014/main" id="{3DEDE333-D65F-C938-35CD-808E492791A0}"/>
              </a:ext>
            </a:extLst>
          </p:cNvPr>
          <p:cNvGrpSpPr/>
          <p:nvPr/>
        </p:nvGrpSpPr>
        <p:grpSpPr>
          <a:xfrm>
            <a:off x="7116964" y="1162539"/>
            <a:ext cx="441146" cy="749294"/>
            <a:chOff x="7235050" y="1041399"/>
            <a:chExt cx="441146" cy="749294"/>
          </a:xfrm>
        </p:grpSpPr>
        <p:sp>
          <p:nvSpPr>
            <p:cNvPr id="9" name="椭圆 8">
              <a:extLst>
                <a:ext uri="{FF2B5EF4-FFF2-40B4-BE49-F238E27FC236}">
                  <a16:creationId xmlns:a16="http://schemas.microsoft.com/office/drawing/2014/main" id="{82F74382-5D8B-E57F-516E-675FA166FBC2}"/>
                </a:ext>
              </a:extLst>
            </p:cNvPr>
            <p:cNvSpPr/>
            <p:nvPr/>
          </p:nvSpPr>
          <p:spPr>
            <a:xfrm>
              <a:off x="7278006" y="1041399"/>
              <a:ext cx="237067" cy="245533"/>
            </a:xfrm>
            <a:prstGeom prst="ellipse">
              <a:avLst/>
            </a:prstGeom>
            <a:solidFill>
              <a:srgbClr val="FF0000">
                <a:alpha val="4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cs typeface="Times New Roman" panose="02020603050405020304" pitchFamily="18" charset="0"/>
                </a:rPr>
                <a:t>+</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E10C9B85-A64E-B427-829C-66F523E897C5}"/>
                </a:ext>
              </a:extLst>
            </p:cNvPr>
            <p:cNvSpPr txBox="1"/>
            <p:nvPr/>
          </p:nvSpPr>
          <p:spPr>
            <a:xfrm>
              <a:off x="7235050" y="1329028"/>
              <a:ext cx="441146" cy="461665"/>
            </a:xfrm>
            <a:prstGeom prst="rect">
              <a:avLst/>
            </a:prstGeom>
            <a:noFill/>
          </p:spPr>
          <p:txBody>
            <a:bodyPr wrap="none" rtlCol="0">
              <a:spAutoFit/>
            </a:bodyPr>
            <a:lstStyle/>
            <a:p>
              <a:r>
                <a:rPr lang="en-US" altLang="zh-CN" sz="2400" i="1" dirty="0">
                  <a:latin typeface="Times New Roman" panose="02020603050405020304" pitchFamily="18" charset="0"/>
                  <a:cs typeface="Times New Roman" panose="02020603050405020304" pitchFamily="18" charset="0"/>
                </a:rPr>
                <a:t>q</a:t>
              </a:r>
              <a:r>
                <a:rPr lang="en-US" altLang="zh-CN" sz="2400" baseline="-25000" dirty="0">
                  <a:latin typeface="Times New Roman" panose="02020603050405020304" pitchFamily="18" charset="0"/>
                  <a:cs typeface="Times New Roman" panose="02020603050405020304" pitchFamily="18" charset="0"/>
                </a:rPr>
                <a:t>1</a:t>
              </a:r>
              <a:endParaRPr lang="zh-CN" altLang="en-US" sz="2400" baseline="-25000" dirty="0">
                <a:latin typeface="Times New Roman" panose="02020603050405020304" pitchFamily="18" charset="0"/>
                <a:cs typeface="Times New Roman" panose="02020603050405020304" pitchFamily="18" charset="0"/>
              </a:endParaRPr>
            </a:p>
          </p:txBody>
        </p:sp>
      </p:grpSp>
      <p:sp>
        <p:nvSpPr>
          <p:cNvPr id="16" name="文本框 15">
            <a:extLst>
              <a:ext uri="{FF2B5EF4-FFF2-40B4-BE49-F238E27FC236}">
                <a16:creationId xmlns:a16="http://schemas.microsoft.com/office/drawing/2014/main" id="{9DBC318B-BE8C-E294-B130-E21BF7D743D0}"/>
              </a:ext>
            </a:extLst>
          </p:cNvPr>
          <p:cNvSpPr txBox="1"/>
          <p:nvPr/>
        </p:nvSpPr>
        <p:spPr>
          <a:xfrm>
            <a:off x="4186971" y="1941607"/>
            <a:ext cx="1574872" cy="576248"/>
          </a:xfrm>
          <a:prstGeom prst="rect">
            <a:avLst/>
          </a:prstGeom>
          <a:noFill/>
        </p:spPr>
        <p:txBody>
          <a:bodyPr wrap="square">
            <a:spAutoFit/>
          </a:bodyPr>
          <a:lstStyle/>
          <a:p>
            <a:pPr eaLnBrk="1" hangingPunct="1">
              <a:lnSpc>
                <a:spcPct val="150000"/>
              </a:lnSpc>
            </a:pPr>
            <a:r>
              <a:rPr lang="el-GR" altLang="zh-CN"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δA</a:t>
            </a:r>
            <a:r>
              <a:rPr lang="en-US" altLang="zh-CN"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t>
            </a:r>
            <a:r>
              <a:rPr lang="el-GR" altLang="zh-CN"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δ</a:t>
            </a:r>
            <a:r>
              <a:rPr lang="en-US" altLang="zh-CN"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W</a:t>
            </a:r>
            <a:r>
              <a:rPr lang="en-US" altLang="zh-CN" sz="2400" baseline="-250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e</a:t>
            </a:r>
          </a:p>
        </p:txBody>
      </p:sp>
      <p:sp>
        <p:nvSpPr>
          <p:cNvPr id="18" name="文本框 17">
            <a:extLst>
              <a:ext uri="{FF2B5EF4-FFF2-40B4-BE49-F238E27FC236}">
                <a16:creationId xmlns:a16="http://schemas.microsoft.com/office/drawing/2014/main" id="{55FBE4A7-DD3B-C454-3705-476864860632}"/>
              </a:ext>
            </a:extLst>
          </p:cNvPr>
          <p:cNvSpPr txBox="1"/>
          <p:nvPr/>
        </p:nvSpPr>
        <p:spPr>
          <a:xfrm>
            <a:off x="233405" y="4633192"/>
            <a:ext cx="6365222" cy="576248"/>
          </a:xfrm>
          <a:prstGeom prst="rect">
            <a:avLst/>
          </a:prstGeom>
          <a:noFill/>
        </p:spPr>
        <p:txBody>
          <a:bodyPr wrap="square">
            <a:spAutoFit/>
          </a:bodyPr>
          <a:lstStyle/>
          <a:p>
            <a:pPr marL="342900" indent="-342900" eaLnBrk="1" hangingPunct="1">
              <a:lnSpc>
                <a:spcPct val="150000"/>
              </a:lnSpc>
              <a:buFont typeface="Arial" panose="020B0604020202020204" pitchFamily="34" charset="0"/>
              <a:buChar char="•"/>
            </a:pP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多个带电体的静电能</a:t>
            </a:r>
          </a:p>
        </p:txBody>
      </p:sp>
      <p:sp>
        <p:nvSpPr>
          <p:cNvPr id="25" name="椭圆 24">
            <a:extLst>
              <a:ext uri="{FF2B5EF4-FFF2-40B4-BE49-F238E27FC236}">
                <a16:creationId xmlns:a16="http://schemas.microsoft.com/office/drawing/2014/main" id="{E16D7EB8-76E6-29AA-2951-EDEEF181363F}"/>
              </a:ext>
            </a:extLst>
          </p:cNvPr>
          <p:cNvSpPr/>
          <p:nvPr/>
        </p:nvSpPr>
        <p:spPr>
          <a:xfrm>
            <a:off x="7590531" y="3640956"/>
            <a:ext cx="237067" cy="24553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cs typeface="Times New Roman" panose="02020603050405020304" pitchFamily="18" charset="0"/>
              </a:rPr>
              <a:t>+</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33" name="文本框 32">
            <a:extLst>
              <a:ext uri="{FF2B5EF4-FFF2-40B4-BE49-F238E27FC236}">
                <a16:creationId xmlns:a16="http://schemas.microsoft.com/office/drawing/2014/main" id="{03BFC60B-C790-E577-7723-78535EE8857D}"/>
              </a:ext>
            </a:extLst>
          </p:cNvPr>
          <p:cNvSpPr txBox="1"/>
          <p:nvPr/>
        </p:nvSpPr>
        <p:spPr>
          <a:xfrm>
            <a:off x="723087" y="1802345"/>
            <a:ext cx="4540325" cy="461665"/>
          </a:xfrm>
          <a:prstGeom prst="rect">
            <a:avLst/>
          </a:prstGeom>
          <a:noFill/>
        </p:spPr>
        <p:txBody>
          <a:bodyPr wrap="square">
            <a:spAutoFit/>
          </a:bodyPr>
          <a:lstStyle/>
          <a:p>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外力抵抗静电力作功</a:t>
            </a:r>
            <a:r>
              <a:rPr lang="el-GR" altLang="zh-CN" sz="2400" dirty="0">
                <a:latin typeface="Times New Roman" panose="02020603050405020304" pitchFamily="18" charset="0"/>
                <a:ea typeface="黑体" panose="02010609060101010101" pitchFamily="49" charset="-122"/>
                <a:cs typeface="Times New Roman" panose="02020603050405020304" pitchFamily="18" charset="0"/>
              </a:rPr>
              <a:t>δA</a:t>
            </a:r>
            <a:endParaRPr lang="zh-CN" altLang="en-US" sz="2400" dirty="0"/>
          </a:p>
        </p:txBody>
      </p:sp>
      <p:sp>
        <p:nvSpPr>
          <p:cNvPr id="34" name="文本框 33">
            <a:extLst>
              <a:ext uri="{FF2B5EF4-FFF2-40B4-BE49-F238E27FC236}">
                <a16:creationId xmlns:a16="http://schemas.microsoft.com/office/drawing/2014/main" id="{4519BCC4-2999-032C-8B1D-C2DB8DDFDE56}"/>
              </a:ext>
            </a:extLst>
          </p:cNvPr>
          <p:cNvSpPr txBox="1"/>
          <p:nvPr/>
        </p:nvSpPr>
        <p:spPr>
          <a:xfrm>
            <a:off x="723087" y="2312736"/>
            <a:ext cx="3973058" cy="461665"/>
          </a:xfrm>
          <a:prstGeom prst="rect">
            <a:avLst/>
          </a:prstGeom>
          <a:noFill/>
        </p:spPr>
        <p:txBody>
          <a:bodyPr wrap="square">
            <a:spAutoFit/>
          </a:bodyPr>
          <a:lstStyle/>
          <a:p>
            <a:r>
              <a:rPr lang="zh-CN" altLang="en-US" sz="2400" dirty="0">
                <a:latin typeface="黑体" panose="02010609060101010101" pitchFamily="49" charset="-122"/>
                <a:ea typeface="黑体" panose="02010609060101010101" pitchFamily="49" charset="-122"/>
              </a:rPr>
              <a:t>体系的电势能增加</a:t>
            </a:r>
            <a:r>
              <a:rPr lang="el-GR" altLang="zh-CN" sz="2400" dirty="0">
                <a:latin typeface="黑体" panose="02010609060101010101" pitchFamily="49" charset="-122"/>
                <a:ea typeface="黑体" panose="02010609060101010101" pitchFamily="49" charset="-122"/>
                <a:cs typeface="Times New Roman" panose="02020603050405020304" pitchFamily="18" charset="0"/>
              </a:rPr>
              <a:t>δ</a:t>
            </a:r>
            <a:r>
              <a:rPr lang="en-US" altLang="zh-CN" sz="2400" dirty="0">
                <a:latin typeface="黑体" panose="02010609060101010101" pitchFamily="49" charset="-122"/>
                <a:ea typeface="黑体" panose="02010609060101010101" pitchFamily="49" charset="-122"/>
                <a:cs typeface="Times New Roman" panose="02020603050405020304" pitchFamily="18" charset="0"/>
              </a:rPr>
              <a:t>W</a:t>
            </a:r>
            <a:r>
              <a:rPr lang="en-US" altLang="zh-CN" sz="2400" baseline="-25000" dirty="0">
                <a:latin typeface="黑体" panose="02010609060101010101" pitchFamily="49" charset="-122"/>
                <a:ea typeface="黑体" panose="02010609060101010101" pitchFamily="49" charset="-122"/>
                <a:cs typeface="Times New Roman" panose="02020603050405020304" pitchFamily="18" charset="0"/>
              </a:rPr>
              <a:t>e</a:t>
            </a:r>
            <a:endParaRPr lang="zh-CN" altLang="en-US" sz="2400" dirty="0">
              <a:latin typeface="黑体" panose="02010609060101010101" pitchFamily="49" charset="-122"/>
              <a:ea typeface="黑体" panose="02010609060101010101" pitchFamily="49" charset="-122"/>
            </a:endParaRPr>
          </a:p>
        </p:txBody>
      </p:sp>
      <p:sp>
        <p:nvSpPr>
          <p:cNvPr id="36" name="文本框 35">
            <a:extLst>
              <a:ext uri="{FF2B5EF4-FFF2-40B4-BE49-F238E27FC236}">
                <a16:creationId xmlns:a16="http://schemas.microsoft.com/office/drawing/2014/main" id="{08D9753D-DD18-03CC-156A-F04BABC16E0D}"/>
              </a:ext>
            </a:extLst>
          </p:cNvPr>
          <p:cNvSpPr txBox="1"/>
          <p:nvPr/>
        </p:nvSpPr>
        <p:spPr>
          <a:xfrm>
            <a:off x="723087" y="1279212"/>
            <a:ext cx="4601632" cy="461665"/>
          </a:xfrm>
          <a:prstGeom prst="rect">
            <a:avLst/>
          </a:prstGeom>
          <a:noFill/>
        </p:spPr>
        <p:txBody>
          <a:bodyPr wrap="square">
            <a:spAutoFit/>
          </a:bodyPr>
          <a:lstStyle/>
          <a:p>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移动</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一个带电体系</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中的电荷</a:t>
            </a:r>
            <a:endParaRPr lang="zh-CN" altLang="en-US" sz="2400" dirty="0"/>
          </a:p>
        </p:txBody>
      </p:sp>
      <p:sp>
        <p:nvSpPr>
          <p:cNvPr id="37" name="文本框 36">
            <a:extLst>
              <a:ext uri="{FF2B5EF4-FFF2-40B4-BE49-F238E27FC236}">
                <a16:creationId xmlns:a16="http://schemas.microsoft.com/office/drawing/2014/main" id="{AAA9F3A2-D4F6-F987-1AF8-38961000DD6A}"/>
              </a:ext>
            </a:extLst>
          </p:cNvPr>
          <p:cNvSpPr txBox="1"/>
          <p:nvPr/>
        </p:nvSpPr>
        <p:spPr>
          <a:xfrm>
            <a:off x="481625" y="745301"/>
            <a:ext cx="5853382" cy="461665"/>
          </a:xfrm>
          <a:prstGeom prst="rect">
            <a:avLst/>
          </a:prstGeom>
          <a:noFill/>
        </p:spPr>
        <p:txBody>
          <a:bodyPr wrap="square">
            <a:spAutoFit/>
          </a:bodyPr>
          <a:lstStyle/>
          <a:p>
            <a:pPr>
              <a:spcBef>
                <a:spcPct val="50000"/>
              </a:spcBef>
            </a:pPr>
            <a:r>
              <a:rPr kumimoji="1" lang="zh-CN" altLang="en-US"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一</a:t>
            </a:r>
            <a:r>
              <a:rPr kumimoji="1" lang="en-US" altLang="zh-CN"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4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点电荷系的相互作用能</a:t>
            </a:r>
          </a:p>
        </p:txBody>
      </p:sp>
      <p:grpSp>
        <p:nvGrpSpPr>
          <p:cNvPr id="448527" name="组合 448526">
            <a:extLst>
              <a:ext uri="{FF2B5EF4-FFF2-40B4-BE49-F238E27FC236}">
                <a16:creationId xmlns:a16="http://schemas.microsoft.com/office/drawing/2014/main" id="{DD5EC114-6127-ECB4-F6D9-FF33A5E70601}"/>
              </a:ext>
            </a:extLst>
          </p:cNvPr>
          <p:cNvGrpSpPr/>
          <p:nvPr/>
        </p:nvGrpSpPr>
        <p:grpSpPr>
          <a:xfrm>
            <a:off x="7036467" y="5184204"/>
            <a:ext cx="1751548" cy="1282635"/>
            <a:chOff x="7036467" y="5184204"/>
            <a:chExt cx="1751548" cy="1282635"/>
          </a:xfrm>
        </p:grpSpPr>
        <p:sp>
          <p:nvSpPr>
            <p:cNvPr id="19" name="椭圆 18">
              <a:extLst>
                <a:ext uri="{FF2B5EF4-FFF2-40B4-BE49-F238E27FC236}">
                  <a16:creationId xmlns:a16="http://schemas.microsoft.com/office/drawing/2014/main" id="{CBC11CC0-B6D3-57BF-E8E1-72CE6B993D6D}"/>
                </a:ext>
              </a:extLst>
            </p:cNvPr>
            <p:cNvSpPr/>
            <p:nvPr/>
          </p:nvSpPr>
          <p:spPr>
            <a:xfrm>
              <a:off x="7132095" y="5822845"/>
              <a:ext cx="237067" cy="24553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cs typeface="Times New Roman" panose="02020603050405020304" pitchFamily="18" charset="0"/>
                </a:rPr>
                <a:t>+</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20" name="椭圆 19">
              <a:extLst>
                <a:ext uri="{FF2B5EF4-FFF2-40B4-BE49-F238E27FC236}">
                  <a16:creationId xmlns:a16="http://schemas.microsoft.com/office/drawing/2014/main" id="{4B8804EF-B5C9-3A09-8847-DFFD92DD46AB}"/>
                </a:ext>
              </a:extLst>
            </p:cNvPr>
            <p:cNvSpPr/>
            <p:nvPr/>
          </p:nvSpPr>
          <p:spPr>
            <a:xfrm>
              <a:off x="8336787" y="5747770"/>
              <a:ext cx="237067" cy="24553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cs typeface="Times New Roman" panose="02020603050405020304" pitchFamily="18" charset="0"/>
                </a:rPr>
                <a:t>+</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D398C672-B068-40ED-CB70-E93BAFA34ABD}"/>
                </a:ext>
              </a:extLst>
            </p:cNvPr>
            <p:cNvSpPr txBox="1"/>
            <p:nvPr/>
          </p:nvSpPr>
          <p:spPr>
            <a:xfrm>
              <a:off x="7036467" y="6097507"/>
              <a:ext cx="428322"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Q</a:t>
              </a:r>
              <a:r>
                <a:rPr lang="en-US" altLang="zh-CN" baseline="-25000" dirty="0">
                  <a:latin typeface="Times New Roman" panose="02020603050405020304" pitchFamily="18" charset="0"/>
                  <a:cs typeface="Times New Roman" panose="02020603050405020304" pitchFamily="18" charset="0"/>
                </a:rPr>
                <a:t>3</a:t>
              </a:r>
              <a:endParaRPr lang="zh-CN" altLang="en-US" baseline="-25000"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0AA0C354-BF04-5F06-19BC-0BA4E6E6A659}"/>
                </a:ext>
              </a:extLst>
            </p:cNvPr>
            <p:cNvSpPr txBox="1"/>
            <p:nvPr/>
          </p:nvSpPr>
          <p:spPr>
            <a:xfrm>
              <a:off x="8359693" y="5994364"/>
              <a:ext cx="428322"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Q</a:t>
              </a:r>
              <a:r>
                <a:rPr lang="en-US" altLang="zh-CN" baseline="-25000" dirty="0">
                  <a:latin typeface="Times New Roman" panose="02020603050405020304" pitchFamily="18" charset="0"/>
                  <a:cs typeface="Times New Roman" panose="02020603050405020304" pitchFamily="18" charset="0"/>
                </a:rPr>
                <a:t>2</a:t>
              </a:r>
              <a:endParaRPr lang="zh-CN" altLang="en-US" baseline="-25000" dirty="0">
                <a:latin typeface="Times New Roman" panose="02020603050405020304" pitchFamily="18" charset="0"/>
                <a:cs typeface="Times New Roman" panose="02020603050405020304" pitchFamily="18" charset="0"/>
              </a:endParaRPr>
            </a:p>
          </p:txBody>
        </p:sp>
        <p:sp>
          <p:nvSpPr>
            <p:cNvPr id="45" name="椭圆 44">
              <a:extLst>
                <a:ext uri="{FF2B5EF4-FFF2-40B4-BE49-F238E27FC236}">
                  <a16:creationId xmlns:a16="http://schemas.microsoft.com/office/drawing/2014/main" id="{5975B8AE-3072-827F-1A2C-FE1B8E0444ED}"/>
                </a:ext>
              </a:extLst>
            </p:cNvPr>
            <p:cNvSpPr/>
            <p:nvPr/>
          </p:nvSpPr>
          <p:spPr>
            <a:xfrm>
              <a:off x="7707562" y="5184204"/>
              <a:ext cx="237067" cy="24553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cs typeface="Times New Roman" panose="02020603050405020304" pitchFamily="18" charset="0"/>
                </a:rPr>
                <a:t>+</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46" name="文本框 45">
              <a:extLst>
                <a:ext uri="{FF2B5EF4-FFF2-40B4-BE49-F238E27FC236}">
                  <a16:creationId xmlns:a16="http://schemas.microsoft.com/office/drawing/2014/main" id="{6115CD5E-6CF8-3EF5-5029-FBAB0F7322D7}"/>
                </a:ext>
              </a:extLst>
            </p:cNvPr>
            <p:cNvSpPr txBox="1"/>
            <p:nvPr/>
          </p:nvSpPr>
          <p:spPr>
            <a:xfrm>
              <a:off x="7611934" y="5429737"/>
              <a:ext cx="428322"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Q</a:t>
              </a:r>
              <a:r>
                <a:rPr lang="en-US" altLang="zh-CN" baseline="-25000" dirty="0">
                  <a:latin typeface="Times New Roman" panose="02020603050405020304" pitchFamily="18" charset="0"/>
                  <a:cs typeface="Times New Roman" panose="02020603050405020304" pitchFamily="18" charset="0"/>
                </a:rPr>
                <a:t>1</a:t>
              </a:r>
              <a:endParaRPr lang="zh-CN" altLang="en-US" baseline="-25000" dirty="0">
                <a:latin typeface="Times New Roman" panose="02020603050405020304" pitchFamily="18" charset="0"/>
                <a:cs typeface="Times New Roman" panose="02020603050405020304" pitchFamily="18" charset="0"/>
              </a:endParaRPr>
            </a:p>
          </p:txBody>
        </p:sp>
      </p:grpSp>
      <p:grpSp>
        <p:nvGrpSpPr>
          <p:cNvPr id="448523" name="组合 448522">
            <a:extLst>
              <a:ext uri="{FF2B5EF4-FFF2-40B4-BE49-F238E27FC236}">
                <a16:creationId xmlns:a16="http://schemas.microsoft.com/office/drawing/2014/main" id="{A6C1E34E-CE1A-7C3D-2E22-E850A5E2935A}"/>
              </a:ext>
            </a:extLst>
          </p:cNvPr>
          <p:cNvGrpSpPr/>
          <p:nvPr/>
        </p:nvGrpSpPr>
        <p:grpSpPr>
          <a:xfrm>
            <a:off x="6853077" y="2752813"/>
            <a:ext cx="1841349" cy="1880379"/>
            <a:chOff x="6853077" y="2752813"/>
            <a:chExt cx="1841349" cy="1880379"/>
          </a:xfrm>
        </p:grpSpPr>
        <p:sp>
          <p:nvSpPr>
            <p:cNvPr id="38" name="椭圆 37">
              <a:extLst>
                <a:ext uri="{FF2B5EF4-FFF2-40B4-BE49-F238E27FC236}">
                  <a16:creationId xmlns:a16="http://schemas.microsoft.com/office/drawing/2014/main" id="{9350614B-0355-4217-4F36-129287C20116}"/>
                </a:ext>
              </a:extLst>
            </p:cNvPr>
            <p:cNvSpPr/>
            <p:nvPr/>
          </p:nvSpPr>
          <p:spPr>
            <a:xfrm>
              <a:off x="8065657" y="3285645"/>
              <a:ext cx="79875" cy="7562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39" name="椭圆 38">
              <a:extLst>
                <a:ext uri="{FF2B5EF4-FFF2-40B4-BE49-F238E27FC236}">
                  <a16:creationId xmlns:a16="http://schemas.microsoft.com/office/drawing/2014/main" id="{6B141E96-7BE4-7F40-EEA1-86E5049ABEB6}"/>
                </a:ext>
              </a:extLst>
            </p:cNvPr>
            <p:cNvSpPr/>
            <p:nvPr/>
          </p:nvSpPr>
          <p:spPr>
            <a:xfrm>
              <a:off x="8219756" y="3603531"/>
              <a:ext cx="79875" cy="7562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40" name="椭圆 39">
              <a:extLst>
                <a:ext uri="{FF2B5EF4-FFF2-40B4-BE49-F238E27FC236}">
                  <a16:creationId xmlns:a16="http://schemas.microsoft.com/office/drawing/2014/main" id="{0934F584-533E-5E27-3C89-B7A0FD793E75}"/>
                </a:ext>
              </a:extLst>
            </p:cNvPr>
            <p:cNvSpPr/>
            <p:nvPr/>
          </p:nvSpPr>
          <p:spPr>
            <a:xfrm>
              <a:off x="8226168" y="4081641"/>
              <a:ext cx="79875" cy="7562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41" name="椭圆 40">
              <a:extLst>
                <a:ext uri="{FF2B5EF4-FFF2-40B4-BE49-F238E27FC236}">
                  <a16:creationId xmlns:a16="http://schemas.microsoft.com/office/drawing/2014/main" id="{CA5FECF3-708B-F8AB-3B55-C079512B41FD}"/>
                </a:ext>
              </a:extLst>
            </p:cNvPr>
            <p:cNvSpPr/>
            <p:nvPr/>
          </p:nvSpPr>
          <p:spPr>
            <a:xfrm>
              <a:off x="7553738" y="3206557"/>
              <a:ext cx="79875" cy="7562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42" name="椭圆 41">
              <a:extLst>
                <a:ext uri="{FF2B5EF4-FFF2-40B4-BE49-F238E27FC236}">
                  <a16:creationId xmlns:a16="http://schemas.microsoft.com/office/drawing/2014/main" id="{99C1854F-29A4-09DE-F234-E74D305150BB}"/>
                </a:ext>
              </a:extLst>
            </p:cNvPr>
            <p:cNvSpPr/>
            <p:nvPr/>
          </p:nvSpPr>
          <p:spPr>
            <a:xfrm>
              <a:off x="7122764" y="3533786"/>
              <a:ext cx="79875" cy="7562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43" name="椭圆 42">
              <a:extLst>
                <a:ext uri="{FF2B5EF4-FFF2-40B4-BE49-F238E27FC236}">
                  <a16:creationId xmlns:a16="http://schemas.microsoft.com/office/drawing/2014/main" id="{BD4A33D6-94B5-34BA-7193-CEA77E2746AC}"/>
                </a:ext>
              </a:extLst>
            </p:cNvPr>
            <p:cNvSpPr/>
            <p:nvPr/>
          </p:nvSpPr>
          <p:spPr>
            <a:xfrm>
              <a:off x="7118375" y="4043830"/>
              <a:ext cx="79875" cy="7562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44" name="椭圆 43">
              <a:extLst>
                <a:ext uri="{FF2B5EF4-FFF2-40B4-BE49-F238E27FC236}">
                  <a16:creationId xmlns:a16="http://schemas.microsoft.com/office/drawing/2014/main" id="{151FAA63-62A7-13EB-1C53-90D6D3D460DA}"/>
                </a:ext>
              </a:extLst>
            </p:cNvPr>
            <p:cNvSpPr/>
            <p:nvPr/>
          </p:nvSpPr>
          <p:spPr>
            <a:xfrm>
              <a:off x="7672271" y="4436153"/>
              <a:ext cx="79875" cy="75621"/>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latin typeface="Times New Roman" panose="02020603050405020304" pitchFamily="18" charset="0"/>
                <a:cs typeface="Times New Roman" panose="02020603050405020304" pitchFamily="18" charset="0"/>
              </a:endParaRPr>
            </a:p>
          </p:txBody>
        </p:sp>
        <p:cxnSp>
          <p:nvCxnSpPr>
            <p:cNvPr id="49" name="直接箭头连接符 48">
              <a:extLst>
                <a:ext uri="{FF2B5EF4-FFF2-40B4-BE49-F238E27FC236}">
                  <a16:creationId xmlns:a16="http://schemas.microsoft.com/office/drawing/2014/main" id="{BEAE1606-CAAB-EB1A-55DF-48F7D4290DF2}"/>
                </a:ext>
              </a:extLst>
            </p:cNvPr>
            <p:cNvCxnSpPr>
              <a:cxnSpLocks/>
            </p:cNvCxnSpPr>
            <p:nvPr/>
          </p:nvCxnSpPr>
          <p:spPr>
            <a:xfrm flipH="1">
              <a:off x="7820662" y="3361266"/>
              <a:ext cx="231821" cy="28007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id="{2DE6610C-6F94-2AD2-881E-818E3D77F8B9}"/>
                </a:ext>
              </a:extLst>
            </p:cNvPr>
            <p:cNvSpPr txBox="1"/>
            <p:nvPr/>
          </p:nvSpPr>
          <p:spPr>
            <a:xfrm>
              <a:off x="8081800" y="2905813"/>
              <a:ext cx="389850" cy="338554"/>
            </a:xfrm>
            <a:prstGeom prst="rect">
              <a:avLst/>
            </a:prstGeom>
            <a:noFill/>
          </p:spPr>
          <p:txBody>
            <a:bodyPr wrap="none" rtlCol="0">
              <a:spAutoFit/>
            </a:bodyPr>
            <a:lstStyle/>
            <a:p>
              <a:r>
                <a:rPr lang="en-US" altLang="zh-CN" sz="2400" baseline="-25000" dirty="0" err="1">
                  <a:latin typeface="Times New Roman" panose="02020603050405020304" pitchFamily="18" charset="0"/>
                  <a:cs typeface="Times New Roman" panose="02020603050405020304" pitchFamily="18" charset="0"/>
                </a:rPr>
                <a:t>d</a:t>
              </a:r>
              <a:r>
                <a:rPr lang="en-US" altLang="zh-CN" sz="2400" i="1" baseline="-25000" dirty="0" err="1">
                  <a:latin typeface="Times New Roman" panose="02020603050405020304" pitchFamily="18" charset="0"/>
                  <a:cs typeface="Times New Roman" panose="02020603050405020304" pitchFamily="18" charset="0"/>
                </a:rPr>
                <a:t>q</a:t>
              </a:r>
              <a:endParaRPr lang="zh-CN" altLang="en-US" sz="2400" i="1" baseline="-25000" dirty="0">
                <a:latin typeface="Times New Roman" panose="02020603050405020304" pitchFamily="18" charset="0"/>
                <a:cs typeface="Times New Roman" panose="02020603050405020304" pitchFamily="18" charset="0"/>
              </a:endParaRPr>
            </a:p>
          </p:txBody>
        </p:sp>
        <p:sp>
          <p:nvSpPr>
            <p:cNvPr id="53" name="文本框 52">
              <a:extLst>
                <a:ext uri="{FF2B5EF4-FFF2-40B4-BE49-F238E27FC236}">
                  <a16:creationId xmlns:a16="http://schemas.microsoft.com/office/drawing/2014/main" id="{E87A7733-DD96-3C52-184B-87A262EFCAA9}"/>
                </a:ext>
              </a:extLst>
            </p:cNvPr>
            <p:cNvSpPr txBox="1"/>
            <p:nvPr/>
          </p:nvSpPr>
          <p:spPr>
            <a:xfrm>
              <a:off x="8227646" y="3340598"/>
              <a:ext cx="389850" cy="338554"/>
            </a:xfrm>
            <a:prstGeom prst="rect">
              <a:avLst/>
            </a:prstGeom>
            <a:noFill/>
          </p:spPr>
          <p:txBody>
            <a:bodyPr wrap="none" rtlCol="0">
              <a:spAutoFit/>
            </a:bodyPr>
            <a:lstStyle/>
            <a:p>
              <a:r>
                <a:rPr lang="en-US" altLang="zh-CN" sz="2400" baseline="-25000" dirty="0" err="1">
                  <a:latin typeface="Times New Roman" panose="02020603050405020304" pitchFamily="18" charset="0"/>
                  <a:cs typeface="Times New Roman" panose="02020603050405020304" pitchFamily="18" charset="0"/>
                </a:rPr>
                <a:t>d</a:t>
              </a:r>
              <a:r>
                <a:rPr lang="en-US" altLang="zh-CN" sz="2400" i="1" baseline="-25000" dirty="0" err="1">
                  <a:latin typeface="Times New Roman" panose="02020603050405020304" pitchFamily="18" charset="0"/>
                  <a:cs typeface="Times New Roman" panose="02020603050405020304" pitchFamily="18" charset="0"/>
                </a:rPr>
                <a:t>q</a:t>
              </a:r>
              <a:endParaRPr lang="zh-CN" altLang="en-US" sz="2400" i="1" baseline="-25000" dirty="0">
                <a:latin typeface="Times New Roman" panose="02020603050405020304" pitchFamily="18" charset="0"/>
                <a:cs typeface="Times New Roman" panose="02020603050405020304" pitchFamily="18" charset="0"/>
              </a:endParaRPr>
            </a:p>
          </p:txBody>
        </p:sp>
        <p:sp>
          <p:nvSpPr>
            <p:cNvPr id="54" name="文本框 53">
              <a:extLst>
                <a:ext uri="{FF2B5EF4-FFF2-40B4-BE49-F238E27FC236}">
                  <a16:creationId xmlns:a16="http://schemas.microsoft.com/office/drawing/2014/main" id="{6B695D2C-B2C2-F01F-7786-DA4971DEBDD9}"/>
                </a:ext>
              </a:extLst>
            </p:cNvPr>
            <p:cNvSpPr txBox="1"/>
            <p:nvPr/>
          </p:nvSpPr>
          <p:spPr>
            <a:xfrm>
              <a:off x="8266105" y="3881861"/>
              <a:ext cx="428321" cy="338554"/>
            </a:xfrm>
            <a:prstGeom prst="rect">
              <a:avLst/>
            </a:prstGeom>
            <a:noFill/>
          </p:spPr>
          <p:txBody>
            <a:bodyPr wrap="square" rtlCol="0">
              <a:spAutoFit/>
            </a:bodyPr>
            <a:lstStyle/>
            <a:p>
              <a:r>
                <a:rPr lang="en-US" altLang="zh-CN" sz="2400" baseline="-25000" dirty="0" err="1">
                  <a:latin typeface="Times New Roman" panose="02020603050405020304" pitchFamily="18" charset="0"/>
                  <a:cs typeface="Times New Roman" panose="02020603050405020304" pitchFamily="18" charset="0"/>
                </a:rPr>
                <a:t>d</a:t>
              </a:r>
              <a:r>
                <a:rPr lang="en-US" altLang="zh-CN" sz="2400" i="1" baseline="-25000" dirty="0" err="1">
                  <a:latin typeface="Times New Roman" panose="02020603050405020304" pitchFamily="18" charset="0"/>
                  <a:cs typeface="Times New Roman" panose="02020603050405020304" pitchFamily="18" charset="0"/>
                </a:rPr>
                <a:t>q</a:t>
              </a:r>
              <a:endParaRPr lang="zh-CN" altLang="en-US" sz="2400" i="1" baseline="-25000" dirty="0">
                <a:latin typeface="Times New Roman" panose="02020603050405020304" pitchFamily="18" charset="0"/>
                <a:cs typeface="Times New Roman" panose="02020603050405020304" pitchFamily="18" charset="0"/>
              </a:endParaRPr>
            </a:p>
          </p:txBody>
        </p:sp>
        <p:sp>
          <p:nvSpPr>
            <p:cNvPr id="55" name="文本框 54">
              <a:extLst>
                <a:ext uri="{FF2B5EF4-FFF2-40B4-BE49-F238E27FC236}">
                  <a16:creationId xmlns:a16="http://schemas.microsoft.com/office/drawing/2014/main" id="{FEE70A0A-34E2-51AF-7CC5-69412D4A145C}"/>
                </a:ext>
              </a:extLst>
            </p:cNvPr>
            <p:cNvSpPr txBox="1"/>
            <p:nvPr/>
          </p:nvSpPr>
          <p:spPr>
            <a:xfrm>
              <a:off x="7705219" y="4294638"/>
              <a:ext cx="389850" cy="338554"/>
            </a:xfrm>
            <a:prstGeom prst="rect">
              <a:avLst/>
            </a:prstGeom>
            <a:noFill/>
          </p:spPr>
          <p:txBody>
            <a:bodyPr wrap="none" rtlCol="0">
              <a:spAutoFit/>
            </a:bodyPr>
            <a:lstStyle/>
            <a:p>
              <a:r>
                <a:rPr lang="en-US" altLang="zh-CN" sz="2400" baseline="-25000" dirty="0" err="1">
                  <a:latin typeface="Times New Roman" panose="02020603050405020304" pitchFamily="18" charset="0"/>
                  <a:cs typeface="Times New Roman" panose="02020603050405020304" pitchFamily="18" charset="0"/>
                </a:rPr>
                <a:t>d</a:t>
              </a:r>
              <a:r>
                <a:rPr lang="en-US" altLang="zh-CN" sz="2400" i="1" baseline="-25000" dirty="0" err="1">
                  <a:latin typeface="Times New Roman" panose="02020603050405020304" pitchFamily="18" charset="0"/>
                  <a:cs typeface="Times New Roman" panose="02020603050405020304" pitchFamily="18" charset="0"/>
                </a:rPr>
                <a:t>q</a:t>
              </a:r>
              <a:endParaRPr lang="zh-CN" altLang="en-US" sz="2400" i="1" baseline="-25000" dirty="0">
                <a:latin typeface="Times New Roman" panose="02020603050405020304" pitchFamily="18" charset="0"/>
                <a:cs typeface="Times New Roman" panose="02020603050405020304" pitchFamily="18" charset="0"/>
              </a:endParaRPr>
            </a:p>
          </p:txBody>
        </p:sp>
        <p:sp>
          <p:nvSpPr>
            <p:cNvPr id="56" name="文本框 55">
              <a:extLst>
                <a:ext uri="{FF2B5EF4-FFF2-40B4-BE49-F238E27FC236}">
                  <a16:creationId xmlns:a16="http://schemas.microsoft.com/office/drawing/2014/main" id="{DDC95BE3-A5BE-34FC-FD0D-8215071B27C0}"/>
                </a:ext>
              </a:extLst>
            </p:cNvPr>
            <p:cNvSpPr txBox="1"/>
            <p:nvPr/>
          </p:nvSpPr>
          <p:spPr>
            <a:xfrm>
              <a:off x="6988060" y="3969584"/>
              <a:ext cx="389850" cy="338554"/>
            </a:xfrm>
            <a:prstGeom prst="rect">
              <a:avLst/>
            </a:prstGeom>
            <a:noFill/>
          </p:spPr>
          <p:txBody>
            <a:bodyPr wrap="none" rtlCol="0">
              <a:spAutoFit/>
            </a:bodyPr>
            <a:lstStyle/>
            <a:p>
              <a:r>
                <a:rPr lang="en-US" altLang="zh-CN" sz="2400" baseline="-25000" dirty="0" err="1">
                  <a:latin typeface="Times New Roman" panose="02020603050405020304" pitchFamily="18" charset="0"/>
                  <a:cs typeface="Times New Roman" panose="02020603050405020304" pitchFamily="18" charset="0"/>
                </a:rPr>
                <a:t>d</a:t>
              </a:r>
              <a:r>
                <a:rPr lang="en-US" altLang="zh-CN" sz="2400" i="1" baseline="-25000" dirty="0" err="1">
                  <a:latin typeface="Times New Roman" panose="02020603050405020304" pitchFamily="18" charset="0"/>
                  <a:cs typeface="Times New Roman" panose="02020603050405020304" pitchFamily="18" charset="0"/>
                </a:rPr>
                <a:t>q</a:t>
              </a:r>
              <a:endParaRPr lang="zh-CN" altLang="en-US" sz="2400" i="1" baseline="-25000" dirty="0">
                <a:latin typeface="Times New Roman" panose="02020603050405020304" pitchFamily="18" charset="0"/>
                <a:cs typeface="Times New Roman" panose="02020603050405020304" pitchFamily="18" charset="0"/>
              </a:endParaRPr>
            </a:p>
          </p:txBody>
        </p:sp>
        <p:sp>
          <p:nvSpPr>
            <p:cNvPr id="57" name="文本框 56">
              <a:extLst>
                <a:ext uri="{FF2B5EF4-FFF2-40B4-BE49-F238E27FC236}">
                  <a16:creationId xmlns:a16="http://schemas.microsoft.com/office/drawing/2014/main" id="{97DF1D65-B88B-AE1F-51E4-780E89EE9B9F}"/>
                </a:ext>
              </a:extLst>
            </p:cNvPr>
            <p:cNvSpPr txBox="1"/>
            <p:nvPr/>
          </p:nvSpPr>
          <p:spPr>
            <a:xfrm>
              <a:off x="6853077" y="3127269"/>
              <a:ext cx="389850" cy="338554"/>
            </a:xfrm>
            <a:prstGeom prst="rect">
              <a:avLst/>
            </a:prstGeom>
            <a:noFill/>
          </p:spPr>
          <p:txBody>
            <a:bodyPr wrap="none" rtlCol="0">
              <a:spAutoFit/>
            </a:bodyPr>
            <a:lstStyle/>
            <a:p>
              <a:r>
                <a:rPr lang="en-US" altLang="zh-CN" sz="2400" baseline="-25000" dirty="0" err="1">
                  <a:latin typeface="Times New Roman" panose="02020603050405020304" pitchFamily="18" charset="0"/>
                  <a:cs typeface="Times New Roman" panose="02020603050405020304" pitchFamily="18" charset="0"/>
                </a:rPr>
                <a:t>d</a:t>
              </a:r>
              <a:r>
                <a:rPr lang="en-US" altLang="zh-CN" sz="2400" i="1" baseline="-25000" dirty="0" err="1">
                  <a:latin typeface="Times New Roman" panose="02020603050405020304" pitchFamily="18" charset="0"/>
                  <a:cs typeface="Times New Roman" panose="02020603050405020304" pitchFamily="18" charset="0"/>
                </a:rPr>
                <a:t>q</a:t>
              </a:r>
              <a:endParaRPr lang="zh-CN" altLang="en-US" sz="2400" i="1" baseline="-25000" dirty="0">
                <a:latin typeface="Times New Roman" panose="02020603050405020304" pitchFamily="18" charset="0"/>
                <a:cs typeface="Times New Roman" panose="02020603050405020304" pitchFamily="18" charset="0"/>
              </a:endParaRPr>
            </a:p>
          </p:txBody>
        </p:sp>
        <p:sp>
          <p:nvSpPr>
            <p:cNvPr id="58" name="文本框 57">
              <a:extLst>
                <a:ext uri="{FF2B5EF4-FFF2-40B4-BE49-F238E27FC236}">
                  <a16:creationId xmlns:a16="http://schemas.microsoft.com/office/drawing/2014/main" id="{66BD5996-86BC-48DA-5E1B-1A3E6291F107}"/>
                </a:ext>
              </a:extLst>
            </p:cNvPr>
            <p:cNvSpPr txBox="1"/>
            <p:nvPr/>
          </p:nvSpPr>
          <p:spPr>
            <a:xfrm>
              <a:off x="7379388" y="2752813"/>
              <a:ext cx="389850" cy="338554"/>
            </a:xfrm>
            <a:prstGeom prst="rect">
              <a:avLst/>
            </a:prstGeom>
            <a:noFill/>
          </p:spPr>
          <p:txBody>
            <a:bodyPr wrap="none" rtlCol="0">
              <a:spAutoFit/>
            </a:bodyPr>
            <a:lstStyle/>
            <a:p>
              <a:r>
                <a:rPr lang="en-US" altLang="zh-CN" sz="2400" baseline="-25000" dirty="0" err="1">
                  <a:latin typeface="Times New Roman" panose="02020603050405020304" pitchFamily="18" charset="0"/>
                  <a:cs typeface="Times New Roman" panose="02020603050405020304" pitchFamily="18" charset="0"/>
                </a:rPr>
                <a:t>d</a:t>
              </a:r>
              <a:r>
                <a:rPr lang="en-US" altLang="zh-CN" sz="2400" i="1" baseline="-25000" dirty="0" err="1">
                  <a:latin typeface="Times New Roman" panose="02020603050405020304" pitchFamily="18" charset="0"/>
                  <a:cs typeface="Times New Roman" panose="02020603050405020304" pitchFamily="18" charset="0"/>
                </a:rPr>
                <a:t>q</a:t>
              </a:r>
              <a:endParaRPr lang="zh-CN" altLang="en-US" sz="2400" i="1" baseline="-25000" dirty="0">
                <a:latin typeface="Times New Roman" panose="02020603050405020304" pitchFamily="18" charset="0"/>
                <a:cs typeface="Times New Roman" panose="02020603050405020304" pitchFamily="18" charset="0"/>
              </a:endParaRPr>
            </a:p>
          </p:txBody>
        </p:sp>
        <p:cxnSp>
          <p:nvCxnSpPr>
            <p:cNvPr id="59" name="直接箭头连接符 58">
              <a:extLst>
                <a:ext uri="{FF2B5EF4-FFF2-40B4-BE49-F238E27FC236}">
                  <a16:creationId xmlns:a16="http://schemas.microsoft.com/office/drawing/2014/main" id="{E56C68BB-D386-5BB1-0B78-31B3AB5F0687}"/>
                </a:ext>
              </a:extLst>
            </p:cNvPr>
            <p:cNvCxnSpPr>
              <a:cxnSpLocks/>
            </p:cNvCxnSpPr>
            <p:nvPr/>
          </p:nvCxnSpPr>
          <p:spPr>
            <a:xfrm flipH="1">
              <a:off x="7873765" y="3679152"/>
              <a:ext cx="307332" cy="9505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A393A4F2-6085-AEE4-455E-9FFCAA67B0B6}"/>
                </a:ext>
              </a:extLst>
            </p:cNvPr>
            <p:cNvCxnSpPr>
              <a:cxnSpLocks/>
              <a:stCxn id="40" idx="2"/>
            </p:cNvCxnSpPr>
            <p:nvPr/>
          </p:nvCxnSpPr>
          <p:spPr>
            <a:xfrm flipH="1" flipV="1">
              <a:off x="7830743" y="3919049"/>
              <a:ext cx="395425" cy="20040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8512" name="直接箭头连接符 448511">
              <a:extLst>
                <a:ext uri="{FF2B5EF4-FFF2-40B4-BE49-F238E27FC236}">
                  <a16:creationId xmlns:a16="http://schemas.microsoft.com/office/drawing/2014/main" id="{9E761EB9-0D65-E404-3C69-CEE001169C33}"/>
                </a:ext>
              </a:extLst>
            </p:cNvPr>
            <p:cNvCxnSpPr>
              <a:cxnSpLocks/>
            </p:cNvCxnSpPr>
            <p:nvPr/>
          </p:nvCxnSpPr>
          <p:spPr>
            <a:xfrm flipV="1">
              <a:off x="7699857" y="3960244"/>
              <a:ext cx="18327" cy="39458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8516" name="直接箭头连接符 448515">
              <a:extLst>
                <a:ext uri="{FF2B5EF4-FFF2-40B4-BE49-F238E27FC236}">
                  <a16:creationId xmlns:a16="http://schemas.microsoft.com/office/drawing/2014/main" id="{048AB235-5BD1-8987-1BA4-FB5A293BF11B}"/>
                </a:ext>
              </a:extLst>
            </p:cNvPr>
            <p:cNvCxnSpPr>
              <a:cxnSpLocks/>
            </p:cNvCxnSpPr>
            <p:nvPr/>
          </p:nvCxnSpPr>
          <p:spPr>
            <a:xfrm flipV="1">
              <a:off x="7251474" y="3846536"/>
              <a:ext cx="322806" cy="23218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8519" name="直接箭头连接符 448518">
              <a:extLst>
                <a:ext uri="{FF2B5EF4-FFF2-40B4-BE49-F238E27FC236}">
                  <a16:creationId xmlns:a16="http://schemas.microsoft.com/office/drawing/2014/main" id="{66FEA180-1C40-C8B0-EB34-24B29135F46B}"/>
                </a:ext>
              </a:extLst>
            </p:cNvPr>
            <p:cNvCxnSpPr>
              <a:cxnSpLocks/>
            </p:cNvCxnSpPr>
            <p:nvPr/>
          </p:nvCxnSpPr>
          <p:spPr>
            <a:xfrm>
              <a:off x="7242805" y="3570508"/>
              <a:ext cx="309067" cy="13069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8521" name="直接箭头连接符 448520">
              <a:extLst>
                <a:ext uri="{FF2B5EF4-FFF2-40B4-BE49-F238E27FC236}">
                  <a16:creationId xmlns:a16="http://schemas.microsoft.com/office/drawing/2014/main" id="{29AD36AA-7C8D-D95D-4627-571E8593F1DB}"/>
                </a:ext>
              </a:extLst>
            </p:cNvPr>
            <p:cNvCxnSpPr>
              <a:cxnSpLocks/>
            </p:cNvCxnSpPr>
            <p:nvPr/>
          </p:nvCxnSpPr>
          <p:spPr>
            <a:xfrm>
              <a:off x="7609948" y="3291681"/>
              <a:ext cx="90592" cy="33424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48528" name="组合 448527">
            <a:extLst>
              <a:ext uri="{FF2B5EF4-FFF2-40B4-BE49-F238E27FC236}">
                <a16:creationId xmlns:a16="http://schemas.microsoft.com/office/drawing/2014/main" id="{B8BA9FE2-CF43-4DD2-0078-E0D2CC571DFE}"/>
              </a:ext>
            </a:extLst>
          </p:cNvPr>
          <p:cNvGrpSpPr/>
          <p:nvPr/>
        </p:nvGrpSpPr>
        <p:grpSpPr>
          <a:xfrm>
            <a:off x="7472721" y="5372322"/>
            <a:ext cx="937180" cy="648524"/>
            <a:chOff x="7472721" y="5372322"/>
            <a:chExt cx="937180" cy="648524"/>
          </a:xfrm>
        </p:grpSpPr>
        <p:sp>
          <p:nvSpPr>
            <p:cNvPr id="448524" name="箭头: 左右 448523">
              <a:extLst>
                <a:ext uri="{FF2B5EF4-FFF2-40B4-BE49-F238E27FC236}">
                  <a16:creationId xmlns:a16="http://schemas.microsoft.com/office/drawing/2014/main" id="{9E9A6CBB-D3B9-CF96-8770-1B7F25758E02}"/>
                </a:ext>
              </a:extLst>
            </p:cNvPr>
            <p:cNvSpPr/>
            <p:nvPr/>
          </p:nvSpPr>
          <p:spPr>
            <a:xfrm>
              <a:off x="7516307" y="5898079"/>
              <a:ext cx="664790" cy="122767"/>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8525" name="箭头: 左右 448524">
              <a:extLst>
                <a:ext uri="{FF2B5EF4-FFF2-40B4-BE49-F238E27FC236}">
                  <a16:creationId xmlns:a16="http://schemas.microsoft.com/office/drawing/2014/main" id="{44035722-B709-37BA-CA53-76335AB508B8}"/>
                </a:ext>
              </a:extLst>
            </p:cNvPr>
            <p:cNvSpPr/>
            <p:nvPr/>
          </p:nvSpPr>
          <p:spPr>
            <a:xfrm rot="18587317">
              <a:off x="7256119" y="5588924"/>
              <a:ext cx="537466" cy="10426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8526" name="箭头: 左右 448525">
              <a:extLst>
                <a:ext uri="{FF2B5EF4-FFF2-40B4-BE49-F238E27FC236}">
                  <a16:creationId xmlns:a16="http://schemas.microsoft.com/office/drawing/2014/main" id="{A356AE0E-82D9-DF20-4B53-1D3CB34C911D}"/>
                </a:ext>
              </a:extLst>
            </p:cNvPr>
            <p:cNvSpPr/>
            <p:nvPr/>
          </p:nvSpPr>
          <p:spPr>
            <a:xfrm rot="2521893">
              <a:off x="7872435" y="5537758"/>
              <a:ext cx="537466" cy="10426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a:extLst>
              <a:ext uri="{FF2B5EF4-FFF2-40B4-BE49-F238E27FC236}">
                <a16:creationId xmlns:a16="http://schemas.microsoft.com/office/drawing/2014/main" id="{E23545E6-A91E-45AD-9809-EB58CA82B0D4}"/>
              </a:ext>
            </a:extLst>
          </p:cNvPr>
          <p:cNvSpPr/>
          <p:nvPr/>
        </p:nvSpPr>
        <p:spPr>
          <a:xfrm>
            <a:off x="640797" y="5371239"/>
            <a:ext cx="6212280" cy="1130246"/>
          </a:xfrm>
          <a:prstGeom prst="rect">
            <a:avLst/>
          </a:prstGeom>
        </p:spPr>
        <p:txBody>
          <a:bodyPr wrap="square">
            <a:spAutoFit/>
          </a:bodyPr>
          <a:lstStyle/>
          <a:p>
            <a:pPr>
              <a:lnSpc>
                <a:spcPct val="150000"/>
              </a:lnSpc>
            </a:pPr>
            <a:r>
              <a:rPr lang="en-US" altLang="zh-CN" sz="2400" dirty="0">
                <a:latin typeface="Times New Roman" panose="02020603050405020304" pitchFamily="18" charset="0"/>
                <a:ea typeface="黑体" panose="02010609060101010101" pitchFamily="49" charset="-122"/>
                <a:cs typeface="Times New Roman" panose="02020603050405020304" pitchFamily="18" charset="0"/>
              </a:rPr>
              <a:t> </a:t>
            </a:r>
            <a:r>
              <a:rPr lang="el-GR" altLang="zh-CN" sz="2400" dirty="0">
                <a:latin typeface="Times New Roman" panose="02020603050405020304" pitchFamily="18" charset="0"/>
                <a:ea typeface="黑体" panose="02010609060101010101" pitchFamily="49" charset="-122"/>
                <a:cs typeface="Times New Roman" panose="02020603050405020304" pitchFamily="18" charset="0"/>
              </a:rPr>
              <a:t>W</a:t>
            </a:r>
            <a:r>
              <a:rPr lang="el-GR" altLang="zh-CN" sz="2400" baseline="-25000" dirty="0">
                <a:latin typeface="Times New Roman" panose="02020603050405020304" pitchFamily="18" charset="0"/>
                <a:ea typeface="黑体" panose="02010609060101010101" pitchFamily="49" charset="-122"/>
                <a:cs typeface="Times New Roman" panose="02020603050405020304" pitchFamily="18" charset="0"/>
              </a:rPr>
              <a:t>e</a:t>
            </a:r>
            <a:r>
              <a:rPr lang="zh-CN" altLang="el-GR" sz="2400" dirty="0">
                <a:latin typeface="Times New Roman" panose="02020603050405020304" pitchFamily="18" charset="0"/>
                <a:ea typeface="黑体" panose="02010609060101010101" pitchFamily="49" charset="-122"/>
                <a:cs typeface="Times New Roman" panose="02020603050405020304" pitchFamily="18" charset="0"/>
              </a:rPr>
              <a:t>由各带电体之间的</a:t>
            </a:r>
            <a:r>
              <a:rPr lang="zh-CN" altLang="el-GR"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相互作用能</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（互能）</a:t>
            </a:r>
            <a:r>
              <a:rPr lang="zh-CN" altLang="el-GR" sz="2400" dirty="0">
                <a:latin typeface="Times New Roman" panose="02020603050405020304" pitchFamily="18" charset="0"/>
                <a:ea typeface="黑体" panose="02010609060101010101" pitchFamily="49" charset="-122"/>
                <a:cs typeface="Times New Roman" panose="02020603050405020304" pitchFamily="18" charset="0"/>
              </a:rPr>
              <a:t>和每个带电体的</a:t>
            </a:r>
            <a:r>
              <a:rPr lang="zh-CN" altLang="el-GR"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自能</a:t>
            </a:r>
            <a:r>
              <a:rPr lang="zh-CN" altLang="el-GR" sz="2400" dirty="0">
                <a:latin typeface="Times New Roman" panose="02020603050405020304" pitchFamily="18" charset="0"/>
                <a:ea typeface="黑体" panose="02010609060101010101" pitchFamily="49" charset="-122"/>
                <a:cs typeface="Times New Roman" panose="02020603050405020304" pitchFamily="18" charset="0"/>
              </a:rPr>
              <a:t>组成</a:t>
            </a:r>
            <a:r>
              <a:rPr lang="zh-CN" altLang="en-US" sz="2400" dirty="0">
                <a:latin typeface="Times New Roman" panose="02020603050405020304" pitchFamily="18" charset="0"/>
                <a:ea typeface="黑体" panose="02010609060101010101" pitchFamily="49" charset="-122"/>
                <a:cs typeface="Times New Roman" panose="02020603050405020304" pitchFamily="18" charset="0"/>
              </a:rPr>
              <a:t>。</a:t>
            </a:r>
            <a:endParaRPr lang="el-GR" altLang="zh-CN" sz="2400"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3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3"/>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1" nodeType="clickEffect">
                                  <p:stCondLst>
                                    <p:cond delay="0"/>
                                  </p:stCondLst>
                                  <p:childTnLst>
                                    <p:set>
                                      <p:cBhvr>
                                        <p:cTn id="35" dur="1" fill="hold">
                                          <p:stCondLst>
                                            <p:cond delay="0"/>
                                          </p:stCondLst>
                                        </p:cTn>
                                        <p:tgtEl>
                                          <p:spTgt spid="448515">
                                            <p:txEl>
                                              <p:pRg st="0" end="0"/>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44852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1" nodeType="clickEffect">
                                  <p:stCondLst>
                                    <p:cond delay="0"/>
                                  </p:stCondLst>
                                  <p:childTnLst>
                                    <p:set>
                                      <p:cBhvr>
                                        <p:cTn id="45" dur="1" fill="hold">
                                          <p:stCondLst>
                                            <p:cond delay="0"/>
                                          </p:stCondLst>
                                        </p:cTn>
                                        <p:tgtEl>
                                          <p:spTgt spid="448515">
                                            <p:txEl>
                                              <p:pRg st="1" end="1"/>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44852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448528"/>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5" grpId="0" build="p"/>
      <p:bldP spid="448515" grpId="1" uiExpand="1" build="p"/>
      <p:bldP spid="16" grpId="0"/>
      <p:bldP spid="18" grpId="0"/>
      <p:bldP spid="25" grpId="0" uiExpand="1" animBg="1"/>
      <p:bldP spid="33" grpId="0"/>
      <p:bldP spid="34" grpId="0"/>
      <p:bldP spid="36" grpId="0"/>
      <p:bldP spid="37" grpId="0"/>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5">
            <a:extLst>
              <a:ext uri="{FF2B5EF4-FFF2-40B4-BE49-F238E27FC236}">
                <a16:creationId xmlns:a16="http://schemas.microsoft.com/office/drawing/2014/main" id="{6177FB52-97A1-908C-3729-9CD87A1F273B}"/>
              </a:ext>
            </a:extLst>
          </p:cNvPr>
          <p:cNvSpPr>
            <a:spLocks noGrp="1" noChangeArrowheads="1"/>
          </p:cNvSpPr>
          <p:nvPr>
            <p:ph type="title"/>
          </p:nvPr>
        </p:nvSpPr>
        <p:spPr>
          <a:xfrm>
            <a:off x="151925" y="200980"/>
            <a:ext cx="8001000" cy="663575"/>
          </a:xfrm>
        </p:spPr>
        <p:txBody>
          <a:bodyPr/>
          <a:lstStyle/>
          <a:p>
            <a:pPr eaLnBrk="1" hangingPunct="1"/>
            <a:r>
              <a:rPr lang="zh-CN" altLang="en-US" sz="32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三</a:t>
            </a:r>
            <a:r>
              <a:rPr lang="en-US" altLang="zh-CN" sz="32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32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电荷在外电场中的能量</a:t>
            </a:r>
          </a:p>
        </p:txBody>
      </p:sp>
      <p:grpSp>
        <p:nvGrpSpPr>
          <p:cNvPr id="26633" name="Group 8">
            <a:extLst>
              <a:ext uri="{FF2B5EF4-FFF2-40B4-BE49-F238E27FC236}">
                <a16:creationId xmlns:a16="http://schemas.microsoft.com/office/drawing/2014/main" id="{0C0CF1EF-6EBA-7B08-A7A6-DDE17C039A36}"/>
              </a:ext>
            </a:extLst>
          </p:cNvPr>
          <p:cNvGrpSpPr>
            <a:grpSpLocks/>
          </p:cNvGrpSpPr>
          <p:nvPr/>
        </p:nvGrpSpPr>
        <p:grpSpPr bwMode="auto">
          <a:xfrm>
            <a:off x="5631282" y="3378210"/>
            <a:ext cx="3124623" cy="1789113"/>
            <a:chOff x="4224" y="816"/>
            <a:chExt cx="1385" cy="864"/>
          </a:xfrm>
        </p:grpSpPr>
        <p:sp>
          <p:nvSpPr>
            <p:cNvPr id="26639" name="Line 9">
              <a:extLst>
                <a:ext uri="{FF2B5EF4-FFF2-40B4-BE49-F238E27FC236}">
                  <a16:creationId xmlns:a16="http://schemas.microsoft.com/office/drawing/2014/main" id="{1265E977-AC10-3FCD-1B58-BEFAAA958CB8}"/>
                </a:ext>
              </a:extLst>
            </p:cNvPr>
            <p:cNvSpPr>
              <a:spLocks noChangeShapeType="1"/>
            </p:cNvSpPr>
            <p:nvPr/>
          </p:nvSpPr>
          <p:spPr bwMode="auto">
            <a:xfrm>
              <a:off x="4452" y="1081"/>
              <a:ext cx="87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0" name="Line 10">
              <a:extLst>
                <a:ext uri="{FF2B5EF4-FFF2-40B4-BE49-F238E27FC236}">
                  <a16:creationId xmlns:a16="http://schemas.microsoft.com/office/drawing/2014/main" id="{2066D87A-4B06-F025-D146-DF23334CAC23}"/>
                </a:ext>
              </a:extLst>
            </p:cNvPr>
            <p:cNvSpPr>
              <a:spLocks noChangeShapeType="1"/>
            </p:cNvSpPr>
            <p:nvPr/>
          </p:nvSpPr>
          <p:spPr bwMode="auto">
            <a:xfrm>
              <a:off x="4452" y="1323"/>
              <a:ext cx="87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1" name="Line 11">
              <a:extLst>
                <a:ext uri="{FF2B5EF4-FFF2-40B4-BE49-F238E27FC236}">
                  <a16:creationId xmlns:a16="http://schemas.microsoft.com/office/drawing/2014/main" id="{1FF7642A-5EB4-9F77-2F07-236AAE078B8F}"/>
                </a:ext>
              </a:extLst>
            </p:cNvPr>
            <p:cNvSpPr>
              <a:spLocks noChangeShapeType="1"/>
            </p:cNvSpPr>
            <p:nvPr/>
          </p:nvSpPr>
          <p:spPr bwMode="auto">
            <a:xfrm>
              <a:off x="4452" y="1566"/>
              <a:ext cx="87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2" name="Line 12">
              <a:extLst>
                <a:ext uri="{FF2B5EF4-FFF2-40B4-BE49-F238E27FC236}">
                  <a16:creationId xmlns:a16="http://schemas.microsoft.com/office/drawing/2014/main" id="{95209F8A-00AD-1DA7-F54C-4A6324960486}"/>
                </a:ext>
              </a:extLst>
            </p:cNvPr>
            <p:cNvSpPr>
              <a:spLocks noChangeShapeType="1"/>
            </p:cNvSpPr>
            <p:nvPr/>
          </p:nvSpPr>
          <p:spPr bwMode="auto">
            <a:xfrm>
              <a:off x="4452" y="816"/>
              <a:ext cx="876"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3" name="Line 13">
              <a:extLst>
                <a:ext uri="{FF2B5EF4-FFF2-40B4-BE49-F238E27FC236}">
                  <a16:creationId xmlns:a16="http://schemas.microsoft.com/office/drawing/2014/main" id="{A3C69E52-A079-3AC2-1437-0E5041460B63}"/>
                </a:ext>
              </a:extLst>
            </p:cNvPr>
            <p:cNvSpPr>
              <a:spLocks noChangeShapeType="1"/>
            </p:cNvSpPr>
            <p:nvPr/>
          </p:nvSpPr>
          <p:spPr bwMode="auto">
            <a:xfrm flipH="1">
              <a:off x="4681" y="904"/>
              <a:ext cx="266" cy="573"/>
            </a:xfrm>
            <a:prstGeom prst="line">
              <a:avLst/>
            </a:prstGeom>
            <a:noFill/>
            <a:ln w="28575">
              <a:solidFill>
                <a:schemeClr val="folHlink"/>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4" name="Line 14">
              <a:extLst>
                <a:ext uri="{FF2B5EF4-FFF2-40B4-BE49-F238E27FC236}">
                  <a16:creationId xmlns:a16="http://schemas.microsoft.com/office/drawing/2014/main" id="{22038523-4BB3-20F2-C2FC-586FDD4BF150}"/>
                </a:ext>
              </a:extLst>
            </p:cNvPr>
            <p:cNvSpPr>
              <a:spLocks noChangeShapeType="1"/>
            </p:cNvSpPr>
            <p:nvPr/>
          </p:nvSpPr>
          <p:spPr bwMode="auto">
            <a:xfrm>
              <a:off x="4947" y="904"/>
              <a:ext cx="457" cy="0"/>
            </a:xfrm>
            <a:prstGeom prst="line">
              <a:avLst/>
            </a:prstGeom>
            <a:noFill/>
            <a:ln w="1905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5" name="Line 15">
              <a:extLst>
                <a:ext uri="{FF2B5EF4-FFF2-40B4-BE49-F238E27FC236}">
                  <a16:creationId xmlns:a16="http://schemas.microsoft.com/office/drawing/2014/main" id="{14D6DC4A-5A93-EBF3-FA6A-743B088DC0D2}"/>
                </a:ext>
              </a:extLst>
            </p:cNvPr>
            <p:cNvSpPr>
              <a:spLocks noChangeShapeType="1"/>
            </p:cNvSpPr>
            <p:nvPr/>
          </p:nvSpPr>
          <p:spPr bwMode="auto">
            <a:xfrm flipH="1">
              <a:off x="4224" y="1477"/>
              <a:ext cx="457" cy="0"/>
            </a:xfrm>
            <a:prstGeom prst="line">
              <a:avLst/>
            </a:prstGeom>
            <a:noFill/>
            <a:ln w="19050">
              <a:solidFill>
                <a:srgbClr val="CC33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6" name="Freeform 16">
              <a:extLst>
                <a:ext uri="{FF2B5EF4-FFF2-40B4-BE49-F238E27FC236}">
                  <a16:creationId xmlns:a16="http://schemas.microsoft.com/office/drawing/2014/main" id="{7E1566F0-B0D9-2D54-D2D0-72DE1C1A66A1}"/>
                </a:ext>
              </a:extLst>
            </p:cNvPr>
            <p:cNvSpPr>
              <a:spLocks/>
            </p:cNvSpPr>
            <p:nvPr/>
          </p:nvSpPr>
          <p:spPr bwMode="auto">
            <a:xfrm>
              <a:off x="4811" y="1205"/>
              <a:ext cx="60" cy="118"/>
            </a:xfrm>
            <a:custGeom>
              <a:avLst/>
              <a:gdLst>
                <a:gd name="T0" fmla="*/ 0 w 76"/>
                <a:gd name="T1" fmla="*/ 0 h 128"/>
                <a:gd name="T2" fmla="*/ 14 w 76"/>
                <a:gd name="T3" fmla="*/ 37 h 128"/>
                <a:gd name="T4" fmla="*/ 18 w 76"/>
                <a:gd name="T5" fmla="*/ 78 h 128"/>
                <a:gd name="T6" fmla="*/ 0 60000 65536"/>
                <a:gd name="T7" fmla="*/ 0 60000 65536"/>
                <a:gd name="T8" fmla="*/ 0 60000 65536"/>
                <a:gd name="T9" fmla="*/ 0 w 76"/>
                <a:gd name="T10" fmla="*/ 0 h 128"/>
                <a:gd name="T11" fmla="*/ 76 w 76"/>
                <a:gd name="T12" fmla="*/ 128 h 128"/>
              </a:gdLst>
              <a:ahLst/>
              <a:cxnLst>
                <a:cxn ang="T6">
                  <a:pos x="T0" y="T1"/>
                </a:cxn>
                <a:cxn ang="T7">
                  <a:pos x="T2" y="T3"/>
                </a:cxn>
                <a:cxn ang="T8">
                  <a:pos x="T4" y="T5"/>
                </a:cxn>
              </a:cxnLst>
              <a:rect l="T9" t="T10" r="T11" b="T12"/>
              <a:pathLst>
                <a:path w="76" h="128">
                  <a:moveTo>
                    <a:pt x="0" y="0"/>
                  </a:moveTo>
                  <a:cubicBezTo>
                    <a:pt x="9" y="10"/>
                    <a:pt x="47" y="39"/>
                    <a:pt x="60" y="60"/>
                  </a:cubicBezTo>
                  <a:cubicBezTo>
                    <a:pt x="73" y="81"/>
                    <a:pt x="73" y="114"/>
                    <a:pt x="76" y="128"/>
                  </a:cubicBezTo>
                </a:path>
              </a:pathLst>
            </a:cu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47" name="Text Box 17">
              <a:extLst>
                <a:ext uri="{FF2B5EF4-FFF2-40B4-BE49-F238E27FC236}">
                  <a16:creationId xmlns:a16="http://schemas.microsoft.com/office/drawing/2014/main" id="{81E5C4A9-3CDB-80BC-76B0-D462133C6CB5}"/>
                </a:ext>
              </a:extLst>
            </p:cNvPr>
            <p:cNvSpPr txBox="1">
              <a:spLocks noChangeArrowheads="1"/>
            </p:cNvSpPr>
            <p:nvPr/>
          </p:nvSpPr>
          <p:spPr bwMode="auto">
            <a:xfrm>
              <a:off x="4224" y="1521"/>
              <a:ext cx="192"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200" b="0" i="1">
                  <a:latin typeface="Times New Roman" panose="02020603050405020304" pitchFamily="18" charset="0"/>
                  <a:ea typeface="黑体" panose="02010609060101010101" pitchFamily="49" charset="-122"/>
                  <a:cs typeface="Times New Roman" panose="02020603050405020304" pitchFamily="18" charset="0"/>
                </a:rPr>
                <a:t>F</a:t>
              </a:r>
              <a:r>
                <a:rPr lang="en-US" altLang="zh-CN" sz="3200" b="0" baseline="-25000">
                  <a:latin typeface="Times New Roman" panose="02020603050405020304" pitchFamily="18" charset="0"/>
                  <a:ea typeface="黑体" panose="02010609060101010101" pitchFamily="49" charset="-122"/>
                  <a:cs typeface="Times New Roman" panose="02020603050405020304" pitchFamily="18" charset="0"/>
                </a:rPr>
                <a:t>2</a:t>
              </a:r>
              <a:endParaRPr lang="en-US" altLang="zh-CN" sz="3200" b="0" i="1">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6648" name="Text Box 18">
              <a:extLst>
                <a:ext uri="{FF2B5EF4-FFF2-40B4-BE49-F238E27FC236}">
                  <a16:creationId xmlns:a16="http://schemas.microsoft.com/office/drawing/2014/main" id="{949C5495-6771-83A3-94B5-9293251B9B43}"/>
                </a:ext>
              </a:extLst>
            </p:cNvPr>
            <p:cNvSpPr txBox="1">
              <a:spLocks noChangeArrowheads="1"/>
            </p:cNvSpPr>
            <p:nvPr/>
          </p:nvSpPr>
          <p:spPr bwMode="auto">
            <a:xfrm>
              <a:off x="5404" y="904"/>
              <a:ext cx="205"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200" b="0" i="1" dirty="0">
                  <a:latin typeface="Times New Roman" panose="02020603050405020304" pitchFamily="18" charset="0"/>
                  <a:ea typeface="黑体" panose="02010609060101010101" pitchFamily="49" charset="-122"/>
                  <a:cs typeface="Times New Roman" panose="02020603050405020304" pitchFamily="18" charset="0"/>
                </a:rPr>
                <a:t>F</a:t>
              </a:r>
              <a:r>
                <a:rPr lang="en-US" altLang="zh-CN" sz="3200" b="0" baseline="-25000" dirty="0">
                  <a:latin typeface="Times New Roman" panose="02020603050405020304" pitchFamily="18" charset="0"/>
                  <a:ea typeface="黑体" panose="02010609060101010101" pitchFamily="49" charset="-122"/>
                  <a:cs typeface="Times New Roman" panose="02020603050405020304" pitchFamily="18" charset="0"/>
                </a:rPr>
                <a:t>1</a:t>
              </a:r>
              <a:endParaRPr lang="en-US" altLang="zh-CN" sz="3200" b="0" i="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6649" name="Freeform 19">
              <a:extLst>
                <a:ext uri="{FF2B5EF4-FFF2-40B4-BE49-F238E27FC236}">
                  <a16:creationId xmlns:a16="http://schemas.microsoft.com/office/drawing/2014/main" id="{75146C60-ECA3-E13D-574A-474F19DB4160}"/>
                </a:ext>
              </a:extLst>
            </p:cNvPr>
            <p:cNvSpPr>
              <a:spLocks/>
            </p:cNvSpPr>
            <p:nvPr/>
          </p:nvSpPr>
          <p:spPr bwMode="auto">
            <a:xfrm>
              <a:off x="4865" y="1036"/>
              <a:ext cx="205" cy="468"/>
            </a:xfrm>
            <a:custGeom>
              <a:avLst/>
              <a:gdLst>
                <a:gd name="T0" fmla="*/ 37 w 259"/>
                <a:gd name="T1" fmla="*/ 0 h 509"/>
                <a:gd name="T2" fmla="*/ 61 w 259"/>
                <a:gd name="T3" fmla="*/ 86 h 509"/>
                <a:gd name="T4" fmla="*/ 54 w 259"/>
                <a:gd name="T5" fmla="*/ 226 h 509"/>
                <a:gd name="T6" fmla="*/ 25 w 259"/>
                <a:gd name="T7" fmla="*/ 295 h 509"/>
                <a:gd name="T8" fmla="*/ 0 w 259"/>
                <a:gd name="T9" fmla="*/ 302 h 509"/>
                <a:gd name="T10" fmla="*/ 0 60000 65536"/>
                <a:gd name="T11" fmla="*/ 0 60000 65536"/>
                <a:gd name="T12" fmla="*/ 0 60000 65536"/>
                <a:gd name="T13" fmla="*/ 0 60000 65536"/>
                <a:gd name="T14" fmla="*/ 0 60000 65536"/>
                <a:gd name="T15" fmla="*/ 0 w 259"/>
                <a:gd name="T16" fmla="*/ 0 h 509"/>
                <a:gd name="T17" fmla="*/ 259 w 259"/>
                <a:gd name="T18" fmla="*/ 509 h 509"/>
              </a:gdLst>
              <a:ahLst/>
              <a:cxnLst>
                <a:cxn ang="T10">
                  <a:pos x="T0" y="T1"/>
                </a:cxn>
                <a:cxn ang="T11">
                  <a:pos x="T2" y="T3"/>
                </a:cxn>
                <a:cxn ang="T12">
                  <a:pos x="T4" y="T5"/>
                </a:cxn>
                <a:cxn ang="T13">
                  <a:pos x="T6" y="T7"/>
                </a:cxn>
                <a:cxn ang="T14">
                  <a:pos x="T8" y="T9"/>
                </a:cxn>
              </a:cxnLst>
              <a:rect l="T15" t="T16" r="T17" b="T18"/>
              <a:pathLst>
                <a:path w="259" h="509">
                  <a:moveTo>
                    <a:pt x="152" y="0"/>
                  </a:moveTo>
                  <a:cubicBezTo>
                    <a:pt x="192" y="40"/>
                    <a:pt x="237" y="81"/>
                    <a:pt x="248" y="144"/>
                  </a:cubicBezTo>
                  <a:cubicBezTo>
                    <a:pt x="259" y="207"/>
                    <a:pt x="245" y="319"/>
                    <a:pt x="220" y="376"/>
                  </a:cubicBezTo>
                  <a:cubicBezTo>
                    <a:pt x="195" y="433"/>
                    <a:pt x="137" y="467"/>
                    <a:pt x="100" y="488"/>
                  </a:cubicBezTo>
                  <a:cubicBezTo>
                    <a:pt x="63" y="509"/>
                    <a:pt x="21" y="498"/>
                    <a:pt x="0" y="500"/>
                  </a:cubicBezTo>
                </a:path>
              </a:pathLst>
            </a:custGeom>
            <a:noFill/>
            <a:ln w="19050">
              <a:solidFill>
                <a:schemeClr val="tx1"/>
              </a:solidFill>
              <a:round/>
              <a:headEnd/>
              <a:tailEnd type="triangle" w="sm"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6650" name="Text Box 20">
              <a:extLst>
                <a:ext uri="{FF2B5EF4-FFF2-40B4-BE49-F238E27FC236}">
                  <a16:creationId xmlns:a16="http://schemas.microsoft.com/office/drawing/2014/main" id="{823E0FE3-1289-8A45-645A-3C27900D23FD}"/>
                </a:ext>
              </a:extLst>
            </p:cNvPr>
            <p:cNvSpPr txBox="1">
              <a:spLocks noChangeArrowheads="1"/>
            </p:cNvSpPr>
            <p:nvPr/>
          </p:nvSpPr>
          <p:spPr bwMode="auto">
            <a:xfrm>
              <a:off x="4474" y="1367"/>
              <a:ext cx="229"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20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i="1">
                  <a:latin typeface="Times New Roman" panose="02020603050405020304" pitchFamily="18" charset="0"/>
                  <a:ea typeface="黑体" panose="02010609060101010101" pitchFamily="49" charset="-122"/>
                  <a:cs typeface="Times New Roman" panose="02020603050405020304" pitchFamily="18" charset="0"/>
                </a:rPr>
                <a:t>q</a:t>
              </a:r>
            </a:p>
          </p:txBody>
        </p:sp>
        <p:sp>
          <p:nvSpPr>
            <p:cNvPr id="26651" name="Text Box 21">
              <a:extLst>
                <a:ext uri="{FF2B5EF4-FFF2-40B4-BE49-F238E27FC236}">
                  <a16:creationId xmlns:a16="http://schemas.microsoft.com/office/drawing/2014/main" id="{E399D75D-7C2B-4151-5D1D-D95D687FD7A3}"/>
                </a:ext>
              </a:extLst>
            </p:cNvPr>
            <p:cNvSpPr txBox="1">
              <a:spLocks noChangeArrowheads="1"/>
            </p:cNvSpPr>
            <p:nvPr/>
          </p:nvSpPr>
          <p:spPr bwMode="auto">
            <a:xfrm>
              <a:off x="4682" y="880"/>
              <a:ext cx="212"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2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i="1" dirty="0">
                  <a:latin typeface="Times New Roman" panose="02020603050405020304" pitchFamily="18" charset="0"/>
                  <a:ea typeface="黑体" panose="02010609060101010101" pitchFamily="49" charset="-122"/>
                  <a:cs typeface="Times New Roman" panose="02020603050405020304" pitchFamily="18" charset="0"/>
                </a:rPr>
                <a:t>q</a:t>
              </a:r>
            </a:p>
          </p:txBody>
        </p:sp>
        <p:sp>
          <p:nvSpPr>
            <p:cNvPr id="26652" name="Text Box 22">
              <a:extLst>
                <a:ext uri="{FF2B5EF4-FFF2-40B4-BE49-F238E27FC236}">
                  <a16:creationId xmlns:a16="http://schemas.microsoft.com/office/drawing/2014/main" id="{A3FE81A4-E97C-7952-DE16-32FA086DE69C}"/>
                </a:ext>
              </a:extLst>
            </p:cNvPr>
            <p:cNvSpPr txBox="1">
              <a:spLocks noChangeArrowheads="1"/>
            </p:cNvSpPr>
            <p:nvPr/>
          </p:nvSpPr>
          <p:spPr bwMode="auto">
            <a:xfrm>
              <a:off x="4872" y="1126"/>
              <a:ext cx="145"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200" b="0" i="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endParaRPr lang="en-US" altLang="zh-CN" sz="3200" b="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endParaRPr>
            </a:p>
          </p:txBody>
        </p:sp>
        <p:sp>
          <p:nvSpPr>
            <p:cNvPr id="26653" name="Text Box 23">
              <a:extLst>
                <a:ext uri="{FF2B5EF4-FFF2-40B4-BE49-F238E27FC236}">
                  <a16:creationId xmlns:a16="http://schemas.microsoft.com/office/drawing/2014/main" id="{DEAFE183-1FF4-59D0-31C6-0F7B7AA9D6BC}"/>
                </a:ext>
              </a:extLst>
            </p:cNvPr>
            <p:cNvSpPr txBox="1">
              <a:spLocks noChangeArrowheads="1"/>
            </p:cNvSpPr>
            <p:nvPr/>
          </p:nvSpPr>
          <p:spPr bwMode="auto">
            <a:xfrm>
              <a:off x="5036" y="1389"/>
              <a:ext cx="146" cy="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en-US" altLang="zh-CN" sz="3200" b="0" i="1">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M</a:t>
              </a:r>
              <a:endParaRPr lang="en-US" altLang="zh-CN" sz="3200" b="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endParaRPr>
            </a:p>
          </p:txBody>
        </p:sp>
      </p:grpSp>
      <p:sp>
        <p:nvSpPr>
          <p:cNvPr id="2" name="文本框 1">
            <a:extLst>
              <a:ext uri="{FF2B5EF4-FFF2-40B4-BE49-F238E27FC236}">
                <a16:creationId xmlns:a16="http://schemas.microsoft.com/office/drawing/2014/main" id="{8CC8EB98-9D3A-4F38-B645-E915C91EDB5F}"/>
              </a:ext>
            </a:extLst>
          </p:cNvPr>
          <p:cNvSpPr txBox="1"/>
          <p:nvPr/>
        </p:nvSpPr>
        <p:spPr>
          <a:xfrm>
            <a:off x="560440" y="1073818"/>
            <a:ext cx="4179349" cy="461665"/>
          </a:xfrm>
          <a:prstGeom prst="rect">
            <a:avLst/>
          </a:prstGeom>
          <a:noFill/>
        </p:spPr>
        <p:txBody>
          <a:bodyPr wrap="none" rtlCol="0">
            <a:spAutoFit/>
          </a:bodyPr>
          <a:lstStyle/>
          <a:p>
            <a:r>
              <a:rPr lang="en-US" altLang="zh-CN" sz="2400" dirty="0"/>
              <a:t>1. </a:t>
            </a:r>
            <a:r>
              <a:rPr lang="zh-CN" altLang="en-US" sz="2400" dirty="0"/>
              <a:t>点电荷在外电场中的电势能</a:t>
            </a:r>
          </a:p>
        </p:txBody>
      </p:sp>
      <p:sp>
        <p:nvSpPr>
          <p:cNvPr id="3" name="文本框 2">
            <a:extLst>
              <a:ext uri="{FF2B5EF4-FFF2-40B4-BE49-F238E27FC236}">
                <a16:creationId xmlns:a16="http://schemas.microsoft.com/office/drawing/2014/main" id="{E523D467-16FA-4397-95FA-279668084216}"/>
              </a:ext>
            </a:extLst>
          </p:cNvPr>
          <p:cNvSpPr txBox="1"/>
          <p:nvPr/>
        </p:nvSpPr>
        <p:spPr>
          <a:xfrm>
            <a:off x="849621" y="1866251"/>
            <a:ext cx="2646878" cy="461665"/>
          </a:xfrm>
          <a:prstGeom prst="rect">
            <a:avLst/>
          </a:prstGeom>
          <a:noFill/>
        </p:spPr>
        <p:txBody>
          <a:bodyPr wrap="none" rtlCol="0">
            <a:spAutoFit/>
          </a:bodyPr>
          <a:lstStyle/>
          <a:p>
            <a:r>
              <a:rPr lang="zh-CN" altLang="en-US" sz="2400" dirty="0"/>
              <a:t>定义势能零点之后</a:t>
            </a:r>
          </a:p>
        </p:txBody>
      </p:sp>
      <p:graphicFrame>
        <p:nvGraphicFramePr>
          <p:cNvPr id="4" name="对象 3">
            <a:extLst>
              <a:ext uri="{FF2B5EF4-FFF2-40B4-BE49-F238E27FC236}">
                <a16:creationId xmlns:a16="http://schemas.microsoft.com/office/drawing/2014/main" id="{AEC5D283-846B-468B-908C-98ABE2281D9D}"/>
              </a:ext>
            </a:extLst>
          </p:cNvPr>
          <p:cNvGraphicFramePr>
            <a:graphicFrameLocks noChangeAspect="1"/>
          </p:cNvGraphicFramePr>
          <p:nvPr>
            <p:extLst>
              <p:ext uri="{D42A27DB-BD31-4B8C-83A1-F6EECF244321}">
                <p14:modId xmlns:p14="http://schemas.microsoft.com/office/powerpoint/2010/main" val="3236652993"/>
              </p:ext>
            </p:extLst>
          </p:nvPr>
        </p:nvGraphicFramePr>
        <p:xfrm>
          <a:off x="3744572" y="1869606"/>
          <a:ext cx="1990433" cy="454956"/>
        </p:xfrm>
        <a:graphic>
          <a:graphicData uri="http://schemas.openxmlformats.org/presentationml/2006/ole">
            <mc:AlternateContent xmlns:mc="http://schemas.openxmlformats.org/markup-compatibility/2006">
              <mc:Choice xmlns:v="urn:schemas-microsoft-com:vml" Requires="v">
                <p:oleObj spid="_x0000_s7247" name="Equation" r:id="rId3" imgW="888840" imgH="203040" progId="Equation.DSMT4">
                  <p:embed/>
                </p:oleObj>
              </mc:Choice>
              <mc:Fallback>
                <p:oleObj name="Equation" r:id="rId3" imgW="888840" imgH="203040" progId="Equation.DSMT4">
                  <p:embed/>
                  <p:pic>
                    <p:nvPicPr>
                      <p:cNvPr id="0" name=""/>
                      <p:cNvPicPr/>
                      <p:nvPr/>
                    </p:nvPicPr>
                    <p:blipFill>
                      <a:blip r:embed="rId4"/>
                      <a:stretch>
                        <a:fillRect/>
                      </a:stretch>
                    </p:blipFill>
                    <p:spPr>
                      <a:xfrm>
                        <a:off x="3744572" y="1869606"/>
                        <a:ext cx="1990433" cy="454956"/>
                      </a:xfrm>
                      <a:prstGeom prst="rect">
                        <a:avLst/>
                      </a:prstGeom>
                    </p:spPr>
                  </p:pic>
                </p:oleObj>
              </mc:Fallback>
            </mc:AlternateContent>
          </a:graphicData>
        </a:graphic>
      </p:graphicFrame>
      <p:sp>
        <p:nvSpPr>
          <p:cNvPr id="33" name="文本框 32">
            <a:extLst>
              <a:ext uri="{FF2B5EF4-FFF2-40B4-BE49-F238E27FC236}">
                <a16:creationId xmlns:a16="http://schemas.microsoft.com/office/drawing/2014/main" id="{154950F6-BC8E-4D13-A68D-E452EEAD7C46}"/>
              </a:ext>
            </a:extLst>
          </p:cNvPr>
          <p:cNvSpPr txBox="1"/>
          <p:nvPr/>
        </p:nvSpPr>
        <p:spPr>
          <a:xfrm>
            <a:off x="560440" y="2642053"/>
            <a:ext cx="4794902" cy="461665"/>
          </a:xfrm>
          <a:prstGeom prst="rect">
            <a:avLst/>
          </a:prstGeom>
          <a:noFill/>
        </p:spPr>
        <p:txBody>
          <a:bodyPr wrap="none" rtlCol="0">
            <a:spAutoFit/>
          </a:bodyPr>
          <a:lstStyle/>
          <a:p>
            <a:r>
              <a:rPr lang="en-US" altLang="zh-CN" sz="2400" dirty="0"/>
              <a:t>2. </a:t>
            </a:r>
            <a:r>
              <a:rPr lang="zh-CN" altLang="en-US" sz="2400" dirty="0"/>
              <a:t>电偶极子在均匀电场中的电势能</a:t>
            </a:r>
          </a:p>
        </p:txBody>
      </p:sp>
      <p:graphicFrame>
        <p:nvGraphicFramePr>
          <p:cNvPr id="7" name="对象 6">
            <a:extLst>
              <a:ext uri="{FF2B5EF4-FFF2-40B4-BE49-F238E27FC236}">
                <a16:creationId xmlns:a16="http://schemas.microsoft.com/office/drawing/2014/main" id="{A6E0DF07-9359-4130-9E88-2024E88CE06A}"/>
              </a:ext>
            </a:extLst>
          </p:cNvPr>
          <p:cNvGraphicFramePr>
            <a:graphicFrameLocks noChangeAspect="1"/>
          </p:cNvGraphicFramePr>
          <p:nvPr>
            <p:extLst>
              <p:ext uri="{D42A27DB-BD31-4B8C-83A1-F6EECF244321}">
                <p14:modId xmlns:p14="http://schemas.microsoft.com/office/powerpoint/2010/main" val="3631783810"/>
              </p:ext>
            </p:extLst>
          </p:nvPr>
        </p:nvGraphicFramePr>
        <p:xfrm>
          <a:off x="849621" y="3378210"/>
          <a:ext cx="1837669" cy="508893"/>
        </p:xfrm>
        <a:graphic>
          <a:graphicData uri="http://schemas.openxmlformats.org/presentationml/2006/ole">
            <mc:AlternateContent xmlns:mc="http://schemas.openxmlformats.org/markup-compatibility/2006">
              <mc:Choice xmlns:v="urn:schemas-microsoft-com:vml" Requires="v">
                <p:oleObj spid="_x0000_s7248" name="Equation" r:id="rId5" imgW="825480" imgH="228600" progId="Equation.DSMT4">
                  <p:embed/>
                </p:oleObj>
              </mc:Choice>
              <mc:Fallback>
                <p:oleObj name="Equation" r:id="rId5" imgW="825480" imgH="228600" progId="Equation.DSMT4">
                  <p:embed/>
                  <p:pic>
                    <p:nvPicPr>
                      <p:cNvPr id="0" name=""/>
                      <p:cNvPicPr/>
                      <p:nvPr/>
                    </p:nvPicPr>
                    <p:blipFill>
                      <a:blip r:embed="rId6"/>
                      <a:stretch>
                        <a:fillRect/>
                      </a:stretch>
                    </p:blipFill>
                    <p:spPr>
                      <a:xfrm>
                        <a:off x="849621" y="3378210"/>
                        <a:ext cx="1837669" cy="508893"/>
                      </a:xfrm>
                      <a:prstGeom prst="rect">
                        <a:avLst/>
                      </a:prstGeom>
                    </p:spPr>
                  </p:pic>
                </p:oleObj>
              </mc:Fallback>
            </mc:AlternateContent>
          </a:graphicData>
        </a:graphic>
      </p:graphicFrame>
      <p:graphicFrame>
        <p:nvGraphicFramePr>
          <p:cNvPr id="8" name="对象 7">
            <a:extLst>
              <a:ext uri="{FF2B5EF4-FFF2-40B4-BE49-F238E27FC236}">
                <a16:creationId xmlns:a16="http://schemas.microsoft.com/office/drawing/2014/main" id="{50EA708A-7A98-405D-9495-4925C55529F2}"/>
              </a:ext>
            </a:extLst>
          </p:cNvPr>
          <p:cNvGraphicFramePr>
            <a:graphicFrameLocks noChangeAspect="1"/>
          </p:cNvGraphicFramePr>
          <p:nvPr>
            <p:extLst>
              <p:ext uri="{D42A27DB-BD31-4B8C-83A1-F6EECF244321}">
                <p14:modId xmlns:p14="http://schemas.microsoft.com/office/powerpoint/2010/main" val="3961694612"/>
              </p:ext>
            </p:extLst>
          </p:nvPr>
        </p:nvGraphicFramePr>
        <p:xfrm>
          <a:off x="2954164" y="3417855"/>
          <a:ext cx="1976296" cy="494074"/>
        </p:xfrm>
        <a:graphic>
          <a:graphicData uri="http://schemas.openxmlformats.org/presentationml/2006/ole">
            <mc:AlternateContent xmlns:mc="http://schemas.openxmlformats.org/markup-compatibility/2006">
              <mc:Choice xmlns:v="urn:schemas-microsoft-com:vml" Requires="v">
                <p:oleObj spid="_x0000_s7249" name="Equation" r:id="rId7" imgW="914400" imgH="228600" progId="Equation.DSMT4">
                  <p:embed/>
                </p:oleObj>
              </mc:Choice>
              <mc:Fallback>
                <p:oleObj name="Equation" r:id="rId7" imgW="914400" imgH="228600" progId="Equation.DSMT4">
                  <p:embed/>
                  <p:pic>
                    <p:nvPicPr>
                      <p:cNvPr id="0" name=""/>
                      <p:cNvPicPr/>
                      <p:nvPr/>
                    </p:nvPicPr>
                    <p:blipFill>
                      <a:blip r:embed="rId8"/>
                      <a:stretch>
                        <a:fillRect/>
                      </a:stretch>
                    </p:blipFill>
                    <p:spPr>
                      <a:xfrm>
                        <a:off x="2954164" y="3417855"/>
                        <a:ext cx="1976296" cy="494074"/>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64E50A3E-F419-45DC-AA69-812A1835BD5E}"/>
              </a:ext>
            </a:extLst>
          </p:cNvPr>
          <p:cNvGraphicFramePr>
            <a:graphicFrameLocks noChangeAspect="1"/>
          </p:cNvGraphicFramePr>
          <p:nvPr>
            <p:extLst>
              <p:ext uri="{D42A27DB-BD31-4B8C-83A1-F6EECF244321}">
                <p14:modId xmlns:p14="http://schemas.microsoft.com/office/powerpoint/2010/main" val="698276222"/>
              </p:ext>
            </p:extLst>
          </p:nvPr>
        </p:nvGraphicFramePr>
        <p:xfrm>
          <a:off x="900137" y="4115551"/>
          <a:ext cx="3272121" cy="530614"/>
        </p:xfrm>
        <a:graphic>
          <a:graphicData uri="http://schemas.openxmlformats.org/presentationml/2006/ole">
            <mc:AlternateContent xmlns:mc="http://schemas.openxmlformats.org/markup-compatibility/2006">
              <mc:Choice xmlns:v="urn:schemas-microsoft-com:vml" Requires="v">
                <p:oleObj spid="_x0000_s7250" name="Equation" r:id="rId9" imgW="1409400" imgH="228600" progId="Equation.DSMT4">
                  <p:embed/>
                </p:oleObj>
              </mc:Choice>
              <mc:Fallback>
                <p:oleObj name="Equation" r:id="rId9" imgW="1409400" imgH="228600" progId="Equation.DSMT4">
                  <p:embed/>
                  <p:pic>
                    <p:nvPicPr>
                      <p:cNvPr id="0" name=""/>
                      <p:cNvPicPr/>
                      <p:nvPr/>
                    </p:nvPicPr>
                    <p:blipFill>
                      <a:blip r:embed="rId10"/>
                      <a:stretch>
                        <a:fillRect/>
                      </a:stretch>
                    </p:blipFill>
                    <p:spPr>
                      <a:xfrm>
                        <a:off x="900137" y="4115551"/>
                        <a:ext cx="3272121" cy="530614"/>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6BA29644-FE02-44F4-B455-62F764618735}"/>
              </a:ext>
            </a:extLst>
          </p:cNvPr>
          <p:cNvGraphicFramePr>
            <a:graphicFrameLocks noChangeAspect="1"/>
          </p:cNvGraphicFramePr>
          <p:nvPr>
            <p:extLst>
              <p:ext uri="{D42A27DB-BD31-4B8C-83A1-F6EECF244321}">
                <p14:modId xmlns:p14="http://schemas.microsoft.com/office/powerpoint/2010/main" val="306854071"/>
              </p:ext>
            </p:extLst>
          </p:nvPr>
        </p:nvGraphicFramePr>
        <p:xfrm>
          <a:off x="1406879" y="4840638"/>
          <a:ext cx="2695869" cy="516231"/>
        </p:xfrm>
        <a:graphic>
          <a:graphicData uri="http://schemas.openxmlformats.org/presentationml/2006/ole">
            <mc:AlternateContent xmlns:mc="http://schemas.openxmlformats.org/markup-compatibility/2006">
              <mc:Choice xmlns:v="urn:schemas-microsoft-com:vml" Requires="v">
                <p:oleObj spid="_x0000_s7251" name="Equation" r:id="rId11" imgW="1193760" imgH="228600" progId="Equation.DSMT4">
                  <p:embed/>
                </p:oleObj>
              </mc:Choice>
              <mc:Fallback>
                <p:oleObj name="Equation" r:id="rId11" imgW="1193760" imgH="228600" progId="Equation.DSMT4">
                  <p:embed/>
                  <p:pic>
                    <p:nvPicPr>
                      <p:cNvPr id="0" name=""/>
                      <p:cNvPicPr/>
                      <p:nvPr/>
                    </p:nvPicPr>
                    <p:blipFill>
                      <a:blip r:embed="rId12"/>
                      <a:stretch>
                        <a:fillRect/>
                      </a:stretch>
                    </p:blipFill>
                    <p:spPr>
                      <a:xfrm>
                        <a:off x="1406879" y="4840638"/>
                        <a:ext cx="2695869" cy="516231"/>
                      </a:xfrm>
                      <a:prstGeom prst="rect">
                        <a:avLst/>
                      </a:prstGeom>
                    </p:spPr>
                  </p:pic>
                </p:oleObj>
              </mc:Fallback>
            </mc:AlternateContent>
          </a:graphicData>
        </a:graphic>
      </p:graphicFrame>
      <p:graphicFrame>
        <p:nvGraphicFramePr>
          <p:cNvPr id="12" name="对象 11">
            <a:extLst>
              <a:ext uri="{FF2B5EF4-FFF2-40B4-BE49-F238E27FC236}">
                <a16:creationId xmlns:a16="http://schemas.microsoft.com/office/drawing/2014/main" id="{335A1486-DFC3-4EAD-BBA9-5562E9B1E379}"/>
              </a:ext>
            </a:extLst>
          </p:cNvPr>
          <p:cNvGraphicFramePr>
            <a:graphicFrameLocks noChangeAspect="1"/>
          </p:cNvGraphicFramePr>
          <p:nvPr>
            <p:extLst>
              <p:ext uri="{D42A27DB-BD31-4B8C-83A1-F6EECF244321}">
                <p14:modId xmlns:p14="http://schemas.microsoft.com/office/powerpoint/2010/main" val="390735635"/>
              </p:ext>
            </p:extLst>
          </p:nvPr>
        </p:nvGraphicFramePr>
        <p:xfrm>
          <a:off x="1406879" y="5551342"/>
          <a:ext cx="2032660" cy="516231"/>
        </p:xfrm>
        <a:graphic>
          <a:graphicData uri="http://schemas.openxmlformats.org/presentationml/2006/ole">
            <mc:AlternateContent xmlns:mc="http://schemas.openxmlformats.org/markup-compatibility/2006">
              <mc:Choice xmlns:v="urn:schemas-microsoft-com:vml" Requires="v">
                <p:oleObj spid="_x0000_s7252" name="Equation" r:id="rId13" imgW="799920" imgH="203040" progId="Equation.DSMT4">
                  <p:embed/>
                </p:oleObj>
              </mc:Choice>
              <mc:Fallback>
                <p:oleObj name="Equation" r:id="rId13" imgW="799920" imgH="203040" progId="Equation.DSMT4">
                  <p:embed/>
                  <p:pic>
                    <p:nvPicPr>
                      <p:cNvPr id="0" name=""/>
                      <p:cNvPicPr/>
                      <p:nvPr/>
                    </p:nvPicPr>
                    <p:blipFill>
                      <a:blip r:embed="rId14"/>
                      <a:stretch>
                        <a:fillRect/>
                      </a:stretch>
                    </p:blipFill>
                    <p:spPr>
                      <a:xfrm>
                        <a:off x="1406879" y="5551342"/>
                        <a:ext cx="2032660" cy="516231"/>
                      </a:xfrm>
                      <a:prstGeom prst="rect">
                        <a:avLst/>
                      </a:prstGeom>
                    </p:spPr>
                  </p:pic>
                </p:oleObj>
              </mc:Fallback>
            </mc:AlternateContent>
          </a:graphicData>
        </a:graphic>
      </p:graphicFrame>
      <p:graphicFrame>
        <p:nvGraphicFramePr>
          <p:cNvPr id="13" name="对象 12">
            <a:extLst>
              <a:ext uri="{FF2B5EF4-FFF2-40B4-BE49-F238E27FC236}">
                <a16:creationId xmlns:a16="http://schemas.microsoft.com/office/drawing/2014/main" id="{5215D7AC-F424-4F69-9A1D-9BEB457349FC}"/>
              </a:ext>
            </a:extLst>
          </p:cNvPr>
          <p:cNvGraphicFramePr>
            <a:graphicFrameLocks noChangeAspect="1"/>
          </p:cNvGraphicFramePr>
          <p:nvPr>
            <p:extLst>
              <p:ext uri="{D42A27DB-BD31-4B8C-83A1-F6EECF244321}">
                <p14:modId xmlns:p14="http://schemas.microsoft.com/office/powerpoint/2010/main" val="3636621307"/>
              </p:ext>
            </p:extLst>
          </p:nvPr>
        </p:nvGraphicFramePr>
        <p:xfrm>
          <a:off x="3390719" y="5576941"/>
          <a:ext cx="1735629" cy="398341"/>
        </p:xfrm>
        <a:graphic>
          <a:graphicData uri="http://schemas.openxmlformats.org/presentationml/2006/ole">
            <mc:AlternateContent xmlns:mc="http://schemas.openxmlformats.org/markup-compatibility/2006">
              <mc:Choice xmlns:v="urn:schemas-microsoft-com:vml" Requires="v">
                <p:oleObj spid="_x0000_s7253" name="Equation" r:id="rId15" imgW="774360" imgH="177480" progId="Equation.DSMT4">
                  <p:embed/>
                </p:oleObj>
              </mc:Choice>
              <mc:Fallback>
                <p:oleObj name="Equation" r:id="rId15" imgW="774360" imgH="177480" progId="Equation.DSMT4">
                  <p:embed/>
                  <p:pic>
                    <p:nvPicPr>
                      <p:cNvPr id="0" name=""/>
                      <p:cNvPicPr/>
                      <p:nvPr/>
                    </p:nvPicPr>
                    <p:blipFill>
                      <a:blip r:embed="rId16"/>
                      <a:stretch>
                        <a:fillRect/>
                      </a:stretch>
                    </p:blipFill>
                    <p:spPr>
                      <a:xfrm>
                        <a:off x="3390719" y="5576941"/>
                        <a:ext cx="1735629" cy="398341"/>
                      </a:xfrm>
                      <a:prstGeom prst="rect">
                        <a:avLst/>
                      </a:prstGeom>
                    </p:spPr>
                  </p:pic>
                </p:oleObj>
              </mc:Fallback>
            </mc:AlternateContent>
          </a:graphicData>
        </a:graphic>
      </p:graphicFrame>
      <p:graphicFrame>
        <p:nvGraphicFramePr>
          <p:cNvPr id="14" name="对象 13">
            <a:extLst>
              <a:ext uri="{FF2B5EF4-FFF2-40B4-BE49-F238E27FC236}">
                <a16:creationId xmlns:a16="http://schemas.microsoft.com/office/drawing/2014/main" id="{C01DC068-0135-4F59-A4E8-F08D227F7B92}"/>
              </a:ext>
            </a:extLst>
          </p:cNvPr>
          <p:cNvGraphicFramePr>
            <a:graphicFrameLocks noChangeAspect="1"/>
          </p:cNvGraphicFramePr>
          <p:nvPr>
            <p:extLst>
              <p:ext uri="{D42A27DB-BD31-4B8C-83A1-F6EECF244321}">
                <p14:modId xmlns:p14="http://schemas.microsoft.com/office/powerpoint/2010/main" val="4251408022"/>
              </p:ext>
            </p:extLst>
          </p:nvPr>
        </p:nvGraphicFramePr>
        <p:xfrm>
          <a:off x="2600807" y="6195355"/>
          <a:ext cx="1393825" cy="423862"/>
        </p:xfrm>
        <a:graphic>
          <a:graphicData uri="http://schemas.openxmlformats.org/presentationml/2006/ole">
            <mc:AlternateContent xmlns:mc="http://schemas.openxmlformats.org/markup-compatibility/2006">
              <mc:Choice xmlns:v="urn:schemas-microsoft-com:vml" Requires="v">
                <p:oleObj spid="_x0000_s7254" name="Equation" r:id="rId17" imgW="711000" imgH="215640" progId="Equation.DSMT4">
                  <p:embed/>
                </p:oleObj>
              </mc:Choice>
              <mc:Fallback>
                <p:oleObj name="Equation" r:id="rId17" imgW="711000" imgH="215640" progId="Equation.DSMT4">
                  <p:embed/>
                  <p:pic>
                    <p:nvPicPr>
                      <p:cNvPr id="0" name=""/>
                      <p:cNvPicPr/>
                      <p:nvPr/>
                    </p:nvPicPr>
                    <p:blipFill>
                      <a:blip r:embed="rId18"/>
                      <a:stretch>
                        <a:fillRect/>
                      </a:stretch>
                    </p:blipFill>
                    <p:spPr>
                      <a:xfrm>
                        <a:off x="2600807" y="6195355"/>
                        <a:ext cx="1393825" cy="423862"/>
                      </a:xfrm>
                      <a:prstGeom prst="rect">
                        <a:avLst/>
                      </a:prstGeom>
                    </p:spPr>
                  </p:pic>
                </p:oleObj>
              </mc:Fallback>
            </mc:AlternateContent>
          </a:graphicData>
        </a:graphic>
      </p:graphicFrame>
      <p:sp>
        <p:nvSpPr>
          <p:cNvPr id="44" name="文本框 43">
            <a:extLst>
              <a:ext uri="{FF2B5EF4-FFF2-40B4-BE49-F238E27FC236}">
                <a16:creationId xmlns:a16="http://schemas.microsoft.com/office/drawing/2014/main" id="{C2C65051-8260-4D99-A429-95D459D0FBBD}"/>
              </a:ext>
            </a:extLst>
          </p:cNvPr>
          <p:cNvSpPr txBox="1"/>
          <p:nvPr/>
        </p:nvSpPr>
        <p:spPr>
          <a:xfrm>
            <a:off x="926565" y="6195355"/>
            <a:ext cx="1723549" cy="461665"/>
          </a:xfrm>
          <a:prstGeom prst="rect">
            <a:avLst/>
          </a:prstGeom>
          <a:noFill/>
        </p:spPr>
        <p:txBody>
          <a:bodyPr wrap="none" rtlCol="0">
            <a:spAutoFit/>
          </a:bodyPr>
          <a:lstStyle/>
          <a:p>
            <a:r>
              <a:rPr lang="zh-CN" altLang="en-US" sz="2400" dirty="0"/>
              <a:t>矢量形式：</a:t>
            </a:r>
          </a:p>
        </p:txBody>
      </p:sp>
      <p:cxnSp>
        <p:nvCxnSpPr>
          <p:cNvPr id="16" name="直接连接符 15">
            <a:extLst>
              <a:ext uri="{FF2B5EF4-FFF2-40B4-BE49-F238E27FC236}">
                <a16:creationId xmlns:a16="http://schemas.microsoft.com/office/drawing/2014/main" id="{4D70C4A2-AC02-4565-A4A8-F45BD8C28B85}"/>
              </a:ext>
            </a:extLst>
          </p:cNvPr>
          <p:cNvCxnSpPr>
            <a:cxnSpLocks/>
          </p:cNvCxnSpPr>
          <p:nvPr/>
        </p:nvCxnSpPr>
        <p:spPr>
          <a:xfrm>
            <a:off x="6636550" y="2478051"/>
            <a:ext cx="27133" cy="329806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48" name="直接连接符 47">
            <a:extLst>
              <a:ext uri="{FF2B5EF4-FFF2-40B4-BE49-F238E27FC236}">
                <a16:creationId xmlns:a16="http://schemas.microsoft.com/office/drawing/2014/main" id="{7E78AFEA-C41F-459E-8154-718CF9542F2B}"/>
              </a:ext>
            </a:extLst>
          </p:cNvPr>
          <p:cNvCxnSpPr>
            <a:cxnSpLocks/>
          </p:cNvCxnSpPr>
          <p:nvPr/>
        </p:nvCxnSpPr>
        <p:spPr>
          <a:xfrm>
            <a:off x="7249704" y="2504669"/>
            <a:ext cx="27133" cy="329806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id="{AE61D834-6C9E-47ED-A36E-814188FBECE2}"/>
              </a:ext>
            </a:extLst>
          </p:cNvPr>
          <p:cNvCxnSpPr>
            <a:cxnSpLocks/>
          </p:cNvCxnSpPr>
          <p:nvPr/>
        </p:nvCxnSpPr>
        <p:spPr>
          <a:xfrm>
            <a:off x="7886038" y="2534695"/>
            <a:ext cx="27133" cy="329806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id="{2BD1A0BA-014F-42B6-BDFA-716F1E6CA2D6}"/>
              </a:ext>
            </a:extLst>
          </p:cNvPr>
          <p:cNvCxnSpPr>
            <a:cxnSpLocks/>
          </p:cNvCxnSpPr>
          <p:nvPr/>
        </p:nvCxnSpPr>
        <p:spPr>
          <a:xfrm>
            <a:off x="5991604" y="2466521"/>
            <a:ext cx="27133" cy="3298060"/>
          </a:xfrm>
          <a:prstGeom prst="line">
            <a:avLst/>
          </a:prstGeom>
          <a:ln w="25400">
            <a:prstDash val="sys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3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3" grpId="0"/>
      <p:bldP spid="4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5">
            <a:extLst>
              <a:ext uri="{FF2B5EF4-FFF2-40B4-BE49-F238E27FC236}">
                <a16:creationId xmlns:a16="http://schemas.microsoft.com/office/drawing/2014/main" id="{7588C6BE-909E-13CC-F417-3728C055D3F0}"/>
              </a:ext>
            </a:extLst>
          </p:cNvPr>
          <p:cNvSpPr txBox="1">
            <a:spLocks noChangeArrowheads="1"/>
          </p:cNvSpPr>
          <p:nvPr/>
        </p:nvSpPr>
        <p:spPr bwMode="auto">
          <a:xfrm>
            <a:off x="799041" y="1564481"/>
            <a:ext cx="59817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kumimoji="1" lang="zh-CN" altLang="en-US" sz="3200" baseline="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一</a:t>
            </a:r>
            <a:r>
              <a:rPr kumimoji="1" lang="en-US" altLang="zh-CN" sz="3200" baseline="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3200" baseline="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基本定律、定理：</a:t>
            </a:r>
          </a:p>
        </p:txBody>
      </p:sp>
      <p:graphicFrame>
        <p:nvGraphicFramePr>
          <p:cNvPr id="27653" name="Object 9">
            <a:extLst>
              <a:ext uri="{FF2B5EF4-FFF2-40B4-BE49-F238E27FC236}">
                <a16:creationId xmlns:a16="http://schemas.microsoft.com/office/drawing/2014/main" id="{38534CB4-1F9F-61FB-6D45-7A39967EE55E}"/>
              </a:ext>
            </a:extLst>
          </p:cNvPr>
          <p:cNvGraphicFramePr>
            <a:graphicFrameLocks noChangeAspect="1"/>
          </p:cNvGraphicFramePr>
          <p:nvPr>
            <p:extLst>
              <p:ext uri="{D42A27DB-BD31-4B8C-83A1-F6EECF244321}">
                <p14:modId xmlns:p14="http://schemas.microsoft.com/office/powerpoint/2010/main" val="410458257"/>
              </p:ext>
            </p:extLst>
          </p:nvPr>
        </p:nvGraphicFramePr>
        <p:xfrm>
          <a:off x="4721980" y="3018238"/>
          <a:ext cx="2345685" cy="1596219"/>
        </p:xfrm>
        <a:graphic>
          <a:graphicData uri="http://schemas.openxmlformats.org/presentationml/2006/ole">
            <mc:AlternateContent xmlns:mc="http://schemas.openxmlformats.org/markup-compatibility/2006">
              <mc:Choice xmlns:v="urn:schemas-microsoft-com:vml" Requires="v">
                <p:oleObj spid="_x0000_s8230" name="Equation" r:id="rId3" imgW="1231560" imgH="838080" progId="Equation.DSMT4">
                  <p:embed/>
                </p:oleObj>
              </mc:Choice>
              <mc:Fallback>
                <p:oleObj name="Equation" r:id="rId3" imgW="1231560" imgH="838080" progId="Equation.DSMT4">
                  <p:embed/>
                  <p:pic>
                    <p:nvPicPr>
                      <p:cNvPr id="27653" name="Object 9">
                        <a:extLst>
                          <a:ext uri="{FF2B5EF4-FFF2-40B4-BE49-F238E27FC236}">
                            <a16:creationId xmlns:a16="http://schemas.microsoft.com/office/drawing/2014/main" id="{38534CB4-1F9F-61FB-6D45-7A39967EE55E}"/>
                          </a:ext>
                        </a:extLst>
                      </p:cNvPr>
                      <p:cNvPicPr>
                        <a:picLocks noChangeAspect="1" noChangeArrowheads="1"/>
                      </p:cNvPicPr>
                      <p:nvPr/>
                    </p:nvPicPr>
                    <p:blipFill>
                      <a:blip r:embed="rId4"/>
                      <a:srcRect/>
                      <a:stretch>
                        <a:fillRect/>
                      </a:stretch>
                    </p:blipFill>
                    <p:spPr bwMode="auto">
                      <a:xfrm>
                        <a:off x="4721980" y="3018238"/>
                        <a:ext cx="2345685" cy="1596219"/>
                      </a:xfrm>
                      <a:prstGeom prst="rect">
                        <a:avLst/>
                      </a:prstGeom>
                      <a:noFill/>
                      <a:ln>
                        <a:noFill/>
                      </a:ln>
                      <a:effectLst/>
                    </p:spPr>
                  </p:pic>
                </p:oleObj>
              </mc:Fallback>
            </mc:AlternateContent>
          </a:graphicData>
        </a:graphic>
      </p:graphicFrame>
      <p:sp>
        <p:nvSpPr>
          <p:cNvPr id="27654" name="Rectangle 11">
            <a:extLst>
              <a:ext uri="{FF2B5EF4-FFF2-40B4-BE49-F238E27FC236}">
                <a16:creationId xmlns:a16="http://schemas.microsoft.com/office/drawing/2014/main" id="{429A04DE-1123-1ADA-0AC7-25D59F25F4BF}"/>
              </a:ext>
            </a:extLst>
          </p:cNvPr>
          <p:cNvSpPr>
            <a:spLocks noChangeArrowheads="1"/>
          </p:cNvSpPr>
          <p:nvPr/>
        </p:nvSpPr>
        <p:spPr bwMode="auto">
          <a:xfrm>
            <a:off x="714375" y="285750"/>
            <a:ext cx="7786688"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kumimoji="1" lang="zh-CN" altLang="en-US" sz="3800" baseline="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静电场的基本方程</a:t>
            </a:r>
          </a:p>
        </p:txBody>
      </p:sp>
      <p:graphicFrame>
        <p:nvGraphicFramePr>
          <p:cNvPr id="2" name="Object 8">
            <a:extLst>
              <a:ext uri="{FF2B5EF4-FFF2-40B4-BE49-F238E27FC236}">
                <a16:creationId xmlns:a16="http://schemas.microsoft.com/office/drawing/2014/main" id="{FE172CDD-5FB6-363B-F455-04FD09286BED}"/>
              </a:ext>
            </a:extLst>
          </p:cNvPr>
          <p:cNvGraphicFramePr>
            <a:graphicFrameLocks noChangeAspect="1"/>
          </p:cNvGraphicFramePr>
          <p:nvPr>
            <p:extLst>
              <p:ext uri="{D42A27DB-BD31-4B8C-83A1-F6EECF244321}">
                <p14:modId xmlns:p14="http://schemas.microsoft.com/office/powerpoint/2010/main" val="1949034520"/>
              </p:ext>
            </p:extLst>
          </p:nvPr>
        </p:nvGraphicFramePr>
        <p:xfrm>
          <a:off x="466093" y="2868349"/>
          <a:ext cx="2025857" cy="863688"/>
        </p:xfrm>
        <a:graphic>
          <a:graphicData uri="http://schemas.openxmlformats.org/presentationml/2006/ole">
            <mc:AlternateContent xmlns:mc="http://schemas.openxmlformats.org/markup-compatibility/2006">
              <mc:Choice xmlns:v="urn:schemas-microsoft-com:vml" Requires="v">
                <p:oleObj spid="_x0000_s8231" name="Equation" r:id="rId5" imgW="914400" imgH="393480" progId="Equation.DSMT4">
                  <p:embed/>
                </p:oleObj>
              </mc:Choice>
              <mc:Fallback>
                <p:oleObj name="Equation" r:id="rId5" imgW="914400" imgH="393480" progId="Equation.DSMT4">
                  <p:embed/>
                  <p:pic>
                    <p:nvPicPr>
                      <p:cNvPr id="30" name="Object 8">
                        <a:extLst>
                          <a:ext uri="{FF2B5EF4-FFF2-40B4-BE49-F238E27FC236}">
                            <a16:creationId xmlns:a16="http://schemas.microsoft.com/office/drawing/2014/main" id="{73BD7089-5247-74BA-7621-D75E2699BF61}"/>
                          </a:ext>
                        </a:extLst>
                      </p:cNvPr>
                      <p:cNvPicPr>
                        <a:picLocks noChangeAspect="1" noChangeArrowheads="1"/>
                      </p:cNvPicPr>
                      <p:nvPr/>
                    </p:nvPicPr>
                    <p:blipFill>
                      <a:blip r:embed="rId6"/>
                      <a:srcRect/>
                      <a:stretch>
                        <a:fillRect/>
                      </a:stretch>
                    </p:blipFill>
                    <p:spPr bwMode="auto">
                      <a:xfrm>
                        <a:off x="466093" y="2868349"/>
                        <a:ext cx="2025857" cy="863688"/>
                      </a:xfrm>
                      <a:prstGeom prst="rect">
                        <a:avLst/>
                      </a:prstGeom>
                      <a:noFill/>
                      <a:ln>
                        <a:noFill/>
                      </a:ln>
                    </p:spPr>
                  </p:pic>
                </p:oleObj>
              </mc:Fallback>
            </mc:AlternateContent>
          </a:graphicData>
        </a:graphic>
      </p:graphicFrame>
      <p:sp>
        <p:nvSpPr>
          <p:cNvPr id="3" name="文本框 2">
            <a:extLst>
              <a:ext uri="{FF2B5EF4-FFF2-40B4-BE49-F238E27FC236}">
                <a16:creationId xmlns:a16="http://schemas.microsoft.com/office/drawing/2014/main" id="{234C5860-AAE1-C905-A338-F8EBBCBB4DDD}"/>
              </a:ext>
            </a:extLst>
          </p:cNvPr>
          <p:cNvSpPr txBox="1"/>
          <p:nvPr/>
        </p:nvSpPr>
        <p:spPr>
          <a:xfrm>
            <a:off x="7035758" y="3190695"/>
            <a:ext cx="1249060" cy="369332"/>
          </a:xfrm>
          <a:prstGeom prst="rect">
            <a:avLst/>
          </a:prstGeom>
          <a:noFill/>
        </p:spPr>
        <p:txBody>
          <a:bodyPr wrap="none" rtlCol="0">
            <a:spAutoFit/>
          </a:bodyPr>
          <a:lstStyle/>
          <a:p>
            <a:r>
              <a:rPr lang="en-US" altLang="zh-CN" dirty="0"/>
              <a:t>(</a:t>
            </a:r>
            <a:r>
              <a:rPr lang="zh-CN" altLang="en-US" dirty="0"/>
              <a:t>平方反比</a:t>
            </a:r>
            <a:r>
              <a:rPr lang="en-US" altLang="zh-CN" dirty="0"/>
              <a:t>)</a:t>
            </a:r>
            <a:endParaRPr lang="zh-CN" altLang="en-US" dirty="0"/>
          </a:p>
        </p:txBody>
      </p:sp>
      <p:sp>
        <p:nvSpPr>
          <p:cNvPr id="4" name="文本框 3">
            <a:extLst>
              <a:ext uri="{FF2B5EF4-FFF2-40B4-BE49-F238E27FC236}">
                <a16:creationId xmlns:a16="http://schemas.microsoft.com/office/drawing/2014/main" id="{C0E65B12-6533-03AC-71A1-14AB2E02A00E}"/>
              </a:ext>
            </a:extLst>
          </p:cNvPr>
          <p:cNvSpPr txBox="1"/>
          <p:nvPr/>
        </p:nvSpPr>
        <p:spPr>
          <a:xfrm>
            <a:off x="7067665" y="3980800"/>
            <a:ext cx="1018227" cy="369332"/>
          </a:xfrm>
          <a:prstGeom prst="rect">
            <a:avLst/>
          </a:prstGeom>
          <a:noFill/>
        </p:spPr>
        <p:txBody>
          <a:bodyPr wrap="none" rtlCol="0">
            <a:spAutoFit/>
          </a:bodyPr>
          <a:lstStyle/>
          <a:p>
            <a:r>
              <a:rPr lang="en-US" altLang="zh-CN" dirty="0"/>
              <a:t>(</a:t>
            </a:r>
            <a:r>
              <a:rPr lang="zh-CN" altLang="en-US" dirty="0"/>
              <a:t>有心力</a:t>
            </a:r>
            <a:r>
              <a:rPr lang="en-US" altLang="zh-CN" dirty="0"/>
              <a:t>)</a:t>
            </a:r>
            <a:endParaRPr lang="zh-CN" altLang="en-US" dirty="0"/>
          </a:p>
        </p:txBody>
      </p:sp>
      <p:graphicFrame>
        <p:nvGraphicFramePr>
          <p:cNvPr id="6" name="对象 5">
            <a:extLst>
              <a:ext uri="{FF2B5EF4-FFF2-40B4-BE49-F238E27FC236}">
                <a16:creationId xmlns:a16="http://schemas.microsoft.com/office/drawing/2014/main" id="{A3755ACA-AC92-68F4-4B3D-7600E58EEEE4}"/>
              </a:ext>
            </a:extLst>
          </p:cNvPr>
          <p:cNvGraphicFramePr>
            <a:graphicFrameLocks noChangeAspect="1"/>
          </p:cNvGraphicFramePr>
          <p:nvPr>
            <p:extLst>
              <p:ext uri="{D42A27DB-BD31-4B8C-83A1-F6EECF244321}">
                <p14:modId xmlns:p14="http://schemas.microsoft.com/office/powerpoint/2010/main" val="1956123816"/>
              </p:ext>
            </p:extLst>
          </p:nvPr>
        </p:nvGraphicFramePr>
        <p:xfrm>
          <a:off x="714375" y="3938878"/>
          <a:ext cx="1493051" cy="585510"/>
        </p:xfrm>
        <a:graphic>
          <a:graphicData uri="http://schemas.openxmlformats.org/presentationml/2006/ole">
            <mc:AlternateContent xmlns:mc="http://schemas.openxmlformats.org/markup-compatibility/2006">
              <mc:Choice xmlns:v="urn:schemas-microsoft-com:vml" Requires="v">
                <p:oleObj spid="_x0000_s8232" name="Equation" r:id="rId7" imgW="647640" imgH="253800" progId="Equation.DSMT4">
                  <p:embed/>
                </p:oleObj>
              </mc:Choice>
              <mc:Fallback>
                <p:oleObj name="Equation" r:id="rId7" imgW="647640" imgH="253800" progId="Equation.DSMT4">
                  <p:embed/>
                  <p:pic>
                    <p:nvPicPr>
                      <p:cNvPr id="0" name=""/>
                      <p:cNvPicPr/>
                      <p:nvPr/>
                    </p:nvPicPr>
                    <p:blipFill>
                      <a:blip r:embed="rId8"/>
                      <a:stretch>
                        <a:fillRect/>
                      </a:stretch>
                    </p:blipFill>
                    <p:spPr>
                      <a:xfrm>
                        <a:off x="714375" y="3938878"/>
                        <a:ext cx="1493051" cy="585510"/>
                      </a:xfrm>
                      <a:prstGeom prst="rect">
                        <a:avLst/>
                      </a:prstGeom>
                    </p:spPr>
                  </p:pic>
                </p:oleObj>
              </mc:Fallback>
            </mc:AlternateContent>
          </a:graphicData>
        </a:graphic>
      </p:graphicFrame>
      <p:grpSp>
        <p:nvGrpSpPr>
          <p:cNvPr id="9" name="组合 8">
            <a:extLst>
              <a:ext uri="{FF2B5EF4-FFF2-40B4-BE49-F238E27FC236}">
                <a16:creationId xmlns:a16="http://schemas.microsoft.com/office/drawing/2014/main" id="{3A7FCBEF-C2ED-9B54-C821-9632578CB66E}"/>
              </a:ext>
            </a:extLst>
          </p:cNvPr>
          <p:cNvGrpSpPr/>
          <p:nvPr/>
        </p:nvGrpSpPr>
        <p:grpSpPr>
          <a:xfrm>
            <a:off x="2489844" y="3183288"/>
            <a:ext cx="1945896" cy="1266123"/>
            <a:chOff x="2489844" y="3183288"/>
            <a:chExt cx="1945896" cy="1266123"/>
          </a:xfrm>
        </p:grpSpPr>
        <p:graphicFrame>
          <p:nvGraphicFramePr>
            <p:cNvPr id="27652" name="Object 8">
              <a:extLst>
                <a:ext uri="{FF2B5EF4-FFF2-40B4-BE49-F238E27FC236}">
                  <a16:creationId xmlns:a16="http://schemas.microsoft.com/office/drawing/2014/main" id="{97535FDC-7D25-FC93-E377-EAF22EB427A6}"/>
                </a:ext>
              </a:extLst>
            </p:cNvPr>
            <p:cNvGraphicFramePr>
              <a:graphicFrameLocks noChangeAspect="1"/>
            </p:cNvGraphicFramePr>
            <p:nvPr>
              <p:extLst>
                <p:ext uri="{D42A27DB-BD31-4B8C-83A1-F6EECF244321}">
                  <p14:modId xmlns:p14="http://schemas.microsoft.com/office/powerpoint/2010/main" val="2417302456"/>
                </p:ext>
              </p:extLst>
            </p:nvPr>
          </p:nvGraphicFramePr>
          <p:xfrm>
            <a:off x="2760928" y="3292474"/>
            <a:ext cx="1674812" cy="1047750"/>
          </p:xfrm>
          <a:graphic>
            <a:graphicData uri="http://schemas.openxmlformats.org/presentationml/2006/ole">
              <mc:AlternateContent xmlns:mc="http://schemas.openxmlformats.org/markup-compatibility/2006">
                <mc:Choice xmlns:v="urn:schemas-microsoft-com:vml" Requires="v">
                  <p:oleObj spid="_x0000_s8233" name="Equation" r:id="rId9" imgW="749160" imgH="469800" progId="Equation.DSMT4">
                    <p:embed/>
                  </p:oleObj>
                </mc:Choice>
                <mc:Fallback>
                  <p:oleObj name="Equation" r:id="rId9" imgW="749160" imgH="469800" progId="Equation.DSMT4">
                    <p:embed/>
                    <p:pic>
                      <p:nvPicPr>
                        <p:cNvPr id="27652" name="Object 8">
                          <a:extLst>
                            <a:ext uri="{FF2B5EF4-FFF2-40B4-BE49-F238E27FC236}">
                              <a16:creationId xmlns:a16="http://schemas.microsoft.com/office/drawing/2014/main" id="{97535FDC-7D25-FC93-E377-EAF22EB427A6}"/>
                            </a:ext>
                          </a:extLst>
                        </p:cNvPr>
                        <p:cNvPicPr>
                          <a:picLocks noChangeAspect="1" noChangeArrowheads="1"/>
                        </p:cNvPicPr>
                        <p:nvPr/>
                      </p:nvPicPr>
                      <p:blipFill>
                        <a:blip r:embed="rId10"/>
                        <a:srcRect/>
                        <a:stretch>
                          <a:fillRect/>
                        </a:stretch>
                      </p:blipFill>
                      <p:spPr bwMode="auto">
                        <a:xfrm>
                          <a:off x="2760928" y="3292474"/>
                          <a:ext cx="1674812" cy="1047750"/>
                        </a:xfrm>
                        <a:prstGeom prst="rect">
                          <a:avLst/>
                        </a:prstGeom>
                        <a:noFill/>
                        <a:ln>
                          <a:noFill/>
                        </a:ln>
                        <a:effectLst/>
                      </p:spPr>
                    </p:pic>
                  </p:oleObj>
                </mc:Fallback>
              </mc:AlternateContent>
            </a:graphicData>
          </a:graphic>
        </p:graphicFrame>
        <p:sp>
          <p:nvSpPr>
            <p:cNvPr id="7" name="右大括号 6">
              <a:extLst>
                <a:ext uri="{FF2B5EF4-FFF2-40B4-BE49-F238E27FC236}">
                  <a16:creationId xmlns:a16="http://schemas.microsoft.com/office/drawing/2014/main" id="{C4FA702A-955E-41F2-F4F8-9AD459D49B64}"/>
                </a:ext>
              </a:extLst>
            </p:cNvPr>
            <p:cNvSpPr/>
            <p:nvPr/>
          </p:nvSpPr>
          <p:spPr>
            <a:xfrm>
              <a:off x="2489844" y="3183288"/>
              <a:ext cx="234206" cy="1266123"/>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8" name="右大括号 7">
            <a:extLst>
              <a:ext uri="{FF2B5EF4-FFF2-40B4-BE49-F238E27FC236}">
                <a16:creationId xmlns:a16="http://schemas.microsoft.com/office/drawing/2014/main" id="{25858B59-E5EE-4EF5-A1C3-2205B4539D2D}"/>
              </a:ext>
            </a:extLst>
          </p:cNvPr>
          <p:cNvSpPr/>
          <p:nvPr/>
        </p:nvSpPr>
        <p:spPr>
          <a:xfrm flipH="1">
            <a:off x="4435740" y="3292474"/>
            <a:ext cx="234206" cy="1077211"/>
          </a:xfrm>
          <a:prstGeom prst="righ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a:extLst>
              <a:ext uri="{FF2B5EF4-FFF2-40B4-BE49-F238E27FC236}">
                <a16:creationId xmlns:a16="http://schemas.microsoft.com/office/drawing/2014/main" id="{84BEEB9F-355D-FAC5-915B-5403BEBBB9BF}"/>
              </a:ext>
            </a:extLst>
          </p:cNvPr>
          <p:cNvSpPr txBox="1">
            <a:spLocks noChangeArrowheads="1"/>
          </p:cNvSpPr>
          <p:nvPr/>
        </p:nvSpPr>
        <p:spPr bwMode="auto">
          <a:xfrm>
            <a:off x="3421991" y="2529427"/>
            <a:ext cx="12700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kumimoji="1" lang="zh-CN" altLang="en-US" sz="2800" baseline="0" dirty="0">
                <a:latin typeface="Times New Roman" panose="02020603050405020304" pitchFamily="18" charset="0"/>
                <a:ea typeface="黑体" panose="02010609060101010101" pitchFamily="49" charset="-122"/>
                <a:cs typeface="Times New Roman" panose="02020603050405020304" pitchFamily="18" charset="0"/>
              </a:rPr>
              <a:t>从受力的角度描述</a:t>
            </a:r>
          </a:p>
        </p:txBody>
      </p:sp>
      <p:grpSp>
        <p:nvGrpSpPr>
          <p:cNvPr id="28675" name="Group 3">
            <a:extLst>
              <a:ext uri="{FF2B5EF4-FFF2-40B4-BE49-F238E27FC236}">
                <a16:creationId xmlns:a16="http://schemas.microsoft.com/office/drawing/2014/main" id="{FDB0F92F-C7C9-AADF-6225-BCFE2660396D}"/>
              </a:ext>
            </a:extLst>
          </p:cNvPr>
          <p:cNvGrpSpPr>
            <a:grpSpLocks/>
          </p:cNvGrpSpPr>
          <p:nvPr/>
        </p:nvGrpSpPr>
        <p:grpSpPr bwMode="auto">
          <a:xfrm>
            <a:off x="3089275" y="3857625"/>
            <a:ext cx="1903413" cy="654050"/>
            <a:chOff x="1977" y="2430"/>
            <a:chExt cx="1199" cy="412"/>
          </a:xfrm>
        </p:grpSpPr>
        <p:sp>
          <p:nvSpPr>
            <p:cNvPr id="28743" name="Text Box 4">
              <a:extLst>
                <a:ext uri="{FF2B5EF4-FFF2-40B4-BE49-F238E27FC236}">
                  <a16:creationId xmlns:a16="http://schemas.microsoft.com/office/drawing/2014/main" id="{AE39C821-3318-A043-DC60-6161052978E7}"/>
                </a:ext>
              </a:extLst>
            </p:cNvPr>
            <p:cNvSpPr txBox="1">
              <a:spLocks noChangeArrowheads="1"/>
            </p:cNvSpPr>
            <p:nvPr/>
          </p:nvSpPr>
          <p:spPr bwMode="auto">
            <a:xfrm>
              <a:off x="1977" y="2430"/>
              <a:ext cx="1199"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kumimoji="1" lang="en-US" altLang="zh-CN" sz="3600" baseline="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80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静</a:t>
              </a:r>
              <a:r>
                <a:rPr kumimoji="1" lang="zh-CN" altLang="en-US" sz="2800" baseline="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rPr>
                <a:t>电场</a:t>
              </a:r>
            </a:p>
          </p:txBody>
        </p:sp>
        <p:sp>
          <p:nvSpPr>
            <p:cNvPr id="28744" name="Rectangle 5">
              <a:extLst>
                <a:ext uri="{FF2B5EF4-FFF2-40B4-BE49-F238E27FC236}">
                  <a16:creationId xmlns:a16="http://schemas.microsoft.com/office/drawing/2014/main" id="{AB955DA0-9C8F-8EA5-CA2C-655793A1B240}"/>
                </a:ext>
              </a:extLst>
            </p:cNvPr>
            <p:cNvSpPr>
              <a:spLocks noChangeArrowheads="1"/>
            </p:cNvSpPr>
            <p:nvPr/>
          </p:nvSpPr>
          <p:spPr bwMode="auto">
            <a:xfrm>
              <a:off x="2116" y="2443"/>
              <a:ext cx="932" cy="399"/>
            </a:xfrm>
            <a:prstGeom prst="rect">
              <a:avLst/>
            </a:prstGeom>
            <a:noFill/>
            <a:ln w="38100">
              <a:solidFill>
                <a:srgbClr val="FF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b="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8676" name="Text Box 6">
            <a:extLst>
              <a:ext uri="{FF2B5EF4-FFF2-40B4-BE49-F238E27FC236}">
                <a16:creationId xmlns:a16="http://schemas.microsoft.com/office/drawing/2014/main" id="{BAF088DC-D77B-F546-811B-D11D9799EDEB}"/>
              </a:ext>
            </a:extLst>
          </p:cNvPr>
          <p:cNvSpPr txBox="1">
            <a:spLocks noChangeArrowheads="1"/>
          </p:cNvSpPr>
          <p:nvPr/>
        </p:nvSpPr>
        <p:spPr bwMode="auto">
          <a:xfrm>
            <a:off x="3414713" y="4554538"/>
            <a:ext cx="12700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kumimoji="1" lang="zh-CN" altLang="en-US" sz="2800" baseline="0" dirty="0">
                <a:latin typeface="Times New Roman" panose="02020603050405020304" pitchFamily="18" charset="0"/>
                <a:ea typeface="黑体" panose="02010609060101010101" pitchFamily="49" charset="-122"/>
                <a:cs typeface="Times New Roman" panose="02020603050405020304" pitchFamily="18" charset="0"/>
              </a:rPr>
              <a:t>从功能的角度描述</a:t>
            </a:r>
          </a:p>
        </p:txBody>
      </p:sp>
      <p:sp>
        <p:nvSpPr>
          <p:cNvPr id="28677" name="Text Box 7">
            <a:extLst>
              <a:ext uri="{FF2B5EF4-FFF2-40B4-BE49-F238E27FC236}">
                <a16:creationId xmlns:a16="http://schemas.microsoft.com/office/drawing/2014/main" id="{750D8B91-F94F-9F57-70CD-301E101D0F2E}"/>
              </a:ext>
            </a:extLst>
          </p:cNvPr>
          <p:cNvSpPr txBox="1">
            <a:spLocks noChangeArrowheads="1"/>
          </p:cNvSpPr>
          <p:nvPr/>
        </p:nvSpPr>
        <p:spPr bwMode="auto">
          <a:xfrm>
            <a:off x="4789488" y="3314700"/>
            <a:ext cx="49371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kumimoji="1" lang="zh-CN" altLang="en-US" sz="2800" baseline="0" dirty="0">
                <a:latin typeface="Times New Roman" panose="02020603050405020304" pitchFamily="18" charset="0"/>
                <a:ea typeface="黑体" panose="02010609060101010101" pitchFamily="49" charset="-122"/>
                <a:cs typeface="Times New Roman" panose="02020603050405020304" pitchFamily="18" charset="0"/>
              </a:rPr>
              <a:t>定量描述</a:t>
            </a:r>
          </a:p>
        </p:txBody>
      </p:sp>
      <p:grpSp>
        <p:nvGrpSpPr>
          <p:cNvPr id="28678" name="Group 8">
            <a:extLst>
              <a:ext uri="{FF2B5EF4-FFF2-40B4-BE49-F238E27FC236}">
                <a16:creationId xmlns:a16="http://schemas.microsoft.com/office/drawing/2014/main" id="{773C18EC-1EDD-5CC4-1072-5ABA0F31D313}"/>
              </a:ext>
            </a:extLst>
          </p:cNvPr>
          <p:cNvGrpSpPr>
            <a:grpSpLocks/>
          </p:cNvGrpSpPr>
          <p:nvPr/>
        </p:nvGrpSpPr>
        <p:grpSpPr bwMode="auto">
          <a:xfrm>
            <a:off x="6692900" y="2116138"/>
            <a:ext cx="1779588" cy="766762"/>
            <a:chOff x="4368" y="1188"/>
            <a:chExt cx="1212" cy="522"/>
          </a:xfrm>
        </p:grpSpPr>
        <p:grpSp>
          <p:nvGrpSpPr>
            <p:cNvPr id="28738" name="Group 9">
              <a:extLst>
                <a:ext uri="{FF2B5EF4-FFF2-40B4-BE49-F238E27FC236}">
                  <a16:creationId xmlns:a16="http://schemas.microsoft.com/office/drawing/2014/main" id="{FE5107F4-46F1-DBD5-0B24-A8EC2083FFCB}"/>
                </a:ext>
              </a:extLst>
            </p:cNvPr>
            <p:cNvGrpSpPr>
              <a:grpSpLocks/>
            </p:cNvGrpSpPr>
            <p:nvPr/>
          </p:nvGrpSpPr>
          <p:grpSpPr bwMode="auto">
            <a:xfrm>
              <a:off x="4716" y="1272"/>
              <a:ext cx="864" cy="438"/>
              <a:chOff x="4704" y="1200"/>
              <a:chExt cx="864" cy="438"/>
            </a:xfrm>
          </p:grpSpPr>
          <p:graphicFrame>
            <p:nvGraphicFramePr>
              <p:cNvPr id="28741" name="Object 10">
                <a:extLst>
                  <a:ext uri="{FF2B5EF4-FFF2-40B4-BE49-F238E27FC236}">
                    <a16:creationId xmlns:a16="http://schemas.microsoft.com/office/drawing/2014/main" id="{31BCEC7B-DDC3-5445-FA16-892C9F571CD2}"/>
                  </a:ext>
                </a:extLst>
              </p:cNvPr>
              <p:cNvGraphicFramePr>
                <a:graphicFrameLocks noChangeAspect="1"/>
              </p:cNvGraphicFramePr>
              <p:nvPr/>
            </p:nvGraphicFramePr>
            <p:xfrm>
              <a:off x="4704" y="1200"/>
              <a:ext cx="864" cy="438"/>
            </p:xfrm>
            <a:graphic>
              <a:graphicData uri="http://schemas.openxmlformats.org/presentationml/2006/ole">
                <mc:AlternateContent xmlns:mc="http://schemas.openxmlformats.org/markup-compatibility/2006">
                  <mc:Choice xmlns:v="urn:schemas-microsoft-com:vml" Requires="v">
                    <p:oleObj spid="_x0000_s9258" name="公式" r:id="rId3" imgW="520474" imgH="241195" progId="Equation.3">
                      <p:embed/>
                    </p:oleObj>
                  </mc:Choice>
                  <mc:Fallback>
                    <p:oleObj name="公式" r:id="rId3" imgW="520474" imgH="241195" progId="Equation.3">
                      <p:embed/>
                      <p:pic>
                        <p:nvPicPr>
                          <p:cNvPr id="28741" name="Object 10">
                            <a:extLst>
                              <a:ext uri="{FF2B5EF4-FFF2-40B4-BE49-F238E27FC236}">
                                <a16:creationId xmlns:a16="http://schemas.microsoft.com/office/drawing/2014/main" id="{31BCEC7B-DDC3-5445-FA16-892C9F571C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4" y="1200"/>
                            <a:ext cx="864" cy="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42" name="Rectangle 11">
                <a:extLst>
                  <a:ext uri="{FF2B5EF4-FFF2-40B4-BE49-F238E27FC236}">
                    <a16:creationId xmlns:a16="http://schemas.microsoft.com/office/drawing/2014/main" id="{39F2EF3C-E44A-4587-E9C4-88CBFE714353}"/>
                  </a:ext>
                </a:extLst>
              </p:cNvPr>
              <p:cNvSpPr>
                <a:spLocks noChangeArrowheads="1"/>
              </p:cNvSpPr>
              <p:nvPr/>
            </p:nvSpPr>
            <p:spPr bwMode="auto">
              <a:xfrm>
                <a:off x="4704" y="1200"/>
                <a:ext cx="864" cy="43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b="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8739" name="Line 12">
              <a:extLst>
                <a:ext uri="{FF2B5EF4-FFF2-40B4-BE49-F238E27FC236}">
                  <a16:creationId xmlns:a16="http://schemas.microsoft.com/office/drawing/2014/main" id="{D3BDCA1A-3A7A-2701-D4F9-849DCD231D56}"/>
                </a:ext>
              </a:extLst>
            </p:cNvPr>
            <p:cNvSpPr>
              <a:spLocks noChangeShapeType="1"/>
            </p:cNvSpPr>
            <p:nvPr/>
          </p:nvSpPr>
          <p:spPr bwMode="auto">
            <a:xfrm>
              <a:off x="4380" y="1488"/>
              <a:ext cx="336" cy="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40" name="Text Box 13">
              <a:extLst>
                <a:ext uri="{FF2B5EF4-FFF2-40B4-BE49-F238E27FC236}">
                  <a16:creationId xmlns:a16="http://schemas.microsoft.com/office/drawing/2014/main" id="{9C17A628-A84E-C784-EEB2-0BC7635FC864}"/>
                </a:ext>
              </a:extLst>
            </p:cNvPr>
            <p:cNvSpPr txBox="1">
              <a:spLocks noChangeArrowheads="1"/>
            </p:cNvSpPr>
            <p:nvPr/>
          </p:nvSpPr>
          <p:spPr bwMode="auto">
            <a:xfrm>
              <a:off x="4368" y="1188"/>
              <a:ext cx="240"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kumimoji="1" lang="zh-CN" altLang="en-US" sz="2400" baseline="0">
                  <a:latin typeface="Times New Roman" panose="02020603050405020304" pitchFamily="18" charset="0"/>
                  <a:ea typeface="黑体" panose="02010609060101010101" pitchFamily="49" charset="-122"/>
                  <a:cs typeface="Times New Roman" panose="02020603050405020304" pitchFamily="18" charset="0"/>
                </a:rPr>
                <a:t>力</a:t>
              </a:r>
            </a:p>
          </p:txBody>
        </p:sp>
      </p:grpSp>
      <p:grpSp>
        <p:nvGrpSpPr>
          <p:cNvPr id="28679" name="Group 14">
            <a:extLst>
              <a:ext uri="{FF2B5EF4-FFF2-40B4-BE49-F238E27FC236}">
                <a16:creationId xmlns:a16="http://schemas.microsoft.com/office/drawing/2014/main" id="{FAC5051F-ABD1-FFD7-4EFE-221410334AD4}"/>
              </a:ext>
            </a:extLst>
          </p:cNvPr>
          <p:cNvGrpSpPr>
            <a:grpSpLocks/>
          </p:cNvGrpSpPr>
          <p:nvPr/>
        </p:nvGrpSpPr>
        <p:grpSpPr bwMode="auto">
          <a:xfrm>
            <a:off x="6727825" y="5508625"/>
            <a:ext cx="1762125" cy="819150"/>
            <a:chOff x="4392" y="3498"/>
            <a:chExt cx="1200" cy="558"/>
          </a:xfrm>
        </p:grpSpPr>
        <p:sp>
          <p:nvSpPr>
            <p:cNvPr id="28733" name="Text Box 15">
              <a:extLst>
                <a:ext uri="{FF2B5EF4-FFF2-40B4-BE49-F238E27FC236}">
                  <a16:creationId xmlns:a16="http://schemas.microsoft.com/office/drawing/2014/main" id="{543FBD8B-23BB-507D-76C7-7A7374201190}"/>
                </a:ext>
              </a:extLst>
            </p:cNvPr>
            <p:cNvSpPr txBox="1">
              <a:spLocks noChangeArrowheads="1"/>
            </p:cNvSpPr>
            <p:nvPr/>
          </p:nvSpPr>
          <p:spPr bwMode="auto">
            <a:xfrm>
              <a:off x="4404" y="3744"/>
              <a:ext cx="288"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kumimoji="1" lang="zh-CN" altLang="en-US" sz="2400" baseline="0">
                  <a:latin typeface="Times New Roman" panose="02020603050405020304" pitchFamily="18" charset="0"/>
                  <a:ea typeface="黑体" panose="02010609060101010101" pitchFamily="49" charset="-122"/>
                  <a:cs typeface="Times New Roman" panose="02020603050405020304" pitchFamily="18" charset="0"/>
                </a:rPr>
                <a:t>能</a:t>
              </a:r>
            </a:p>
          </p:txBody>
        </p:sp>
        <p:grpSp>
          <p:nvGrpSpPr>
            <p:cNvPr id="28734" name="Group 16">
              <a:extLst>
                <a:ext uri="{FF2B5EF4-FFF2-40B4-BE49-F238E27FC236}">
                  <a16:creationId xmlns:a16="http://schemas.microsoft.com/office/drawing/2014/main" id="{D04AA133-C58F-0146-14AD-EB2382A5AFA3}"/>
                </a:ext>
              </a:extLst>
            </p:cNvPr>
            <p:cNvGrpSpPr>
              <a:grpSpLocks/>
            </p:cNvGrpSpPr>
            <p:nvPr/>
          </p:nvGrpSpPr>
          <p:grpSpPr bwMode="auto">
            <a:xfrm>
              <a:off x="4728" y="3498"/>
              <a:ext cx="864" cy="432"/>
              <a:chOff x="4728" y="3498"/>
              <a:chExt cx="864" cy="432"/>
            </a:xfrm>
          </p:grpSpPr>
          <p:graphicFrame>
            <p:nvGraphicFramePr>
              <p:cNvPr id="28736" name="Object 17">
                <a:extLst>
                  <a:ext uri="{FF2B5EF4-FFF2-40B4-BE49-F238E27FC236}">
                    <a16:creationId xmlns:a16="http://schemas.microsoft.com/office/drawing/2014/main" id="{4F17C1E6-6DB4-8F54-25ED-71D0FE9D2BD1}"/>
                  </a:ext>
                </a:extLst>
              </p:cNvPr>
              <p:cNvGraphicFramePr>
                <a:graphicFrameLocks noChangeAspect="1"/>
              </p:cNvGraphicFramePr>
              <p:nvPr/>
            </p:nvGraphicFramePr>
            <p:xfrm>
              <a:off x="4744" y="3533"/>
              <a:ext cx="819" cy="392"/>
            </p:xfrm>
            <a:graphic>
              <a:graphicData uri="http://schemas.openxmlformats.org/presentationml/2006/ole">
                <mc:AlternateContent xmlns:mc="http://schemas.openxmlformats.org/markup-compatibility/2006">
                  <mc:Choice xmlns:v="urn:schemas-microsoft-com:vml" Requires="v">
                    <p:oleObj spid="_x0000_s9259" name="公式" r:id="rId5" imgW="596641" imgH="215806" progId="Equation.3">
                      <p:embed/>
                    </p:oleObj>
                  </mc:Choice>
                  <mc:Fallback>
                    <p:oleObj name="公式" r:id="rId5" imgW="596641" imgH="215806" progId="Equation.3">
                      <p:embed/>
                      <p:pic>
                        <p:nvPicPr>
                          <p:cNvPr id="28736" name="Object 17">
                            <a:extLst>
                              <a:ext uri="{FF2B5EF4-FFF2-40B4-BE49-F238E27FC236}">
                                <a16:creationId xmlns:a16="http://schemas.microsoft.com/office/drawing/2014/main" id="{4F17C1E6-6DB4-8F54-25ED-71D0FE9D2B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4" y="3533"/>
                            <a:ext cx="819" cy="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37" name="Rectangle 18">
                <a:extLst>
                  <a:ext uri="{FF2B5EF4-FFF2-40B4-BE49-F238E27FC236}">
                    <a16:creationId xmlns:a16="http://schemas.microsoft.com/office/drawing/2014/main" id="{5EA49B1F-F075-EFEC-1198-13854241C68E}"/>
                  </a:ext>
                </a:extLst>
              </p:cNvPr>
              <p:cNvSpPr>
                <a:spLocks noChangeArrowheads="1"/>
              </p:cNvSpPr>
              <p:nvPr/>
            </p:nvSpPr>
            <p:spPr bwMode="auto">
              <a:xfrm>
                <a:off x="4728" y="3498"/>
                <a:ext cx="864" cy="43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b="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8735" name="Line 19">
              <a:extLst>
                <a:ext uri="{FF2B5EF4-FFF2-40B4-BE49-F238E27FC236}">
                  <a16:creationId xmlns:a16="http://schemas.microsoft.com/office/drawing/2014/main" id="{A1B0C5A6-4381-0389-EB14-BFEF0DCA1802}"/>
                </a:ext>
              </a:extLst>
            </p:cNvPr>
            <p:cNvSpPr>
              <a:spLocks noChangeShapeType="1"/>
            </p:cNvSpPr>
            <p:nvPr/>
          </p:nvSpPr>
          <p:spPr bwMode="auto">
            <a:xfrm>
              <a:off x="4392" y="3744"/>
              <a:ext cx="336" cy="0"/>
            </a:xfrm>
            <a:prstGeom prst="line">
              <a:avLst/>
            </a:prstGeom>
            <a:noFill/>
            <a:ln w="28575">
              <a:solidFill>
                <a:schemeClr val="tx1"/>
              </a:solidFill>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8680" name="Text Box 20">
            <a:extLst>
              <a:ext uri="{FF2B5EF4-FFF2-40B4-BE49-F238E27FC236}">
                <a16:creationId xmlns:a16="http://schemas.microsoft.com/office/drawing/2014/main" id="{18D52EE1-F812-AEF2-231F-12A39D93E6F9}"/>
              </a:ext>
            </a:extLst>
          </p:cNvPr>
          <p:cNvSpPr txBox="1">
            <a:spLocks noChangeArrowheads="1"/>
          </p:cNvSpPr>
          <p:nvPr/>
        </p:nvSpPr>
        <p:spPr bwMode="auto">
          <a:xfrm>
            <a:off x="2746375" y="3314700"/>
            <a:ext cx="4921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kumimoji="1" lang="zh-CN" altLang="en-US" sz="2800" baseline="0" dirty="0">
                <a:latin typeface="Times New Roman" panose="02020603050405020304" pitchFamily="18" charset="0"/>
                <a:ea typeface="黑体" panose="02010609060101010101" pitchFamily="49" charset="-122"/>
                <a:cs typeface="Times New Roman" panose="02020603050405020304" pitchFamily="18" charset="0"/>
              </a:rPr>
              <a:t>形象描述</a:t>
            </a:r>
          </a:p>
        </p:txBody>
      </p:sp>
      <p:grpSp>
        <p:nvGrpSpPr>
          <p:cNvPr id="28681" name="Group 21">
            <a:extLst>
              <a:ext uri="{FF2B5EF4-FFF2-40B4-BE49-F238E27FC236}">
                <a16:creationId xmlns:a16="http://schemas.microsoft.com/office/drawing/2014/main" id="{96704B0E-C41C-A213-2CC9-B402058DFBD1}"/>
              </a:ext>
            </a:extLst>
          </p:cNvPr>
          <p:cNvGrpSpPr>
            <a:grpSpLocks/>
          </p:cNvGrpSpPr>
          <p:nvPr/>
        </p:nvGrpSpPr>
        <p:grpSpPr bwMode="auto">
          <a:xfrm>
            <a:off x="966788" y="2328863"/>
            <a:ext cx="2484437" cy="1549400"/>
            <a:chOff x="468" y="1332"/>
            <a:chExt cx="1692" cy="1056"/>
          </a:xfrm>
        </p:grpSpPr>
        <p:grpSp>
          <p:nvGrpSpPr>
            <p:cNvPr id="28727" name="Group 22">
              <a:extLst>
                <a:ext uri="{FF2B5EF4-FFF2-40B4-BE49-F238E27FC236}">
                  <a16:creationId xmlns:a16="http://schemas.microsoft.com/office/drawing/2014/main" id="{37CF031D-F1DA-AA3B-0A3F-F1742CC16306}"/>
                </a:ext>
              </a:extLst>
            </p:cNvPr>
            <p:cNvGrpSpPr>
              <a:grpSpLocks/>
            </p:cNvGrpSpPr>
            <p:nvPr/>
          </p:nvGrpSpPr>
          <p:grpSpPr bwMode="auto">
            <a:xfrm>
              <a:off x="1392" y="1476"/>
              <a:ext cx="768" cy="912"/>
              <a:chOff x="1392" y="1476"/>
              <a:chExt cx="768" cy="912"/>
            </a:xfrm>
          </p:grpSpPr>
          <p:sp>
            <p:nvSpPr>
              <p:cNvPr id="28731" name="Line 23">
                <a:extLst>
                  <a:ext uri="{FF2B5EF4-FFF2-40B4-BE49-F238E27FC236}">
                    <a16:creationId xmlns:a16="http://schemas.microsoft.com/office/drawing/2014/main" id="{21D496E9-7BFF-33CB-0105-160F210C363E}"/>
                  </a:ext>
                </a:extLst>
              </p:cNvPr>
              <p:cNvSpPr>
                <a:spLocks noChangeShapeType="1"/>
              </p:cNvSpPr>
              <p:nvPr/>
            </p:nvSpPr>
            <p:spPr bwMode="auto">
              <a:xfrm>
                <a:off x="1392" y="1476"/>
                <a:ext cx="76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32" name="Line 24">
                <a:extLst>
                  <a:ext uri="{FF2B5EF4-FFF2-40B4-BE49-F238E27FC236}">
                    <a16:creationId xmlns:a16="http://schemas.microsoft.com/office/drawing/2014/main" id="{969477B1-B0BA-5E17-7C91-C00858D147D4}"/>
                  </a:ext>
                </a:extLst>
              </p:cNvPr>
              <p:cNvSpPr>
                <a:spLocks noChangeShapeType="1"/>
              </p:cNvSpPr>
              <p:nvPr/>
            </p:nvSpPr>
            <p:spPr bwMode="auto">
              <a:xfrm>
                <a:off x="2160" y="1476"/>
                <a:ext cx="0" cy="912"/>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8728" name="Group 25">
              <a:extLst>
                <a:ext uri="{FF2B5EF4-FFF2-40B4-BE49-F238E27FC236}">
                  <a16:creationId xmlns:a16="http://schemas.microsoft.com/office/drawing/2014/main" id="{3930AE09-3300-C179-67EE-3E2B041EC841}"/>
                </a:ext>
              </a:extLst>
            </p:cNvPr>
            <p:cNvGrpSpPr>
              <a:grpSpLocks/>
            </p:cNvGrpSpPr>
            <p:nvPr/>
          </p:nvGrpSpPr>
          <p:grpSpPr bwMode="auto">
            <a:xfrm>
              <a:off x="468" y="1332"/>
              <a:ext cx="913" cy="354"/>
              <a:chOff x="768" y="1008"/>
              <a:chExt cx="913" cy="354"/>
            </a:xfrm>
          </p:grpSpPr>
          <p:sp>
            <p:nvSpPr>
              <p:cNvPr id="28729" name="Text Box 26">
                <a:extLst>
                  <a:ext uri="{FF2B5EF4-FFF2-40B4-BE49-F238E27FC236}">
                    <a16:creationId xmlns:a16="http://schemas.microsoft.com/office/drawing/2014/main" id="{7F105BB9-13C1-903A-5155-BCC5CC37A20B}"/>
                  </a:ext>
                </a:extLst>
              </p:cNvPr>
              <p:cNvSpPr txBox="1">
                <a:spLocks noChangeArrowheads="1"/>
              </p:cNvSpPr>
              <p:nvPr/>
            </p:nvSpPr>
            <p:spPr bwMode="auto">
              <a:xfrm>
                <a:off x="816" y="1008"/>
                <a:ext cx="865"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kumimoji="1" lang="zh-CN" altLang="en-US" sz="2800" baseline="0">
                    <a:latin typeface="Times New Roman" panose="02020603050405020304" pitchFamily="18" charset="0"/>
                    <a:ea typeface="黑体" panose="02010609060101010101" pitchFamily="49" charset="-122"/>
                    <a:cs typeface="Times New Roman" panose="02020603050405020304" pitchFamily="18" charset="0"/>
                  </a:rPr>
                  <a:t>电场线</a:t>
                </a:r>
              </a:p>
            </p:txBody>
          </p:sp>
          <p:sp>
            <p:nvSpPr>
              <p:cNvPr id="28730" name="Rectangle 27">
                <a:extLst>
                  <a:ext uri="{FF2B5EF4-FFF2-40B4-BE49-F238E27FC236}">
                    <a16:creationId xmlns:a16="http://schemas.microsoft.com/office/drawing/2014/main" id="{8E5B8304-192B-92B2-94FA-7EC20946F6C1}"/>
                  </a:ext>
                </a:extLst>
              </p:cNvPr>
              <p:cNvSpPr>
                <a:spLocks noChangeArrowheads="1"/>
              </p:cNvSpPr>
              <p:nvPr/>
            </p:nvSpPr>
            <p:spPr bwMode="auto">
              <a:xfrm>
                <a:off x="768" y="1008"/>
                <a:ext cx="912" cy="33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b="0">
                  <a:latin typeface="Times New Roman" panose="02020603050405020304" pitchFamily="18" charset="0"/>
                  <a:ea typeface="黑体" panose="02010609060101010101" pitchFamily="49" charset="-122"/>
                  <a:cs typeface="Times New Roman" panose="02020603050405020304" pitchFamily="18" charset="0"/>
                </a:endParaRPr>
              </a:p>
            </p:txBody>
          </p:sp>
        </p:grpSp>
      </p:grpSp>
      <p:grpSp>
        <p:nvGrpSpPr>
          <p:cNvPr id="28682" name="Group 28">
            <a:extLst>
              <a:ext uri="{FF2B5EF4-FFF2-40B4-BE49-F238E27FC236}">
                <a16:creationId xmlns:a16="http://schemas.microsoft.com/office/drawing/2014/main" id="{DDF39A77-502C-F6C1-7284-8141525873F3}"/>
              </a:ext>
            </a:extLst>
          </p:cNvPr>
          <p:cNvGrpSpPr>
            <a:grpSpLocks/>
          </p:cNvGrpSpPr>
          <p:nvPr/>
        </p:nvGrpSpPr>
        <p:grpSpPr bwMode="auto">
          <a:xfrm>
            <a:off x="895350" y="4513263"/>
            <a:ext cx="2536825" cy="1646237"/>
            <a:chOff x="420" y="2820"/>
            <a:chExt cx="1728" cy="1121"/>
          </a:xfrm>
        </p:grpSpPr>
        <p:grpSp>
          <p:nvGrpSpPr>
            <p:cNvPr id="28721" name="Group 29">
              <a:extLst>
                <a:ext uri="{FF2B5EF4-FFF2-40B4-BE49-F238E27FC236}">
                  <a16:creationId xmlns:a16="http://schemas.microsoft.com/office/drawing/2014/main" id="{7F3A86BC-A6D7-9DAE-FE6F-D371B1BFFCB4}"/>
                </a:ext>
              </a:extLst>
            </p:cNvPr>
            <p:cNvGrpSpPr>
              <a:grpSpLocks/>
            </p:cNvGrpSpPr>
            <p:nvPr/>
          </p:nvGrpSpPr>
          <p:grpSpPr bwMode="auto">
            <a:xfrm>
              <a:off x="420" y="3588"/>
              <a:ext cx="912" cy="353"/>
              <a:chOff x="816" y="3120"/>
              <a:chExt cx="912" cy="353"/>
            </a:xfrm>
          </p:grpSpPr>
          <p:sp>
            <p:nvSpPr>
              <p:cNvPr id="28725" name="Text Box 30">
                <a:extLst>
                  <a:ext uri="{FF2B5EF4-FFF2-40B4-BE49-F238E27FC236}">
                    <a16:creationId xmlns:a16="http://schemas.microsoft.com/office/drawing/2014/main" id="{1D630980-F88F-7FA2-AE33-243FDE7BABE4}"/>
                  </a:ext>
                </a:extLst>
              </p:cNvPr>
              <p:cNvSpPr txBox="1">
                <a:spLocks noChangeArrowheads="1"/>
              </p:cNvSpPr>
              <p:nvPr/>
            </p:nvSpPr>
            <p:spPr bwMode="auto">
              <a:xfrm>
                <a:off x="863" y="3120"/>
                <a:ext cx="864"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kumimoji="1" lang="zh-CN" altLang="en-US" sz="2800" baseline="0">
                    <a:latin typeface="Times New Roman" panose="02020603050405020304" pitchFamily="18" charset="0"/>
                    <a:ea typeface="黑体" panose="02010609060101010101" pitchFamily="49" charset="-122"/>
                    <a:cs typeface="Times New Roman" panose="02020603050405020304" pitchFamily="18" charset="0"/>
                  </a:rPr>
                  <a:t>等势面</a:t>
                </a:r>
              </a:p>
            </p:txBody>
          </p:sp>
          <p:sp>
            <p:nvSpPr>
              <p:cNvPr id="28726" name="Rectangle 31">
                <a:extLst>
                  <a:ext uri="{FF2B5EF4-FFF2-40B4-BE49-F238E27FC236}">
                    <a16:creationId xmlns:a16="http://schemas.microsoft.com/office/drawing/2014/main" id="{76884386-C2D8-A014-DE8F-9E1B4A6EC1AA}"/>
                  </a:ext>
                </a:extLst>
              </p:cNvPr>
              <p:cNvSpPr>
                <a:spLocks noChangeArrowheads="1"/>
              </p:cNvSpPr>
              <p:nvPr/>
            </p:nvSpPr>
            <p:spPr bwMode="auto">
              <a:xfrm>
                <a:off x="816" y="3120"/>
                <a:ext cx="912" cy="33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b="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8722" name="Group 32">
              <a:extLst>
                <a:ext uri="{FF2B5EF4-FFF2-40B4-BE49-F238E27FC236}">
                  <a16:creationId xmlns:a16="http://schemas.microsoft.com/office/drawing/2014/main" id="{2A0684EB-26F4-532F-7A81-ABC37FC4A3DB}"/>
                </a:ext>
              </a:extLst>
            </p:cNvPr>
            <p:cNvGrpSpPr>
              <a:grpSpLocks/>
            </p:cNvGrpSpPr>
            <p:nvPr/>
          </p:nvGrpSpPr>
          <p:grpSpPr bwMode="auto">
            <a:xfrm>
              <a:off x="1332" y="2820"/>
              <a:ext cx="816" cy="912"/>
              <a:chOff x="1332" y="2820"/>
              <a:chExt cx="816" cy="912"/>
            </a:xfrm>
          </p:grpSpPr>
          <p:sp>
            <p:nvSpPr>
              <p:cNvPr id="28723" name="Line 33">
                <a:extLst>
                  <a:ext uri="{FF2B5EF4-FFF2-40B4-BE49-F238E27FC236}">
                    <a16:creationId xmlns:a16="http://schemas.microsoft.com/office/drawing/2014/main" id="{3E64256B-25F4-0523-B967-6C9C33D84525}"/>
                  </a:ext>
                </a:extLst>
              </p:cNvPr>
              <p:cNvSpPr>
                <a:spLocks noChangeShapeType="1"/>
              </p:cNvSpPr>
              <p:nvPr/>
            </p:nvSpPr>
            <p:spPr bwMode="auto">
              <a:xfrm flipV="1">
                <a:off x="2148" y="2820"/>
                <a:ext cx="0" cy="912"/>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4" name="Line 34">
                <a:extLst>
                  <a:ext uri="{FF2B5EF4-FFF2-40B4-BE49-F238E27FC236}">
                    <a16:creationId xmlns:a16="http://schemas.microsoft.com/office/drawing/2014/main" id="{6CFF8FE9-F97C-969F-B1F5-0B468B07F9AC}"/>
                  </a:ext>
                </a:extLst>
              </p:cNvPr>
              <p:cNvSpPr>
                <a:spLocks noChangeShapeType="1"/>
              </p:cNvSpPr>
              <p:nvPr/>
            </p:nvSpPr>
            <p:spPr bwMode="auto">
              <a:xfrm>
                <a:off x="1332" y="3732"/>
                <a:ext cx="81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28683" name="Group 35">
            <a:extLst>
              <a:ext uri="{FF2B5EF4-FFF2-40B4-BE49-F238E27FC236}">
                <a16:creationId xmlns:a16="http://schemas.microsoft.com/office/drawing/2014/main" id="{A3928893-CDD3-3BB5-1415-AA96E6259C01}"/>
              </a:ext>
            </a:extLst>
          </p:cNvPr>
          <p:cNvGrpSpPr>
            <a:grpSpLocks/>
          </p:cNvGrpSpPr>
          <p:nvPr/>
        </p:nvGrpSpPr>
        <p:grpSpPr bwMode="auto">
          <a:xfrm>
            <a:off x="4595813" y="4513263"/>
            <a:ext cx="2132012" cy="1603375"/>
            <a:chOff x="2940" y="2820"/>
            <a:chExt cx="1452" cy="1092"/>
          </a:xfrm>
        </p:grpSpPr>
        <p:grpSp>
          <p:nvGrpSpPr>
            <p:cNvPr id="28715" name="Group 36">
              <a:extLst>
                <a:ext uri="{FF2B5EF4-FFF2-40B4-BE49-F238E27FC236}">
                  <a16:creationId xmlns:a16="http://schemas.microsoft.com/office/drawing/2014/main" id="{EBCD8D01-5F0C-7040-5FBA-1631FA9B4510}"/>
                </a:ext>
              </a:extLst>
            </p:cNvPr>
            <p:cNvGrpSpPr>
              <a:grpSpLocks/>
            </p:cNvGrpSpPr>
            <p:nvPr/>
          </p:nvGrpSpPr>
          <p:grpSpPr bwMode="auto">
            <a:xfrm>
              <a:off x="3816" y="3504"/>
              <a:ext cx="576" cy="408"/>
              <a:chOff x="4080" y="3072"/>
              <a:chExt cx="576" cy="408"/>
            </a:xfrm>
          </p:grpSpPr>
          <p:sp>
            <p:nvSpPr>
              <p:cNvPr id="28719" name="Rectangle 37">
                <a:extLst>
                  <a:ext uri="{FF2B5EF4-FFF2-40B4-BE49-F238E27FC236}">
                    <a16:creationId xmlns:a16="http://schemas.microsoft.com/office/drawing/2014/main" id="{7B122FEA-CE01-7012-11AD-2B93DAADE643}"/>
                  </a:ext>
                </a:extLst>
              </p:cNvPr>
              <p:cNvSpPr>
                <a:spLocks noChangeArrowheads="1"/>
              </p:cNvSpPr>
              <p:nvPr/>
            </p:nvSpPr>
            <p:spPr bwMode="auto">
              <a:xfrm>
                <a:off x="4080" y="3144"/>
                <a:ext cx="576" cy="33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b="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8720" name="Text Box 38">
                <a:extLst>
                  <a:ext uri="{FF2B5EF4-FFF2-40B4-BE49-F238E27FC236}">
                    <a16:creationId xmlns:a16="http://schemas.microsoft.com/office/drawing/2014/main" id="{A7B1C514-09A8-09D8-DEC3-13D353C138C7}"/>
                  </a:ext>
                </a:extLst>
              </p:cNvPr>
              <p:cNvSpPr txBox="1">
                <a:spLocks noChangeArrowheads="1"/>
              </p:cNvSpPr>
              <p:nvPr/>
            </p:nvSpPr>
            <p:spPr bwMode="auto">
              <a:xfrm>
                <a:off x="4126" y="3072"/>
                <a:ext cx="506"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kumimoji="1" lang="en-US" altLang="zh-CN" sz="3200" i="1" baseline="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U</a:t>
                </a:r>
                <a:r>
                  <a:rPr kumimoji="1" lang="en-US" altLang="zh-CN" sz="3200" i="1" baseline="-25000">
                    <a:latin typeface="Times New Roman" panose="02020603050405020304" pitchFamily="18" charset="0"/>
                    <a:ea typeface="黑体" panose="02010609060101010101" pitchFamily="49" charset="-122"/>
                    <a:cs typeface="Times New Roman" panose="02020603050405020304" pitchFamily="18" charset="0"/>
                  </a:rPr>
                  <a:t>P</a:t>
                </a:r>
                <a:endParaRPr kumimoji="1" lang="en-US" altLang="zh-CN" sz="3200" i="1" baseline="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8716" name="Group 39">
              <a:extLst>
                <a:ext uri="{FF2B5EF4-FFF2-40B4-BE49-F238E27FC236}">
                  <a16:creationId xmlns:a16="http://schemas.microsoft.com/office/drawing/2014/main" id="{6507FC38-C085-0EB2-8D47-4A0F0356268D}"/>
                </a:ext>
              </a:extLst>
            </p:cNvPr>
            <p:cNvGrpSpPr>
              <a:grpSpLocks/>
            </p:cNvGrpSpPr>
            <p:nvPr/>
          </p:nvGrpSpPr>
          <p:grpSpPr bwMode="auto">
            <a:xfrm>
              <a:off x="2940" y="2820"/>
              <a:ext cx="864" cy="924"/>
              <a:chOff x="2940" y="2820"/>
              <a:chExt cx="864" cy="924"/>
            </a:xfrm>
          </p:grpSpPr>
          <p:sp>
            <p:nvSpPr>
              <p:cNvPr id="28717" name="Line 40">
                <a:extLst>
                  <a:ext uri="{FF2B5EF4-FFF2-40B4-BE49-F238E27FC236}">
                    <a16:creationId xmlns:a16="http://schemas.microsoft.com/office/drawing/2014/main" id="{6BF4232A-59E8-A4C2-870D-E3989E12D943}"/>
                  </a:ext>
                </a:extLst>
              </p:cNvPr>
              <p:cNvSpPr>
                <a:spLocks noChangeShapeType="1"/>
              </p:cNvSpPr>
              <p:nvPr/>
            </p:nvSpPr>
            <p:spPr bwMode="auto">
              <a:xfrm>
                <a:off x="2940" y="3744"/>
                <a:ext cx="86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8" name="Line 41">
                <a:extLst>
                  <a:ext uri="{FF2B5EF4-FFF2-40B4-BE49-F238E27FC236}">
                    <a16:creationId xmlns:a16="http://schemas.microsoft.com/office/drawing/2014/main" id="{7DA04D48-100B-9F2A-BE81-11FAF9AFF9C9}"/>
                  </a:ext>
                </a:extLst>
              </p:cNvPr>
              <p:cNvSpPr>
                <a:spLocks noChangeShapeType="1"/>
              </p:cNvSpPr>
              <p:nvPr/>
            </p:nvSpPr>
            <p:spPr bwMode="auto">
              <a:xfrm flipV="1">
                <a:off x="2952" y="2820"/>
                <a:ext cx="0" cy="912"/>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28684" name="Group 42">
            <a:extLst>
              <a:ext uri="{FF2B5EF4-FFF2-40B4-BE49-F238E27FC236}">
                <a16:creationId xmlns:a16="http://schemas.microsoft.com/office/drawing/2014/main" id="{3A2CD30C-79AD-6CE9-80DC-4AC6E77A44A6}"/>
              </a:ext>
            </a:extLst>
          </p:cNvPr>
          <p:cNvGrpSpPr>
            <a:grpSpLocks/>
          </p:cNvGrpSpPr>
          <p:nvPr/>
        </p:nvGrpSpPr>
        <p:grpSpPr bwMode="auto">
          <a:xfrm>
            <a:off x="549275" y="2838450"/>
            <a:ext cx="2193925" cy="2801938"/>
            <a:chOff x="390" y="1788"/>
            <a:chExt cx="1382" cy="1765"/>
          </a:xfrm>
        </p:grpSpPr>
        <p:grpSp>
          <p:nvGrpSpPr>
            <p:cNvPr id="28710" name="Group 43">
              <a:extLst>
                <a:ext uri="{FF2B5EF4-FFF2-40B4-BE49-F238E27FC236}">
                  <a16:creationId xmlns:a16="http://schemas.microsoft.com/office/drawing/2014/main" id="{78B4968A-9DA9-6A69-1FE1-8041DF22708C}"/>
                </a:ext>
              </a:extLst>
            </p:cNvPr>
            <p:cNvGrpSpPr>
              <a:grpSpLocks/>
            </p:cNvGrpSpPr>
            <p:nvPr/>
          </p:nvGrpSpPr>
          <p:grpSpPr bwMode="auto">
            <a:xfrm>
              <a:off x="390" y="2147"/>
              <a:ext cx="1382" cy="1094"/>
              <a:chOff x="390" y="2147"/>
              <a:chExt cx="1382" cy="1094"/>
            </a:xfrm>
          </p:grpSpPr>
          <p:sp>
            <p:nvSpPr>
              <p:cNvPr id="28713" name="Text Box 44">
                <a:extLst>
                  <a:ext uri="{FF2B5EF4-FFF2-40B4-BE49-F238E27FC236}">
                    <a16:creationId xmlns:a16="http://schemas.microsoft.com/office/drawing/2014/main" id="{265C4493-2202-440B-9FFC-C13EC982EB56}"/>
                  </a:ext>
                </a:extLst>
              </p:cNvPr>
              <p:cNvSpPr txBox="1">
                <a:spLocks noChangeArrowheads="1"/>
              </p:cNvSpPr>
              <p:nvPr/>
            </p:nvSpPr>
            <p:spPr bwMode="auto">
              <a:xfrm>
                <a:off x="395" y="2176"/>
                <a:ext cx="1377" cy="1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kumimoji="1" lang="en-US" altLang="zh-CN" sz="2800" baseline="0">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sz="2800" baseline="0">
                    <a:latin typeface="Times New Roman" panose="02020603050405020304" pitchFamily="18" charset="0"/>
                    <a:ea typeface="黑体" panose="02010609060101010101" pitchFamily="49" charset="-122"/>
                    <a:cs typeface="Times New Roman" panose="02020603050405020304" pitchFamily="18" charset="0"/>
                  </a:rPr>
                  <a:t>）相互垂直</a:t>
                </a:r>
              </a:p>
              <a:p>
                <a:pPr eaLnBrk="1" hangingPunct="1">
                  <a:lnSpc>
                    <a:spcPct val="100000"/>
                  </a:lnSpc>
                  <a:spcBef>
                    <a:spcPct val="50000"/>
                  </a:spcBef>
                  <a:buClrTx/>
                  <a:buFontTx/>
                  <a:buNone/>
                </a:pPr>
                <a:r>
                  <a:rPr kumimoji="1" lang="en-US" altLang="zh-CN" sz="2800" baseline="0">
                    <a:latin typeface="Times New Roman" panose="02020603050405020304" pitchFamily="18" charset="0"/>
                    <a:ea typeface="黑体" panose="02010609060101010101" pitchFamily="49" charset="-122"/>
                    <a:cs typeface="Times New Roman" panose="02020603050405020304" pitchFamily="18" charset="0"/>
                  </a:rPr>
                  <a:t>2</a:t>
                </a:r>
                <a:r>
                  <a:rPr kumimoji="1" lang="zh-CN" altLang="en-US" sz="2800" baseline="0">
                    <a:latin typeface="Times New Roman" panose="02020603050405020304" pitchFamily="18" charset="0"/>
                    <a:ea typeface="黑体" panose="02010609060101010101" pitchFamily="49" charset="-122"/>
                    <a:cs typeface="Times New Roman" panose="02020603050405020304" pitchFamily="18" charset="0"/>
                  </a:rPr>
                  <a:t>）电场线密</a:t>
                </a:r>
              </a:p>
              <a:p>
                <a:pPr eaLnBrk="1" hangingPunct="1">
                  <a:lnSpc>
                    <a:spcPct val="70000"/>
                  </a:lnSpc>
                  <a:spcBef>
                    <a:spcPct val="50000"/>
                  </a:spcBef>
                  <a:buClrTx/>
                  <a:buFontTx/>
                  <a:buNone/>
                </a:pPr>
                <a:r>
                  <a:rPr kumimoji="1" lang="zh-CN" altLang="en-US" sz="2800" baseline="0">
                    <a:latin typeface="Times New Roman" panose="02020603050405020304" pitchFamily="18" charset="0"/>
                    <a:ea typeface="黑体" panose="02010609060101010101" pitchFamily="49" charset="-122"/>
                    <a:cs typeface="Times New Roman" panose="02020603050405020304" pitchFamily="18" charset="0"/>
                  </a:rPr>
                  <a:t>  等势面也密</a:t>
                </a:r>
              </a:p>
            </p:txBody>
          </p:sp>
          <p:sp>
            <p:nvSpPr>
              <p:cNvPr id="28714" name="Rectangle 45">
                <a:extLst>
                  <a:ext uri="{FF2B5EF4-FFF2-40B4-BE49-F238E27FC236}">
                    <a16:creationId xmlns:a16="http://schemas.microsoft.com/office/drawing/2014/main" id="{1137132E-7BFF-D59F-CB35-8B36D94B8CFA}"/>
                  </a:ext>
                </a:extLst>
              </p:cNvPr>
              <p:cNvSpPr>
                <a:spLocks noChangeArrowheads="1"/>
              </p:cNvSpPr>
              <p:nvPr/>
            </p:nvSpPr>
            <p:spPr bwMode="auto">
              <a:xfrm>
                <a:off x="390" y="2147"/>
                <a:ext cx="1377" cy="1077"/>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b="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8711" name="Line 46">
              <a:extLst>
                <a:ext uri="{FF2B5EF4-FFF2-40B4-BE49-F238E27FC236}">
                  <a16:creationId xmlns:a16="http://schemas.microsoft.com/office/drawing/2014/main" id="{AE7BD046-2EA7-CA3A-BBD5-97809EEF5BE5}"/>
                </a:ext>
              </a:extLst>
            </p:cNvPr>
            <p:cNvSpPr>
              <a:spLocks noChangeShapeType="1"/>
            </p:cNvSpPr>
            <p:nvPr/>
          </p:nvSpPr>
          <p:spPr bwMode="auto">
            <a:xfrm flipV="1">
              <a:off x="1006" y="3198"/>
              <a:ext cx="0" cy="355"/>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2" name="Line 47">
              <a:extLst>
                <a:ext uri="{FF2B5EF4-FFF2-40B4-BE49-F238E27FC236}">
                  <a16:creationId xmlns:a16="http://schemas.microsoft.com/office/drawing/2014/main" id="{889E4CFA-9FFC-ECB6-4DA2-0E7DD876BE2B}"/>
                </a:ext>
              </a:extLst>
            </p:cNvPr>
            <p:cNvSpPr>
              <a:spLocks noChangeShapeType="1"/>
            </p:cNvSpPr>
            <p:nvPr/>
          </p:nvSpPr>
          <p:spPr bwMode="auto">
            <a:xfrm>
              <a:off x="1039" y="1788"/>
              <a:ext cx="0" cy="355"/>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8685" name="Group 48">
            <a:extLst>
              <a:ext uri="{FF2B5EF4-FFF2-40B4-BE49-F238E27FC236}">
                <a16:creationId xmlns:a16="http://schemas.microsoft.com/office/drawing/2014/main" id="{5E301B95-484E-4DBF-1516-8E137E1D8BAE}"/>
              </a:ext>
            </a:extLst>
          </p:cNvPr>
          <p:cNvGrpSpPr>
            <a:grpSpLocks/>
          </p:cNvGrpSpPr>
          <p:nvPr/>
        </p:nvGrpSpPr>
        <p:grpSpPr bwMode="auto">
          <a:xfrm>
            <a:off x="5545138" y="2820988"/>
            <a:ext cx="1733550" cy="2784475"/>
            <a:chOff x="3586" y="1668"/>
            <a:chExt cx="1181" cy="1896"/>
          </a:xfrm>
        </p:grpSpPr>
        <p:graphicFrame>
          <p:nvGraphicFramePr>
            <p:cNvPr id="28707" name="Object 49">
              <a:extLst>
                <a:ext uri="{FF2B5EF4-FFF2-40B4-BE49-F238E27FC236}">
                  <a16:creationId xmlns:a16="http://schemas.microsoft.com/office/drawing/2014/main" id="{73183EE8-A856-0185-098C-F860E9A3A3EB}"/>
                </a:ext>
              </a:extLst>
            </p:cNvPr>
            <p:cNvGraphicFramePr>
              <a:graphicFrameLocks noChangeAspect="1"/>
            </p:cNvGraphicFramePr>
            <p:nvPr/>
          </p:nvGraphicFramePr>
          <p:xfrm>
            <a:off x="3586" y="2200"/>
            <a:ext cx="1181" cy="851"/>
          </p:xfrm>
          <a:graphic>
            <a:graphicData uri="http://schemas.openxmlformats.org/presentationml/2006/ole">
              <mc:AlternateContent xmlns:mc="http://schemas.openxmlformats.org/markup-compatibility/2006">
                <mc:Choice xmlns:v="urn:schemas-microsoft-com:vml" Requires="v">
                  <p:oleObj spid="_x0000_s9260" name="Equation" r:id="rId7" imgW="914400" imgH="558800" progId="Equation.3">
                    <p:embed/>
                  </p:oleObj>
                </mc:Choice>
                <mc:Fallback>
                  <p:oleObj name="Equation" r:id="rId7" imgW="914400" imgH="558800" progId="Equation.3">
                    <p:embed/>
                    <p:pic>
                      <p:nvPicPr>
                        <p:cNvPr id="28707" name="Object 49">
                          <a:extLst>
                            <a:ext uri="{FF2B5EF4-FFF2-40B4-BE49-F238E27FC236}">
                              <a16:creationId xmlns:a16="http://schemas.microsoft.com/office/drawing/2014/main" id="{73183EE8-A856-0185-098C-F860E9A3A3E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86" y="2200"/>
                          <a:ext cx="1181" cy="851"/>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08" name="Line 50">
              <a:extLst>
                <a:ext uri="{FF2B5EF4-FFF2-40B4-BE49-F238E27FC236}">
                  <a16:creationId xmlns:a16="http://schemas.microsoft.com/office/drawing/2014/main" id="{57A30EC9-1AF7-2A50-5B74-7F4A54F68BD0}"/>
                </a:ext>
              </a:extLst>
            </p:cNvPr>
            <p:cNvSpPr>
              <a:spLocks noChangeShapeType="1"/>
            </p:cNvSpPr>
            <p:nvPr/>
          </p:nvSpPr>
          <p:spPr bwMode="auto">
            <a:xfrm flipV="1">
              <a:off x="4128" y="3024"/>
              <a:ext cx="0" cy="540"/>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9" name="Line 51">
              <a:extLst>
                <a:ext uri="{FF2B5EF4-FFF2-40B4-BE49-F238E27FC236}">
                  <a16:creationId xmlns:a16="http://schemas.microsoft.com/office/drawing/2014/main" id="{1D7BE263-7BC7-AFEB-229C-36898BC28EBF}"/>
                </a:ext>
              </a:extLst>
            </p:cNvPr>
            <p:cNvSpPr>
              <a:spLocks noChangeShapeType="1"/>
            </p:cNvSpPr>
            <p:nvPr/>
          </p:nvSpPr>
          <p:spPr bwMode="auto">
            <a:xfrm>
              <a:off x="4128" y="1668"/>
              <a:ext cx="0" cy="528"/>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8686" name="Group 52">
            <a:extLst>
              <a:ext uri="{FF2B5EF4-FFF2-40B4-BE49-F238E27FC236}">
                <a16:creationId xmlns:a16="http://schemas.microsoft.com/office/drawing/2014/main" id="{F9608E95-7D30-843F-CFE8-1D536D9B0B7B}"/>
              </a:ext>
            </a:extLst>
          </p:cNvPr>
          <p:cNvGrpSpPr>
            <a:grpSpLocks/>
          </p:cNvGrpSpPr>
          <p:nvPr/>
        </p:nvGrpSpPr>
        <p:grpSpPr bwMode="auto">
          <a:xfrm>
            <a:off x="4613275" y="2274888"/>
            <a:ext cx="2097088" cy="1603375"/>
            <a:chOff x="2952" y="1296"/>
            <a:chExt cx="1428" cy="1092"/>
          </a:xfrm>
        </p:grpSpPr>
        <p:grpSp>
          <p:nvGrpSpPr>
            <p:cNvPr id="28699" name="Group 53">
              <a:extLst>
                <a:ext uri="{FF2B5EF4-FFF2-40B4-BE49-F238E27FC236}">
                  <a16:creationId xmlns:a16="http://schemas.microsoft.com/office/drawing/2014/main" id="{CF3C6EFE-7AB8-3772-A7C3-1D6917A6E271}"/>
                </a:ext>
              </a:extLst>
            </p:cNvPr>
            <p:cNvGrpSpPr>
              <a:grpSpLocks/>
            </p:cNvGrpSpPr>
            <p:nvPr/>
          </p:nvGrpSpPr>
          <p:grpSpPr bwMode="auto">
            <a:xfrm>
              <a:off x="3804" y="1296"/>
              <a:ext cx="576" cy="395"/>
              <a:chOff x="3936" y="1464"/>
              <a:chExt cx="576" cy="395"/>
            </a:xfrm>
          </p:grpSpPr>
          <p:sp>
            <p:nvSpPr>
              <p:cNvPr id="28703" name="Rectangle 54">
                <a:extLst>
                  <a:ext uri="{FF2B5EF4-FFF2-40B4-BE49-F238E27FC236}">
                    <a16:creationId xmlns:a16="http://schemas.microsoft.com/office/drawing/2014/main" id="{90678157-3BF6-83C4-FD88-86DC2AB80A5C}"/>
                  </a:ext>
                </a:extLst>
              </p:cNvPr>
              <p:cNvSpPr>
                <a:spLocks noChangeArrowheads="1"/>
              </p:cNvSpPr>
              <p:nvPr/>
            </p:nvSpPr>
            <p:spPr bwMode="auto">
              <a:xfrm>
                <a:off x="3936" y="1488"/>
                <a:ext cx="576" cy="33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b="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8704" name="Group 55">
                <a:extLst>
                  <a:ext uri="{FF2B5EF4-FFF2-40B4-BE49-F238E27FC236}">
                    <a16:creationId xmlns:a16="http://schemas.microsoft.com/office/drawing/2014/main" id="{313BB333-4A34-0E90-B9E2-D34D37ABD76A}"/>
                  </a:ext>
                </a:extLst>
              </p:cNvPr>
              <p:cNvGrpSpPr>
                <a:grpSpLocks/>
              </p:cNvGrpSpPr>
              <p:nvPr/>
            </p:nvGrpSpPr>
            <p:grpSpPr bwMode="auto">
              <a:xfrm>
                <a:off x="4056" y="1464"/>
                <a:ext cx="336" cy="395"/>
                <a:chOff x="3936" y="1968"/>
                <a:chExt cx="336" cy="395"/>
              </a:xfrm>
            </p:grpSpPr>
            <p:sp>
              <p:nvSpPr>
                <p:cNvPr id="28705" name="Text Box 56">
                  <a:extLst>
                    <a:ext uri="{FF2B5EF4-FFF2-40B4-BE49-F238E27FC236}">
                      <a16:creationId xmlns:a16="http://schemas.microsoft.com/office/drawing/2014/main" id="{BF8FBAAD-BA9C-5AB7-6303-861F582E729C}"/>
                    </a:ext>
                  </a:extLst>
                </p:cNvPr>
                <p:cNvSpPr txBox="1">
                  <a:spLocks noChangeArrowheads="1"/>
                </p:cNvSpPr>
                <p:nvPr/>
              </p:nvSpPr>
              <p:spPr bwMode="auto">
                <a:xfrm>
                  <a:off x="3936" y="1968"/>
                  <a:ext cx="336"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kumimoji="1" lang="en-US" altLang="zh-CN" sz="3200" i="1" baseline="0">
                      <a:latin typeface="Times New Roman" panose="02020603050405020304" pitchFamily="18" charset="0"/>
                      <a:ea typeface="黑体" panose="02010609060101010101" pitchFamily="49" charset="-122"/>
                      <a:cs typeface="Times New Roman" panose="02020603050405020304" pitchFamily="18" charset="0"/>
                    </a:rPr>
                    <a:t>E</a:t>
                  </a:r>
                </a:p>
              </p:txBody>
            </p:sp>
            <p:sp>
              <p:nvSpPr>
                <p:cNvPr id="28706" name="Line 57">
                  <a:extLst>
                    <a:ext uri="{FF2B5EF4-FFF2-40B4-BE49-F238E27FC236}">
                      <a16:creationId xmlns:a16="http://schemas.microsoft.com/office/drawing/2014/main" id="{C0A2D70E-7351-5936-B349-FDA105E18EF9}"/>
                    </a:ext>
                  </a:extLst>
                </p:cNvPr>
                <p:cNvSpPr>
                  <a:spLocks noChangeShapeType="1"/>
                </p:cNvSpPr>
                <p:nvPr/>
              </p:nvSpPr>
              <p:spPr bwMode="auto">
                <a:xfrm>
                  <a:off x="4032" y="2052"/>
                  <a:ext cx="192" cy="0"/>
                </a:xfrm>
                <a:prstGeom prst="line">
                  <a:avLst/>
                </a:prstGeom>
                <a:noFill/>
                <a:ln w="19050">
                  <a:solidFill>
                    <a:schemeClr val="tx1"/>
                  </a:solidFill>
                  <a:round/>
                  <a:headEnd/>
                  <a:tailEnd type="triangle" w="sm" len="sm"/>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28700" name="Group 58">
              <a:extLst>
                <a:ext uri="{FF2B5EF4-FFF2-40B4-BE49-F238E27FC236}">
                  <a16:creationId xmlns:a16="http://schemas.microsoft.com/office/drawing/2014/main" id="{C2664E2C-6FD4-CBF1-2B3C-A89003F3F983}"/>
                </a:ext>
              </a:extLst>
            </p:cNvPr>
            <p:cNvGrpSpPr>
              <a:grpSpLocks/>
            </p:cNvGrpSpPr>
            <p:nvPr/>
          </p:nvGrpSpPr>
          <p:grpSpPr bwMode="auto">
            <a:xfrm>
              <a:off x="2952" y="1476"/>
              <a:ext cx="864" cy="912"/>
              <a:chOff x="2952" y="1476"/>
              <a:chExt cx="864" cy="912"/>
            </a:xfrm>
          </p:grpSpPr>
          <p:sp>
            <p:nvSpPr>
              <p:cNvPr id="28701" name="Line 59">
                <a:extLst>
                  <a:ext uri="{FF2B5EF4-FFF2-40B4-BE49-F238E27FC236}">
                    <a16:creationId xmlns:a16="http://schemas.microsoft.com/office/drawing/2014/main" id="{6F4BD67E-AEC6-68E5-5A4C-613AD08740B3}"/>
                  </a:ext>
                </a:extLst>
              </p:cNvPr>
              <p:cNvSpPr>
                <a:spLocks noChangeShapeType="1"/>
              </p:cNvSpPr>
              <p:nvPr/>
            </p:nvSpPr>
            <p:spPr bwMode="auto">
              <a:xfrm>
                <a:off x="2952" y="1476"/>
                <a:ext cx="0" cy="912"/>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2" name="Line 60">
                <a:extLst>
                  <a:ext uri="{FF2B5EF4-FFF2-40B4-BE49-F238E27FC236}">
                    <a16:creationId xmlns:a16="http://schemas.microsoft.com/office/drawing/2014/main" id="{DF6357E2-4F53-2807-86A3-0CA673C5FB12}"/>
                  </a:ext>
                </a:extLst>
              </p:cNvPr>
              <p:cNvSpPr>
                <a:spLocks noChangeShapeType="1"/>
              </p:cNvSpPr>
              <p:nvPr/>
            </p:nvSpPr>
            <p:spPr bwMode="auto">
              <a:xfrm>
                <a:off x="2952" y="1476"/>
                <a:ext cx="86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28687" name="Group 61">
            <a:extLst>
              <a:ext uri="{FF2B5EF4-FFF2-40B4-BE49-F238E27FC236}">
                <a16:creationId xmlns:a16="http://schemas.microsoft.com/office/drawing/2014/main" id="{E07A8151-8E0D-F4D6-E206-ADC6DC847BCC}"/>
              </a:ext>
            </a:extLst>
          </p:cNvPr>
          <p:cNvGrpSpPr>
            <a:grpSpLocks/>
          </p:cNvGrpSpPr>
          <p:nvPr/>
        </p:nvGrpSpPr>
        <p:grpSpPr bwMode="auto">
          <a:xfrm>
            <a:off x="1195388" y="1217613"/>
            <a:ext cx="915987" cy="1111250"/>
            <a:chOff x="624" y="576"/>
            <a:chExt cx="624" cy="756"/>
          </a:xfrm>
        </p:grpSpPr>
        <p:grpSp>
          <p:nvGrpSpPr>
            <p:cNvPr id="28695" name="Group 62">
              <a:extLst>
                <a:ext uri="{FF2B5EF4-FFF2-40B4-BE49-F238E27FC236}">
                  <a16:creationId xmlns:a16="http://schemas.microsoft.com/office/drawing/2014/main" id="{0B6D5AB5-3C53-EA92-8C03-18ADA6A1394A}"/>
                </a:ext>
              </a:extLst>
            </p:cNvPr>
            <p:cNvGrpSpPr>
              <a:grpSpLocks/>
            </p:cNvGrpSpPr>
            <p:nvPr/>
          </p:nvGrpSpPr>
          <p:grpSpPr bwMode="auto">
            <a:xfrm>
              <a:off x="624" y="576"/>
              <a:ext cx="624" cy="420"/>
              <a:chOff x="612" y="432"/>
              <a:chExt cx="624" cy="420"/>
            </a:xfrm>
          </p:grpSpPr>
          <p:graphicFrame>
            <p:nvGraphicFramePr>
              <p:cNvPr id="28697" name="Object 63">
                <a:extLst>
                  <a:ext uri="{FF2B5EF4-FFF2-40B4-BE49-F238E27FC236}">
                    <a16:creationId xmlns:a16="http://schemas.microsoft.com/office/drawing/2014/main" id="{0802AC79-9A54-3B84-B30F-C8D188F065EF}"/>
                  </a:ext>
                </a:extLst>
              </p:cNvPr>
              <p:cNvGraphicFramePr>
                <a:graphicFrameLocks noChangeAspect="1"/>
              </p:cNvGraphicFramePr>
              <p:nvPr/>
            </p:nvGraphicFramePr>
            <p:xfrm>
              <a:off x="755" y="444"/>
              <a:ext cx="404" cy="408"/>
            </p:xfrm>
            <a:graphic>
              <a:graphicData uri="http://schemas.openxmlformats.org/presentationml/2006/ole">
                <mc:AlternateContent xmlns:mc="http://schemas.openxmlformats.org/markup-compatibility/2006">
                  <mc:Choice xmlns:v="urn:schemas-microsoft-com:vml" Requires="v">
                    <p:oleObj spid="_x0000_s9261" name="Equation" r:id="rId9" imgW="215619" imgH="215619" progId="Equation.3">
                      <p:embed/>
                    </p:oleObj>
                  </mc:Choice>
                  <mc:Fallback>
                    <p:oleObj name="Equation" r:id="rId9" imgW="215619" imgH="215619" progId="Equation.3">
                      <p:embed/>
                      <p:pic>
                        <p:nvPicPr>
                          <p:cNvPr id="28697" name="Object 63">
                            <a:extLst>
                              <a:ext uri="{FF2B5EF4-FFF2-40B4-BE49-F238E27FC236}">
                                <a16:creationId xmlns:a16="http://schemas.microsoft.com/office/drawing/2014/main" id="{0802AC79-9A54-3B84-B30F-C8D188F065E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 y="444"/>
                            <a:ext cx="404"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98" name="Rectangle 64">
                <a:extLst>
                  <a:ext uri="{FF2B5EF4-FFF2-40B4-BE49-F238E27FC236}">
                    <a16:creationId xmlns:a16="http://schemas.microsoft.com/office/drawing/2014/main" id="{AB9F9681-0A18-F00F-3DE3-3D13F92E8749}"/>
                  </a:ext>
                </a:extLst>
              </p:cNvPr>
              <p:cNvSpPr>
                <a:spLocks noChangeArrowheads="1"/>
              </p:cNvSpPr>
              <p:nvPr/>
            </p:nvSpPr>
            <p:spPr bwMode="auto">
              <a:xfrm>
                <a:off x="612" y="432"/>
                <a:ext cx="624" cy="38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b="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8696" name="Line 65">
              <a:extLst>
                <a:ext uri="{FF2B5EF4-FFF2-40B4-BE49-F238E27FC236}">
                  <a16:creationId xmlns:a16="http://schemas.microsoft.com/office/drawing/2014/main" id="{AC5B3C95-DBD7-4FD8-656B-0ADD0B1C7DD8}"/>
                </a:ext>
              </a:extLst>
            </p:cNvPr>
            <p:cNvSpPr>
              <a:spLocks noChangeShapeType="1"/>
            </p:cNvSpPr>
            <p:nvPr/>
          </p:nvSpPr>
          <p:spPr bwMode="auto">
            <a:xfrm flipV="1">
              <a:off x="912" y="948"/>
              <a:ext cx="0" cy="384"/>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28688" name="Object 68">
            <a:extLst>
              <a:ext uri="{FF2B5EF4-FFF2-40B4-BE49-F238E27FC236}">
                <a16:creationId xmlns:a16="http://schemas.microsoft.com/office/drawing/2014/main" id="{AB04F35A-3EC7-F7E1-6595-51FC4530F84C}"/>
              </a:ext>
            </a:extLst>
          </p:cNvPr>
          <p:cNvGraphicFramePr>
            <a:graphicFrameLocks noChangeAspect="1"/>
          </p:cNvGraphicFramePr>
          <p:nvPr/>
        </p:nvGraphicFramePr>
        <p:xfrm>
          <a:off x="2820988" y="1143000"/>
          <a:ext cx="2578100" cy="1000125"/>
        </p:xfrm>
        <a:graphic>
          <a:graphicData uri="http://schemas.openxmlformats.org/presentationml/2006/ole">
            <mc:AlternateContent xmlns:mc="http://schemas.openxmlformats.org/markup-compatibility/2006">
              <mc:Choice xmlns:v="urn:schemas-microsoft-com:vml" Requires="v">
                <p:oleObj spid="_x0000_s9262" name="Equation" r:id="rId11" imgW="901309" imgH="380835" progId="Equation.3">
                  <p:embed/>
                </p:oleObj>
              </mc:Choice>
              <mc:Fallback>
                <p:oleObj name="Equation" r:id="rId11" imgW="901309" imgH="380835" progId="Equation.3">
                  <p:embed/>
                  <p:pic>
                    <p:nvPicPr>
                      <p:cNvPr id="28688" name="Object 68">
                        <a:extLst>
                          <a:ext uri="{FF2B5EF4-FFF2-40B4-BE49-F238E27FC236}">
                            <a16:creationId xmlns:a16="http://schemas.microsoft.com/office/drawing/2014/main" id="{AB04F35A-3EC7-F7E1-6595-51FC4530F84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820988" y="1143000"/>
                        <a:ext cx="2578100" cy="1000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89" name="Rectangle 69">
            <a:extLst>
              <a:ext uri="{FF2B5EF4-FFF2-40B4-BE49-F238E27FC236}">
                <a16:creationId xmlns:a16="http://schemas.microsoft.com/office/drawing/2014/main" id="{A72F68EF-B579-B290-388C-E181341A86AE}"/>
              </a:ext>
            </a:extLst>
          </p:cNvPr>
          <p:cNvSpPr>
            <a:spLocks noChangeArrowheads="1"/>
          </p:cNvSpPr>
          <p:nvPr/>
        </p:nvSpPr>
        <p:spPr bwMode="auto">
          <a:xfrm>
            <a:off x="2786063" y="1123950"/>
            <a:ext cx="2571750" cy="10191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1800" b="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8690" name="Line 70">
            <a:extLst>
              <a:ext uri="{FF2B5EF4-FFF2-40B4-BE49-F238E27FC236}">
                <a16:creationId xmlns:a16="http://schemas.microsoft.com/office/drawing/2014/main" id="{4F91DE73-EF5A-A987-A71C-DA2888D5AE83}"/>
              </a:ext>
            </a:extLst>
          </p:cNvPr>
          <p:cNvSpPr>
            <a:spLocks noChangeShapeType="1"/>
          </p:cNvSpPr>
          <p:nvPr/>
        </p:nvSpPr>
        <p:spPr bwMode="auto">
          <a:xfrm>
            <a:off x="2160588" y="1574800"/>
            <a:ext cx="647700" cy="0"/>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8691" name="Group 71">
            <a:extLst>
              <a:ext uri="{FF2B5EF4-FFF2-40B4-BE49-F238E27FC236}">
                <a16:creationId xmlns:a16="http://schemas.microsoft.com/office/drawing/2014/main" id="{6F687465-F597-5D7B-BDFC-9B6570F947A3}"/>
              </a:ext>
            </a:extLst>
          </p:cNvPr>
          <p:cNvGrpSpPr>
            <a:grpSpLocks/>
          </p:cNvGrpSpPr>
          <p:nvPr/>
        </p:nvGrpSpPr>
        <p:grpSpPr bwMode="auto">
          <a:xfrm>
            <a:off x="5348288" y="1525588"/>
            <a:ext cx="1081087" cy="781050"/>
            <a:chOff x="3384" y="744"/>
            <a:chExt cx="720" cy="576"/>
          </a:xfrm>
        </p:grpSpPr>
        <p:sp>
          <p:nvSpPr>
            <p:cNvPr id="28693" name="Line 72">
              <a:extLst>
                <a:ext uri="{FF2B5EF4-FFF2-40B4-BE49-F238E27FC236}">
                  <a16:creationId xmlns:a16="http://schemas.microsoft.com/office/drawing/2014/main" id="{257CDE9E-A459-8CF9-AF53-A77B7B4479C2}"/>
                </a:ext>
              </a:extLst>
            </p:cNvPr>
            <p:cNvSpPr>
              <a:spLocks noChangeShapeType="1"/>
            </p:cNvSpPr>
            <p:nvPr/>
          </p:nvSpPr>
          <p:spPr bwMode="auto">
            <a:xfrm flipV="1">
              <a:off x="4104" y="744"/>
              <a:ext cx="0" cy="57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4" name="Line 73">
              <a:extLst>
                <a:ext uri="{FF2B5EF4-FFF2-40B4-BE49-F238E27FC236}">
                  <a16:creationId xmlns:a16="http://schemas.microsoft.com/office/drawing/2014/main" id="{3A5470AC-6D35-04BD-0340-44A60FF86A29}"/>
                </a:ext>
              </a:extLst>
            </p:cNvPr>
            <p:cNvSpPr>
              <a:spLocks noChangeShapeType="1"/>
            </p:cNvSpPr>
            <p:nvPr/>
          </p:nvSpPr>
          <p:spPr bwMode="auto">
            <a:xfrm flipH="1">
              <a:off x="3384" y="756"/>
              <a:ext cx="720" cy="0"/>
            </a:xfrm>
            <a:prstGeom prst="line">
              <a:avLst/>
            </a:prstGeom>
            <a:noFill/>
            <a:ln w="28575">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8692" name="Text Box 74">
            <a:extLst>
              <a:ext uri="{FF2B5EF4-FFF2-40B4-BE49-F238E27FC236}">
                <a16:creationId xmlns:a16="http://schemas.microsoft.com/office/drawing/2014/main" id="{E1D47B52-F16C-0D42-FD68-ADD76376A40D}"/>
              </a:ext>
            </a:extLst>
          </p:cNvPr>
          <p:cNvSpPr txBox="1">
            <a:spLocks noChangeArrowheads="1"/>
          </p:cNvSpPr>
          <p:nvPr/>
        </p:nvSpPr>
        <p:spPr bwMode="auto">
          <a:xfrm>
            <a:off x="357188" y="441325"/>
            <a:ext cx="58102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kumimoji="1" lang="zh-CN" altLang="en-US" sz="3200" baseline="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二</a:t>
            </a:r>
            <a:r>
              <a:rPr kumimoji="1" lang="en-US" altLang="zh-CN" sz="3200" baseline="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3200" baseline="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基本物理量之间的关系：</a:t>
            </a:r>
            <a:endParaRPr kumimoji="1" lang="zh-CN" altLang="en-US" sz="3200" b="0" baseline="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7"/>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28686"/>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868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8680"/>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28681"/>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2868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2867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867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867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8676">
                                            <p:txEl>
                                              <p:pRg st="0" end="0"/>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2868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2868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28687"/>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28688"/>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28689"/>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28690"/>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286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28677" grpId="0"/>
      <p:bldP spid="28680" grpId="0"/>
      <p:bldP spid="28689" grpId="0" animBg="1"/>
      <p:bldP spid="2869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a:extLst>
              <a:ext uri="{FF2B5EF4-FFF2-40B4-BE49-F238E27FC236}">
                <a16:creationId xmlns:a16="http://schemas.microsoft.com/office/drawing/2014/main" id="{5FC3380B-B612-DB2D-7E6E-443CBF4CBEC5}"/>
              </a:ext>
            </a:extLst>
          </p:cNvPr>
          <p:cNvSpPr txBox="1">
            <a:spLocks noChangeArrowheads="1"/>
          </p:cNvSpPr>
          <p:nvPr/>
        </p:nvSpPr>
        <p:spPr bwMode="auto">
          <a:xfrm>
            <a:off x="381000" y="438150"/>
            <a:ext cx="3429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kumimoji="1" lang="zh-CN" altLang="en-US" sz="3200" baseline="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三</a:t>
            </a:r>
            <a:r>
              <a:rPr kumimoji="1" lang="en-US" altLang="zh-CN" sz="3200" baseline="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3200" baseline="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求场的方法：</a:t>
            </a:r>
            <a:endParaRPr kumimoji="1" lang="zh-CN" altLang="en-US" sz="3200" b="0" baseline="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29699" name="Object 3">
            <a:extLst>
              <a:ext uri="{FF2B5EF4-FFF2-40B4-BE49-F238E27FC236}">
                <a16:creationId xmlns:a16="http://schemas.microsoft.com/office/drawing/2014/main" id="{322D6763-33D2-032E-7B1C-FEC54169BD07}"/>
              </a:ext>
            </a:extLst>
          </p:cNvPr>
          <p:cNvGraphicFramePr>
            <a:graphicFrameLocks noChangeAspect="1"/>
          </p:cNvGraphicFramePr>
          <p:nvPr>
            <p:extLst>
              <p:ext uri="{D42A27DB-BD31-4B8C-83A1-F6EECF244321}">
                <p14:modId xmlns:p14="http://schemas.microsoft.com/office/powerpoint/2010/main" val="205088675"/>
              </p:ext>
            </p:extLst>
          </p:nvPr>
        </p:nvGraphicFramePr>
        <p:xfrm>
          <a:off x="742473" y="1328208"/>
          <a:ext cx="7032044" cy="4201583"/>
        </p:xfrm>
        <a:graphic>
          <a:graphicData uri="http://schemas.openxmlformats.org/presentationml/2006/ole">
            <mc:AlternateContent xmlns:mc="http://schemas.openxmlformats.org/markup-compatibility/2006">
              <mc:Choice xmlns:v="urn:schemas-microsoft-com:vml" Requires="v">
                <p:oleObj spid="_x0000_s10250" name="Equation" r:id="rId3" imgW="2806700" imgH="1676400" progId="Equation.DSMT4">
                  <p:embed/>
                </p:oleObj>
              </mc:Choice>
              <mc:Fallback>
                <p:oleObj name="Equation" r:id="rId3" imgW="2806700" imgH="1676400" progId="Equation.DSMT4">
                  <p:embed/>
                  <p:pic>
                    <p:nvPicPr>
                      <p:cNvPr id="29699" name="Object 3">
                        <a:extLst>
                          <a:ext uri="{FF2B5EF4-FFF2-40B4-BE49-F238E27FC236}">
                            <a16:creationId xmlns:a16="http://schemas.microsoft.com/office/drawing/2014/main" id="{322D6763-33D2-032E-7B1C-FEC54169BD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473" y="1328208"/>
                        <a:ext cx="7032044" cy="4201583"/>
                      </a:xfrm>
                      <a:prstGeom prst="rect">
                        <a:avLst/>
                      </a:prstGeom>
                      <a:noFill/>
                      <a:ln>
                        <a:noFill/>
                      </a:ln>
                    </p:spPr>
                  </p:pic>
                </p:oleObj>
              </mc:Fallback>
            </mc:AlternateContent>
          </a:graphicData>
        </a:graphic>
      </p:graphicFrame>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22" name="Object 2">
            <a:extLst>
              <a:ext uri="{FF2B5EF4-FFF2-40B4-BE49-F238E27FC236}">
                <a16:creationId xmlns:a16="http://schemas.microsoft.com/office/drawing/2014/main" id="{C6B6565A-F093-73D9-3945-8E5C5D6BC444}"/>
              </a:ext>
            </a:extLst>
          </p:cNvPr>
          <p:cNvGraphicFramePr>
            <a:graphicFrameLocks noChangeAspect="1"/>
          </p:cNvGraphicFramePr>
          <p:nvPr>
            <p:extLst>
              <p:ext uri="{D42A27DB-BD31-4B8C-83A1-F6EECF244321}">
                <p14:modId xmlns:p14="http://schemas.microsoft.com/office/powerpoint/2010/main" val="985531432"/>
              </p:ext>
            </p:extLst>
          </p:nvPr>
        </p:nvGraphicFramePr>
        <p:xfrm>
          <a:off x="-47625" y="171450"/>
          <a:ext cx="9177338" cy="4414838"/>
        </p:xfrm>
        <a:graphic>
          <a:graphicData uri="http://schemas.openxmlformats.org/presentationml/2006/ole">
            <mc:AlternateContent xmlns:mc="http://schemas.openxmlformats.org/markup-compatibility/2006">
              <mc:Choice xmlns:v="urn:schemas-microsoft-com:vml" Requires="v">
                <p:oleObj spid="_x0000_s11274" name="Equation" r:id="rId3" imgW="3568680" imgH="1574640" progId="Equation.DSMT4">
                  <p:embed/>
                </p:oleObj>
              </mc:Choice>
              <mc:Fallback>
                <p:oleObj name="Equation" r:id="rId3" imgW="3568680" imgH="1574640" progId="Equation.DSMT4">
                  <p:embed/>
                  <p:pic>
                    <p:nvPicPr>
                      <p:cNvPr id="30722" name="Object 2">
                        <a:extLst>
                          <a:ext uri="{FF2B5EF4-FFF2-40B4-BE49-F238E27FC236}">
                            <a16:creationId xmlns:a16="http://schemas.microsoft.com/office/drawing/2014/main" id="{C6B6565A-F093-73D9-3945-8E5C5D6BC444}"/>
                          </a:ext>
                        </a:extLst>
                      </p:cNvPr>
                      <p:cNvPicPr>
                        <a:picLocks noChangeAspect="1" noChangeArrowheads="1"/>
                      </p:cNvPicPr>
                      <p:nvPr/>
                    </p:nvPicPr>
                    <p:blipFill>
                      <a:blip r:embed="rId4"/>
                      <a:srcRect/>
                      <a:stretch>
                        <a:fillRect/>
                      </a:stretch>
                    </p:blipFill>
                    <p:spPr bwMode="auto">
                      <a:xfrm>
                        <a:off x="-47625" y="171450"/>
                        <a:ext cx="9177338" cy="441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0723" name="Text Box 3">
            <a:extLst>
              <a:ext uri="{FF2B5EF4-FFF2-40B4-BE49-F238E27FC236}">
                <a16:creationId xmlns:a16="http://schemas.microsoft.com/office/drawing/2014/main" id="{42F5BAC4-35FE-1F90-8BF9-F7D2C1D16D0D}"/>
              </a:ext>
            </a:extLst>
          </p:cNvPr>
          <p:cNvSpPr txBox="1">
            <a:spLocks noChangeArrowheads="1"/>
          </p:cNvSpPr>
          <p:nvPr/>
        </p:nvSpPr>
        <p:spPr bwMode="auto">
          <a:xfrm>
            <a:off x="100013" y="4905375"/>
            <a:ext cx="7048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kumimoji="1" lang="zh-CN" altLang="en-US" sz="3200" baseline="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四</a:t>
            </a:r>
            <a:r>
              <a:rPr kumimoji="1" lang="en-US" altLang="zh-CN" sz="3200" baseline="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kumimoji="1" lang="zh-CN" altLang="en-US" sz="3200" baseline="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几种典型电荷分布的场强和电势：</a:t>
            </a:r>
            <a:endParaRPr kumimoji="1" lang="zh-CN" altLang="en-US" sz="3200" baseline="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0724" name="Text Box 4">
            <a:extLst>
              <a:ext uri="{FF2B5EF4-FFF2-40B4-BE49-F238E27FC236}">
                <a16:creationId xmlns:a16="http://schemas.microsoft.com/office/drawing/2014/main" id="{A8ACB0ED-C3BD-D334-CA4D-EF50F09A3D60}"/>
              </a:ext>
            </a:extLst>
          </p:cNvPr>
          <p:cNvSpPr txBox="1">
            <a:spLocks noChangeArrowheads="1"/>
          </p:cNvSpPr>
          <p:nvPr/>
        </p:nvSpPr>
        <p:spPr bwMode="auto">
          <a:xfrm>
            <a:off x="557213" y="5476875"/>
            <a:ext cx="19431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kumimoji="1" lang="zh-CN" altLang="en-US" sz="3200" baseline="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点电荷；</a:t>
            </a:r>
            <a:endParaRPr kumimoji="1" lang="zh-CN" altLang="en-US" sz="3200" b="0" baseline="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0725" name="Rectangle 5">
            <a:extLst>
              <a:ext uri="{FF2B5EF4-FFF2-40B4-BE49-F238E27FC236}">
                <a16:creationId xmlns:a16="http://schemas.microsoft.com/office/drawing/2014/main" id="{0423C879-3942-2BBF-A1CF-688F271FDE3B}"/>
              </a:ext>
            </a:extLst>
          </p:cNvPr>
          <p:cNvSpPr>
            <a:spLocks noChangeArrowheads="1"/>
          </p:cNvSpPr>
          <p:nvPr/>
        </p:nvSpPr>
        <p:spPr bwMode="auto">
          <a:xfrm>
            <a:off x="3700463" y="6162675"/>
            <a:ext cx="34480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kumimoji="1" lang="zh-CN" altLang="en-US" sz="3200" baseline="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均匀带电长圆筒。</a:t>
            </a:r>
          </a:p>
        </p:txBody>
      </p:sp>
      <p:sp>
        <p:nvSpPr>
          <p:cNvPr id="30726" name="Rectangle 6">
            <a:extLst>
              <a:ext uri="{FF2B5EF4-FFF2-40B4-BE49-F238E27FC236}">
                <a16:creationId xmlns:a16="http://schemas.microsoft.com/office/drawing/2014/main" id="{686628CD-5E13-EA22-FB2E-ACCB1CAD7D3F}"/>
              </a:ext>
            </a:extLst>
          </p:cNvPr>
          <p:cNvSpPr>
            <a:spLocks noChangeArrowheads="1"/>
          </p:cNvSpPr>
          <p:nvPr/>
        </p:nvSpPr>
        <p:spPr bwMode="auto">
          <a:xfrm>
            <a:off x="557213" y="6143625"/>
            <a:ext cx="34480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kumimoji="1" lang="zh-CN" altLang="en-US" sz="3200" baseline="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均匀带电长直线；</a:t>
            </a:r>
          </a:p>
        </p:txBody>
      </p:sp>
      <p:sp>
        <p:nvSpPr>
          <p:cNvPr id="30727" name="Rectangle 7">
            <a:extLst>
              <a:ext uri="{FF2B5EF4-FFF2-40B4-BE49-F238E27FC236}">
                <a16:creationId xmlns:a16="http://schemas.microsoft.com/office/drawing/2014/main" id="{611E0F7B-68B6-7790-943B-E9F578F1A308}"/>
              </a:ext>
            </a:extLst>
          </p:cNvPr>
          <p:cNvSpPr>
            <a:spLocks noChangeArrowheads="1"/>
          </p:cNvSpPr>
          <p:nvPr/>
        </p:nvSpPr>
        <p:spPr bwMode="auto">
          <a:xfrm>
            <a:off x="5167313" y="5553075"/>
            <a:ext cx="34480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kumimoji="1" lang="zh-CN" altLang="en-US" sz="3200" baseline="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均匀带电大平板；</a:t>
            </a:r>
          </a:p>
        </p:txBody>
      </p:sp>
      <p:sp>
        <p:nvSpPr>
          <p:cNvPr id="30728" name="Rectangle 8">
            <a:extLst>
              <a:ext uri="{FF2B5EF4-FFF2-40B4-BE49-F238E27FC236}">
                <a16:creationId xmlns:a16="http://schemas.microsoft.com/office/drawing/2014/main" id="{74F8E57F-36D5-1A65-1B1E-269CE5371CD3}"/>
              </a:ext>
            </a:extLst>
          </p:cNvPr>
          <p:cNvSpPr>
            <a:spLocks noChangeArrowheads="1"/>
          </p:cNvSpPr>
          <p:nvPr/>
        </p:nvSpPr>
        <p:spPr bwMode="auto">
          <a:xfrm>
            <a:off x="2043113" y="5514975"/>
            <a:ext cx="34480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kumimoji="1" lang="zh-CN" altLang="en-US" sz="3200" baseline="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均匀带电薄球壳；</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7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p:bldP spid="30724" grpId="0"/>
      <p:bldP spid="30725" grpId="0"/>
      <p:bldP spid="30726" grpId="0"/>
      <p:bldP spid="30727" grpId="0"/>
      <p:bldP spid="307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9066527-322E-5CE0-5762-9B7C4F74626C}"/>
              </a:ext>
            </a:extLst>
          </p:cNvPr>
          <p:cNvSpPr>
            <a:spLocks noGrp="1" noChangeArrowheads="1"/>
          </p:cNvSpPr>
          <p:nvPr>
            <p:ph type="title"/>
          </p:nvPr>
        </p:nvSpPr>
        <p:spPr>
          <a:xfrm>
            <a:off x="395288" y="206375"/>
            <a:ext cx="8001000" cy="682625"/>
          </a:xfrm>
        </p:spPr>
        <p:txBody>
          <a:bodyPr>
            <a:normAutofit fontScale="90000"/>
          </a:bodyPr>
          <a:lstStyle/>
          <a:p>
            <a:pPr eaLnBrk="1" hangingPunct="1"/>
            <a:r>
              <a:rPr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互能</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和</a:t>
            </a:r>
            <a:r>
              <a:rPr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自能</a:t>
            </a:r>
            <a:r>
              <a:rPr lang="zh-CN" altLang="en-US" dirty="0">
                <a:latin typeface="Times New Roman" panose="02020603050405020304" pitchFamily="18" charset="0"/>
                <a:ea typeface="黑体" panose="02010609060101010101" pitchFamily="49" charset="-122"/>
                <a:cs typeface="Times New Roman" panose="02020603050405020304" pitchFamily="18" charset="0"/>
              </a:rPr>
              <a:t>的概念</a:t>
            </a:r>
          </a:p>
        </p:txBody>
      </p:sp>
      <p:sp>
        <p:nvSpPr>
          <p:cNvPr id="449539" name="Rectangle 3">
            <a:extLst>
              <a:ext uri="{FF2B5EF4-FFF2-40B4-BE49-F238E27FC236}">
                <a16:creationId xmlns:a16="http://schemas.microsoft.com/office/drawing/2014/main" id="{1D051694-A415-C5DD-D001-4F9C4E4CC61F}"/>
              </a:ext>
            </a:extLst>
          </p:cNvPr>
          <p:cNvSpPr>
            <a:spLocks noGrp="1" noChangeArrowheads="1"/>
          </p:cNvSpPr>
          <p:nvPr>
            <p:ph type="body" idx="1"/>
          </p:nvPr>
        </p:nvSpPr>
        <p:spPr>
          <a:xfrm>
            <a:off x="0" y="901700"/>
            <a:ext cx="6307667" cy="5456238"/>
          </a:xfrm>
        </p:spPr>
        <p:txBody>
          <a:bodyPr>
            <a:normAutofit/>
          </a:bodyPr>
          <a:lstStyle/>
          <a:p>
            <a:pPr marL="536575" lvl="1" indent="-444500" eaLnBrk="1" hangingPunct="1">
              <a:lnSpc>
                <a:spcPct val="150000"/>
              </a:lnSpc>
            </a:pPr>
            <a:r>
              <a:rPr lang="zh-CN" altLang="en-US" dirty="0">
                <a:latin typeface="Times New Roman" panose="02020603050405020304" pitchFamily="18" charset="0"/>
                <a:ea typeface="黑体" panose="02010609060101010101" pitchFamily="49" charset="-122"/>
                <a:cs typeface="Times New Roman" panose="02020603050405020304" pitchFamily="18" charset="0"/>
              </a:rPr>
              <a:t>把每个带电体看作一个不可分割的整体</a:t>
            </a:r>
            <a:r>
              <a:rPr lang="en-US" altLang="zh-CN"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dirty="0">
                <a:latin typeface="Times New Roman" panose="02020603050405020304" pitchFamily="18" charset="0"/>
                <a:ea typeface="黑体" panose="02010609060101010101" pitchFamily="49" charset="-122"/>
                <a:cs typeface="Times New Roman" panose="02020603050405020304" pitchFamily="18" charset="0"/>
              </a:rPr>
              <a:t>将各带电体从无限远移到目前的位置抵抗静电力所作的功等于他们之间的</a:t>
            </a:r>
            <a:r>
              <a:rPr lang="zh-CN" altLang="en-US"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相互作用能</a:t>
            </a:r>
            <a:r>
              <a:rPr lang="en-US" altLang="zh-CN"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i="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W</a:t>
            </a:r>
            <a:r>
              <a:rPr kumimoji="1" lang="zh-CN" altLang="en-US" baseline="-250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互</a:t>
            </a:r>
            <a:endParaRPr lang="zh-CN" altLang="en-US"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a:p>
            <a:pPr marL="536575" lvl="1" indent="-444500" eaLnBrk="1" hangingPunct="1">
              <a:lnSpc>
                <a:spcPct val="150000"/>
              </a:lnSpc>
            </a:pPr>
            <a:r>
              <a:rPr lang="zh-CN" altLang="en-US" dirty="0">
                <a:latin typeface="Times New Roman" panose="02020603050405020304" pitchFamily="18" charset="0"/>
                <a:ea typeface="黑体" panose="02010609060101010101" pitchFamily="49" charset="-122"/>
                <a:cs typeface="Times New Roman" panose="02020603050405020304" pitchFamily="18" charset="0"/>
              </a:rPr>
              <a:t>将每个带电体上的各部分电荷从无限分散的状态聚集起来时抵抗静电力所作的功等于这个带电体的</a:t>
            </a:r>
            <a:r>
              <a:rPr lang="zh-CN" altLang="en-US"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自能</a:t>
            </a:r>
            <a:r>
              <a:rPr lang="en-US" altLang="zh-CN"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lang="el-GR" altLang="zh-CN" dirty="0">
                <a:latin typeface="Times New Roman" panose="02020603050405020304" pitchFamily="18" charset="0"/>
                <a:ea typeface="黑体" panose="02010609060101010101" pitchFamily="49" charset="-122"/>
                <a:cs typeface="Times New Roman" panose="02020603050405020304" pitchFamily="18" charset="0"/>
              </a:rPr>
              <a:t> </a:t>
            </a:r>
            <a:r>
              <a:rPr kumimoji="1" lang="el-GR" altLang="zh-CN" i="1"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W</a:t>
            </a:r>
            <a:r>
              <a:rPr kumimoji="1" lang="zh-CN" altLang="el-GR" baseline="-250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自</a:t>
            </a:r>
            <a:endParaRPr kumimoji="1" lang="zh-CN" altLang="en-US" baseline="-250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2" name="Picture 1">
            <a:extLst>
              <a:ext uri="{FF2B5EF4-FFF2-40B4-BE49-F238E27FC236}">
                <a16:creationId xmlns:a16="http://schemas.microsoft.com/office/drawing/2014/main" id="{13D50DC6-4B7E-0AC6-6408-2290DE50BF87}"/>
              </a:ext>
            </a:extLst>
          </p:cNvPr>
          <p:cNvPicPr>
            <a:picLocks noChangeAspect="1"/>
          </p:cNvPicPr>
          <p:nvPr/>
        </p:nvPicPr>
        <p:blipFill>
          <a:blip r:embed="rId2"/>
          <a:stretch>
            <a:fillRect/>
          </a:stretch>
        </p:blipFill>
        <p:spPr>
          <a:xfrm>
            <a:off x="6668030" y="1138237"/>
            <a:ext cx="2373312" cy="1366837"/>
          </a:xfrm>
          <a:prstGeom prst="rect">
            <a:avLst/>
          </a:prstGeom>
          <a:ln>
            <a:noFill/>
          </a:ln>
          <a:effectLst>
            <a:outerShdw blurRad="292100" dist="139700" dir="2700000" algn="tl" rotWithShape="0">
              <a:srgbClr val="333333">
                <a:alpha val="65000"/>
              </a:srgbClr>
            </a:outerShdw>
          </a:effectLst>
        </p:spPr>
      </p:pic>
      <p:pic>
        <p:nvPicPr>
          <p:cNvPr id="17413" name="Picture 2">
            <a:extLst>
              <a:ext uri="{FF2B5EF4-FFF2-40B4-BE49-F238E27FC236}">
                <a16:creationId xmlns:a16="http://schemas.microsoft.com/office/drawing/2014/main" id="{566ECD32-BE71-7A44-65E7-FEC97753E3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1308" y="3429000"/>
            <a:ext cx="1682750" cy="150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49539">
                                            <p:txEl>
                                              <p:pRg st="0" end="0"/>
                                            </p:txEl>
                                          </p:spTgt>
                                        </p:tgtEl>
                                        <p:attrNameLst>
                                          <p:attrName>style.visibility</p:attrName>
                                        </p:attrNameLst>
                                      </p:cBhvr>
                                      <p:to>
                                        <p:strVal val="visible"/>
                                      </p:to>
                                    </p:set>
                                  </p:childTnLst>
                                </p:cTn>
                              </p:par>
                            </p:childTnLst>
                          </p:cTn>
                        </p:par>
                        <p:par>
                          <p:cTn id="7" fill="hold" nodeType="withGroup">
                            <p:stCondLst>
                              <p:cond delay="0"/>
                            </p:stCondLst>
                            <p:childTnLst>
                              <p:par>
                                <p:cTn id="8" presetID="1"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49539">
                                            <p:txEl>
                                              <p:pRg st="1" end="1"/>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174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3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3" name="Text Box 6">
            <a:extLst>
              <a:ext uri="{FF2B5EF4-FFF2-40B4-BE49-F238E27FC236}">
                <a16:creationId xmlns:a16="http://schemas.microsoft.com/office/drawing/2014/main" id="{28BCEB49-A0D3-A85B-9A99-BC1A2249A6F0}"/>
              </a:ext>
            </a:extLst>
          </p:cNvPr>
          <p:cNvSpPr txBox="1">
            <a:spLocks noChangeArrowheads="1"/>
          </p:cNvSpPr>
          <p:nvPr/>
        </p:nvSpPr>
        <p:spPr bwMode="auto">
          <a:xfrm>
            <a:off x="466356" y="1319095"/>
            <a:ext cx="27146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kumimoji="1" lang="zh-CN" altLang="en-US" sz="2800" baseline="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两个点电荷：</a:t>
            </a:r>
          </a:p>
        </p:txBody>
      </p:sp>
      <p:graphicFrame>
        <p:nvGraphicFramePr>
          <p:cNvPr id="6146" name="Object 7">
            <a:extLst>
              <a:ext uri="{FF2B5EF4-FFF2-40B4-BE49-F238E27FC236}">
                <a16:creationId xmlns:a16="http://schemas.microsoft.com/office/drawing/2014/main" id="{043F60F4-2693-02FD-61BD-766C9BD93D34}"/>
              </a:ext>
            </a:extLst>
          </p:cNvPr>
          <p:cNvGraphicFramePr>
            <a:graphicFrameLocks noChangeAspect="1"/>
          </p:cNvGraphicFramePr>
          <p:nvPr>
            <p:extLst>
              <p:ext uri="{D42A27DB-BD31-4B8C-83A1-F6EECF244321}">
                <p14:modId xmlns:p14="http://schemas.microsoft.com/office/powerpoint/2010/main" val="4021365226"/>
              </p:ext>
            </p:extLst>
          </p:nvPr>
        </p:nvGraphicFramePr>
        <p:xfrm>
          <a:off x="566159" y="2196252"/>
          <a:ext cx="2493963" cy="742950"/>
        </p:xfrm>
        <a:graphic>
          <a:graphicData uri="http://schemas.openxmlformats.org/presentationml/2006/ole">
            <mc:AlternateContent xmlns:mc="http://schemas.openxmlformats.org/markup-compatibility/2006">
              <mc:Choice xmlns:v="urn:schemas-microsoft-com:vml" Requires="v">
                <p:oleObj spid="_x0000_s1076" name="Equation" r:id="rId4" imgW="1155600" imgH="330120" progId="Equation.DSMT4">
                  <p:embed/>
                </p:oleObj>
              </mc:Choice>
              <mc:Fallback>
                <p:oleObj name="Equation" r:id="rId4" imgW="1155600" imgH="330120" progId="Equation.DSMT4">
                  <p:embed/>
                  <p:pic>
                    <p:nvPicPr>
                      <p:cNvPr id="6146" name="Object 7">
                        <a:extLst>
                          <a:ext uri="{FF2B5EF4-FFF2-40B4-BE49-F238E27FC236}">
                            <a16:creationId xmlns:a16="http://schemas.microsoft.com/office/drawing/2014/main" id="{043F60F4-2693-02FD-61BD-766C9BD93D34}"/>
                          </a:ext>
                        </a:extLst>
                      </p:cNvPr>
                      <p:cNvPicPr>
                        <a:picLocks noChangeAspect="1" noChangeArrowheads="1"/>
                      </p:cNvPicPr>
                      <p:nvPr/>
                    </p:nvPicPr>
                    <p:blipFill>
                      <a:blip r:embed="rId5"/>
                      <a:srcRect/>
                      <a:stretch>
                        <a:fillRect/>
                      </a:stretch>
                    </p:blipFill>
                    <p:spPr bwMode="auto">
                      <a:xfrm>
                        <a:off x="566159" y="2196252"/>
                        <a:ext cx="2493963" cy="742950"/>
                      </a:xfrm>
                      <a:prstGeom prst="rect">
                        <a:avLst/>
                      </a:prstGeom>
                      <a:noFill/>
                      <a:ln>
                        <a:noFill/>
                      </a:ln>
                    </p:spPr>
                  </p:pic>
                </p:oleObj>
              </mc:Fallback>
            </mc:AlternateContent>
          </a:graphicData>
        </a:graphic>
      </p:graphicFrame>
      <p:graphicFrame>
        <p:nvGraphicFramePr>
          <p:cNvPr id="6147" name="Object 8">
            <a:extLst>
              <a:ext uri="{FF2B5EF4-FFF2-40B4-BE49-F238E27FC236}">
                <a16:creationId xmlns:a16="http://schemas.microsoft.com/office/drawing/2014/main" id="{66C5E74C-0571-3FFB-E12C-5317A2E6645A}"/>
              </a:ext>
            </a:extLst>
          </p:cNvPr>
          <p:cNvGraphicFramePr>
            <a:graphicFrameLocks noChangeAspect="1"/>
          </p:cNvGraphicFramePr>
          <p:nvPr>
            <p:extLst>
              <p:ext uri="{D42A27DB-BD31-4B8C-83A1-F6EECF244321}">
                <p14:modId xmlns:p14="http://schemas.microsoft.com/office/powerpoint/2010/main" val="403089035"/>
              </p:ext>
            </p:extLst>
          </p:nvPr>
        </p:nvGraphicFramePr>
        <p:xfrm>
          <a:off x="4952422" y="2274379"/>
          <a:ext cx="1203325" cy="567282"/>
        </p:xfrm>
        <a:graphic>
          <a:graphicData uri="http://schemas.openxmlformats.org/presentationml/2006/ole">
            <mc:AlternateContent xmlns:mc="http://schemas.openxmlformats.org/markup-compatibility/2006">
              <mc:Choice xmlns:v="urn:schemas-microsoft-com:vml" Requires="v">
                <p:oleObj spid="_x0000_s1077" name="Equation" r:id="rId6" imgW="482391" imgH="228501" progId="Equation.DSMT4">
                  <p:embed/>
                </p:oleObj>
              </mc:Choice>
              <mc:Fallback>
                <p:oleObj name="Equation" r:id="rId6" imgW="482391" imgH="228501" progId="Equation.DSMT4">
                  <p:embed/>
                  <p:pic>
                    <p:nvPicPr>
                      <p:cNvPr id="6147" name="Object 8">
                        <a:extLst>
                          <a:ext uri="{FF2B5EF4-FFF2-40B4-BE49-F238E27FC236}">
                            <a16:creationId xmlns:a16="http://schemas.microsoft.com/office/drawing/2014/main" id="{66C5E74C-0571-3FFB-E12C-5317A2E664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2422" y="2274379"/>
                        <a:ext cx="1203325" cy="567282"/>
                      </a:xfrm>
                      <a:prstGeom prst="rect">
                        <a:avLst/>
                      </a:prstGeom>
                      <a:noFill/>
                      <a:ln>
                        <a:noFill/>
                      </a:ln>
                    </p:spPr>
                  </p:pic>
                </p:oleObj>
              </mc:Fallback>
            </mc:AlternateContent>
          </a:graphicData>
        </a:graphic>
      </p:graphicFrame>
      <p:sp>
        <p:nvSpPr>
          <p:cNvPr id="6154" name="Text Box 9">
            <a:extLst>
              <a:ext uri="{FF2B5EF4-FFF2-40B4-BE49-F238E27FC236}">
                <a16:creationId xmlns:a16="http://schemas.microsoft.com/office/drawing/2014/main" id="{DA5E870E-EF5D-3410-D3B6-35E71E3ACDDA}"/>
              </a:ext>
            </a:extLst>
          </p:cNvPr>
          <p:cNvSpPr txBox="1">
            <a:spLocks noChangeArrowheads="1"/>
          </p:cNvSpPr>
          <p:nvPr/>
        </p:nvSpPr>
        <p:spPr bwMode="auto">
          <a:xfrm>
            <a:off x="469705" y="4215380"/>
            <a:ext cx="15501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kumimoji="1" lang="zh-CN" altLang="en-US" sz="2400" baseline="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同理：</a:t>
            </a:r>
          </a:p>
        </p:txBody>
      </p:sp>
      <p:graphicFrame>
        <p:nvGraphicFramePr>
          <p:cNvPr id="6148" name="Object 10">
            <a:extLst>
              <a:ext uri="{FF2B5EF4-FFF2-40B4-BE49-F238E27FC236}">
                <a16:creationId xmlns:a16="http://schemas.microsoft.com/office/drawing/2014/main" id="{F1ED420C-5E5D-DB2B-41CD-865A2002D15E}"/>
              </a:ext>
            </a:extLst>
          </p:cNvPr>
          <p:cNvGraphicFramePr>
            <a:graphicFrameLocks noChangeAspect="1"/>
          </p:cNvGraphicFramePr>
          <p:nvPr>
            <p:extLst>
              <p:ext uri="{D42A27DB-BD31-4B8C-83A1-F6EECF244321}">
                <p14:modId xmlns:p14="http://schemas.microsoft.com/office/powerpoint/2010/main" val="1375924770"/>
              </p:ext>
            </p:extLst>
          </p:nvPr>
        </p:nvGraphicFramePr>
        <p:xfrm>
          <a:off x="1925269" y="4238183"/>
          <a:ext cx="1743075" cy="560388"/>
        </p:xfrm>
        <a:graphic>
          <a:graphicData uri="http://schemas.openxmlformats.org/presentationml/2006/ole">
            <mc:AlternateContent xmlns:mc="http://schemas.openxmlformats.org/markup-compatibility/2006">
              <mc:Choice xmlns:v="urn:schemas-microsoft-com:vml" Requires="v">
                <p:oleObj spid="_x0000_s1078" name="Equation" r:id="rId8" imgW="711000" imgH="228600" progId="Equation.DSMT4">
                  <p:embed/>
                </p:oleObj>
              </mc:Choice>
              <mc:Fallback>
                <p:oleObj name="Equation" r:id="rId8" imgW="711000" imgH="228600" progId="Equation.DSMT4">
                  <p:embed/>
                  <p:pic>
                    <p:nvPicPr>
                      <p:cNvPr id="6148" name="Object 10">
                        <a:extLst>
                          <a:ext uri="{FF2B5EF4-FFF2-40B4-BE49-F238E27FC236}">
                            <a16:creationId xmlns:a16="http://schemas.microsoft.com/office/drawing/2014/main" id="{F1ED420C-5E5D-DB2B-41CD-865A2002D15E}"/>
                          </a:ext>
                        </a:extLst>
                      </p:cNvPr>
                      <p:cNvPicPr>
                        <a:picLocks noChangeAspect="1" noChangeArrowheads="1"/>
                      </p:cNvPicPr>
                      <p:nvPr/>
                    </p:nvPicPr>
                    <p:blipFill>
                      <a:blip r:embed="rId9"/>
                      <a:srcRect/>
                      <a:stretch>
                        <a:fillRect/>
                      </a:stretch>
                    </p:blipFill>
                    <p:spPr bwMode="auto">
                      <a:xfrm>
                        <a:off x="1925269" y="4238183"/>
                        <a:ext cx="1743075" cy="560388"/>
                      </a:xfrm>
                      <a:prstGeom prst="rect">
                        <a:avLst/>
                      </a:prstGeom>
                      <a:noFill/>
                      <a:ln>
                        <a:noFill/>
                      </a:ln>
                    </p:spPr>
                  </p:pic>
                </p:oleObj>
              </mc:Fallback>
            </mc:AlternateContent>
          </a:graphicData>
        </a:graphic>
      </p:graphicFrame>
      <p:sp>
        <p:nvSpPr>
          <p:cNvPr id="6155" name="Text Box 11">
            <a:extLst>
              <a:ext uri="{FF2B5EF4-FFF2-40B4-BE49-F238E27FC236}">
                <a16:creationId xmlns:a16="http://schemas.microsoft.com/office/drawing/2014/main" id="{AD567B5B-3FAC-E250-4493-6408D2586645}"/>
              </a:ext>
            </a:extLst>
          </p:cNvPr>
          <p:cNvSpPr txBox="1">
            <a:spLocks noChangeArrowheads="1"/>
          </p:cNvSpPr>
          <p:nvPr/>
        </p:nvSpPr>
        <p:spPr bwMode="auto">
          <a:xfrm>
            <a:off x="466356" y="4884037"/>
            <a:ext cx="307181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kumimoji="1" lang="zh-CN" altLang="en-US" sz="2800" baseline="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写成对称形式：</a:t>
            </a:r>
          </a:p>
        </p:txBody>
      </p:sp>
      <p:graphicFrame>
        <p:nvGraphicFramePr>
          <p:cNvPr id="6149" name="Object 12">
            <a:extLst>
              <a:ext uri="{FF2B5EF4-FFF2-40B4-BE49-F238E27FC236}">
                <a16:creationId xmlns:a16="http://schemas.microsoft.com/office/drawing/2014/main" id="{6A0E1602-6B57-3D1E-E4EB-64355003A36D}"/>
              </a:ext>
            </a:extLst>
          </p:cNvPr>
          <p:cNvGraphicFramePr>
            <a:graphicFrameLocks noChangeAspect="1"/>
          </p:cNvGraphicFramePr>
          <p:nvPr>
            <p:extLst>
              <p:ext uri="{D42A27DB-BD31-4B8C-83A1-F6EECF244321}">
                <p14:modId xmlns:p14="http://schemas.microsoft.com/office/powerpoint/2010/main" val="3880906000"/>
              </p:ext>
            </p:extLst>
          </p:nvPr>
        </p:nvGraphicFramePr>
        <p:xfrm>
          <a:off x="2116353" y="5289345"/>
          <a:ext cx="6428317" cy="933884"/>
        </p:xfrm>
        <a:graphic>
          <a:graphicData uri="http://schemas.openxmlformats.org/presentationml/2006/ole">
            <mc:AlternateContent xmlns:mc="http://schemas.openxmlformats.org/markup-compatibility/2006">
              <mc:Choice xmlns:v="urn:schemas-microsoft-com:vml" Requires="v">
                <p:oleObj spid="_x0000_s1079" name="Equation" r:id="rId10" imgW="2514600" imgH="393700" progId="Equation.DSMT4">
                  <p:embed/>
                </p:oleObj>
              </mc:Choice>
              <mc:Fallback>
                <p:oleObj name="Equation" r:id="rId10" imgW="2514600" imgH="393700" progId="Equation.DSMT4">
                  <p:embed/>
                  <p:pic>
                    <p:nvPicPr>
                      <p:cNvPr id="6149" name="Object 12">
                        <a:extLst>
                          <a:ext uri="{FF2B5EF4-FFF2-40B4-BE49-F238E27FC236}">
                            <a16:creationId xmlns:a16="http://schemas.microsoft.com/office/drawing/2014/main" id="{6A0E1602-6B57-3D1E-E4EB-64355003A36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16353" y="5289345"/>
                        <a:ext cx="6428317" cy="933884"/>
                      </a:xfrm>
                      <a:prstGeom prst="rect">
                        <a:avLst/>
                      </a:prstGeom>
                      <a:solidFill>
                        <a:schemeClr val="bg1"/>
                      </a:solidFill>
                      <a:ln>
                        <a:noFill/>
                      </a:ln>
                    </p:spPr>
                  </p:pic>
                </p:oleObj>
              </mc:Fallback>
            </mc:AlternateContent>
          </a:graphicData>
        </a:graphic>
      </p:graphicFrame>
      <p:sp>
        <p:nvSpPr>
          <p:cNvPr id="18449" name="Rectangle 3">
            <a:extLst>
              <a:ext uri="{FF2B5EF4-FFF2-40B4-BE49-F238E27FC236}">
                <a16:creationId xmlns:a16="http://schemas.microsoft.com/office/drawing/2014/main" id="{7E590C2F-BD3B-B4D7-39EC-53F8A8A69C29}"/>
              </a:ext>
            </a:extLst>
          </p:cNvPr>
          <p:cNvSpPr>
            <a:spLocks noChangeArrowheads="1"/>
          </p:cNvSpPr>
          <p:nvPr/>
        </p:nvSpPr>
        <p:spPr bwMode="auto">
          <a:xfrm>
            <a:off x="4853959" y="3167121"/>
            <a:ext cx="526402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aseline="30000">
                <a:solidFill>
                  <a:schemeClr val="tx1"/>
                </a:solidFill>
                <a:latin typeface="Verdana" panose="020B0604030504040204" pitchFamily="34" charset="0"/>
                <a:ea typeface="宋体" panose="02010600030101010101" pitchFamily="2" charset="-122"/>
              </a:defRPr>
            </a:lvl1pPr>
            <a:lvl2pPr marL="742950" indent="-285750">
              <a:defRPr baseline="30000">
                <a:solidFill>
                  <a:schemeClr val="tx1"/>
                </a:solidFill>
                <a:latin typeface="Verdana" panose="020B0604030504040204" pitchFamily="34" charset="0"/>
                <a:ea typeface="宋体" panose="02010600030101010101" pitchFamily="2" charset="-122"/>
              </a:defRPr>
            </a:lvl2pPr>
            <a:lvl3pPr marL="1143000" indent="-228600">
              <a:defRPr baseline="30000">
                <a:solidFill>
                  <a:schemeClr val="tx1"/>
                </a:solidFill>
                <a:latin typeface="Verdana" panose="020B0604030504040204" pitchFamily="34" charset="0"/>
                <a:ea typeface="宋体" panose="02010600030101010101" pitchFamily="2" charset="-122"/>
              </a:defRPr>
            </a:lvl3pPr>
            <a:lvl4pPr marL="1600200" indent="-228600">
              <a:defRPr baseline="30000">
                <a:solidFill>
                  <a:schemeClr val="tx1"/>
                </a:solidFill>
                <a:latin typeface="Verdana" panose="020B0604030504040204" pitchFamily="34" charset="0"/>
                <a:ea typeface="宋体" panose="02010600030101010101" pitchFamily="2" charset="-122"/>
              </a:defRPr>
            </a:lvl4pPr>
            <a:lvl5pPr marL="2057400" indent="-228600">
              <a:defRPr baseline="30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baseline="30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baseline="30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baseline="30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baseline="30000">
                <a:solidFill>
                  <a:schemeClr val="tx1"/>
                </a:solidFill>
                <a:latin typeface="Verdana" panose="020B0604030504040204" pitchFamily="34" charset="0"/>
                <a:ea typeface="宋体" panose="02010600030101010101" pitchFamily="2" charset="-122"/>
              </a:defRPr>
            </a:lvl9pPr>
          </a:lstStyle>
          <a:p>
            <a:r>
              <a:rPr kumimoji="1" lang="en-US" altLang="zh-CN" sz="2400" b="1" i="1" baseline="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q</a:t>
            </a:r>
            <a:r>
              <a:rPr kumimoji="1" lang="en-US" altLang="zh-CN" sz="2400" b="1" baseline="-250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1</a:t>
            </a:r>
            <a:r>
              <a:rPr kumimoji="1" lang="zh-CN" altLang="en-US" sz="2400" b="1" baseline="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产生的电场在</a:t>
            </a:r>
            <a:r>
              <a:rPr kumimoji="1" lang="en-US" altLang="zh-CN" sz="2400" b="1" baseline="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2</a:t>
            </a:r>
            <a:r>
              <a:rPr kumimoji="1" lang="zh-CN" altLang="en-US" sz="2400" b="1" baseline="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点的电势</a:t>
            </a:r>
            <a:r>
              <a:rPr kumimoji="1" lang="en-US" altLang="zh-CN" sz="2400" b="1" baseline="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r>
              <a:rPr kumimoji="1" lang="en-US" altLang="zh-CN" sz="2400" b="1" i="1" baseline="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U</a:t>
            </a:r>
            <a:r>
              <a:rPr kumimoji="1" lang="en-US" altLang="zh-CN" sz="2400" b="1" baseline="-250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12</a:t>
            </a:r>
            <a:r>
              <a:rPr kumimoji="1" lang="en-US" altLang="zh-CN" sz="2400" b="1" baseline="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a:t>
            </a:r>
            <a:endParaRPr kumimoji="1" lang="zh-CN" altLang="en-US" sz="2400" b="1" baseline="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4" name="Object 7">
            <a:extLst>
              <a:ext uri="{FF2B5EF4-FFF2-40B4-BE49-F238E27FC236}">
                <a16:creationId xmlns:a16="http://schemas.microsoft.com/office/drawing/2014/main" id="{B202228C-E9B8-1296-68D6-9D9ED4B6010B}"/>
              </a:ext>
            </a:extLst>
          </p:cNvPr>
          <p:cNvGraphicFramePr>
            <a:graphicFrameLocks noChangeAspect="1"/>
          </p:cNvGraphicFramePr>
          <p:nvPr>
            <p:extLst>
              <p:ext uri="{D42A27DB-BD31-4B8C-83A1-F6EECF244321}">
                <p14:modId xmlns:p14="http://schemas.microsoft.com/office/powerpoint/2010/main" val="1509000139"/>
              </p:ext>
            </p:extLst>
          </p:nvPr>
        </p:nvGraphicFramePr>
        <p:xfrm>
          <a:off x="3047631" y="2193609"/>
          <a:ext cx="1808163" cy="742950"/>
        </p:xfrm>
        <a:graphic>
          <a:graphicData uri="http://schemas.openxmlformats.org/presentationml/2006/ole">
            <mc:AlternateContent xmlns:mc="http://schemas.openxmlformats.org/markup-compatibility/2006">
              <mc:Choice xmlns:v="urn:schemas-microsoft-com:vml" Requires="v">
                <p:oleObj spid="_x0000_s1080" name="Equation" r:id="rId12" imgW="838080" imgH="330120" progId="Equation.DSMT4">
                  <p:embed/>
                </p:oleObj>
              </mc:Choice>
              <mc:Fallback>
                <p:oleObj name="Equation" r:id="rId12" imgW="838080" imgH="330120" progId="Equation.DSMT4">
                  <p:embed/>
                  <p:pic>
                    <p:nvPicPr>
                      <p:cNvPr id="6146" name="Object 7">
                        <a:extLst>
                          <a:ext uri="{FF2B5EF4-FFF2-40B4-BE49-F238E27FC236}">
                            <a16:creationId xmlns:a16="http://schemas.microsoft.com/office/drawing/2014/main" id="{043F60F4-2693-02FD-61BD-766C9BD93D34}"/>
                          </a:ext>
                        </a:extLst>
                      </p:cNvPr>
                      <p:cNvPicPr>
                        <a:picLocks noChangeAspect="1" noChangeArrowheads="1"/>
                      </p:cNvPicPr>
                      <p:nvPr/>
                    </p:nvPicPr>
                    <p:blipFill>
                      <a:blip r:embed="rId13"/>
                      <a:srcRect/>
                      <a:stretch>
                        <a:fillRect/>
                      </a:stretch>
                    </p:blipFill>
                    <p:spPr bwMode="auto">
                      <a:xfrm>
                        <a:off x="3047631" y="2193609"/>
                        <a:ext cx="1808163" cy="742950"/>
                      </a:xfrm>
                      <a:prstGeom prst="rect">
                        <a:avLst/>
                      </a:prstGeom>
                      <a:noFill/>
                      <a:ln>
                        <a:noFill/>
                      </a:ln>
                    </p:spPr>
                  </p:pic>
                </p:oleObj>
              </mc:Fallback>
            </mc:AlternateContent>
          </a:graphicData>
        </a:graphic>
      </p:graphicFrame>
      <p:sp>
        <p:nvSpPr>
          <p:cNvPr id="5" name="椭圆 4">
            <a:extLst>
              <a:ext uri="{FF2B5EF4-FFF2-40B4-BE49-F238E27FC236}">
                <a16:creationId xmlns:a16="http://schemas.microsoft.com/office/drawing/2014/main" id="{A3D4B89C-E8D4-4E25-C7AB-88433F162975}"/>
              </a:ext>
            </a:extLst>
          </p:cNvPr>
          <p:cNvSpPr/>
          <p:nvPr/>
        </p:nvSpPr>
        <p:spPr>
          <a:xfrm>
            <a:off x="5194963" y="1454004"/>
            <a:ext cx="237067" cy="24553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cs typeface="Times New Roman" panose="02020603050405020304" pitchFamily="18" charset="0"/>
              </a:rPr>
              <a:t>+</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89D2623E-E5F6-86AC-B46F-FCF61DEEEE96}"/>
              </a:ext>
            </a:extLst>
          </p:cNvPr>
          <p:cNvSpPr txBox="1"/>
          <p:nvPr/>
        </p:nvSpPr>
        <p:spPr>
          <a:xfrm>
            <a:off x="5099335" y="1728666"/>
            <a:ext cx="506564" cy="461665"/>
          </a:xfrm>
          <a:prstGeom prst="rect">
            <a:avLst/>
          </a:prstGeom>
          <a:noFill/>
        </p:spPr>
        <p:txBody>
          <a:bodyPr wrap="square" rtlCol="0">
            <a:spAutoFit/>
          </a:bodyPr>
          <a:lstStyle/>
          <a:p>
            <a:r>
              <a:rPr lang="en-US" altLang="zh-CN" sz="2400" i="1" dirty="0">
                <a:latin typeface="Times New Roman" panose="02020603050405020304" pitchFamily="18" charset="0"/>
                <a:cs typeface="Times New Roman" panose="02020603050405020304" pitchFamily="18" charset="0"/>
              </a:rPr>
              <a:t>q</a:t>
            </a:r>
            <a:r>
              <a:rPr lang="en-US" altLang="zh-CN" sz="2400" baseline="-25000" dirty="0">
                <a:latin typeface="Times New Roman" panose="02020603050405020304" pitchFamily="18" charset="0"/>
                <a:cs typeface="Times New Roman" panose="02020603050405020304" pitchFamily="18" charset="0"/>
              </a:rPr>
              <a:t>1</a:t>
            </a:r>
            <a:endParaRPr lang="zh-CN" altLang="en-US" sz="2400" baseline="-25000" dirty="0">
              <a:latin typeface="Times New Roman" panose="02020603050405020304" pitchFamily="18" charset="0"/>
              <a:cs typeface="Times New Roman" panose="02020603050405020304" pitchFamily="18" charset="0"/>
            </a:endParaRPr>
          </a:p>
        </p:txBody>
      </p:sp>
      <p:grpSp>
        <p:nvGrpSpPr>
          <p:cNvPr id="2" name="组合 1">
            <a:extLst>
              <a:ext uri="{FF2B5EF4-FFF2-40B4-BE49-F238E27FC236}">
                <a16:creationId xmlns:a16="http://schemas.microsoft.com/office/drawing/2014/main" id="{B3A34647-E994-445A-A3A5-F7498B52C8A0}"/>
              </a:ext>
            </a:extLst>
          </p:cNvPr>
          <p:cNvGrpSpPr/>
          <p:nvPr/>
        </p:nvGrpSpPr>
        <p:grpSpPr>
          <a:xfrm>
            <a:off x="6432445" y="1406576"/>
            <a:ext cx="2025366" cy="637881"/>
            <a:chOff x="6261364" y="2202230"/>
            <a:chExt cx="2025366" cy="637881"/>
          </a:xfrm>
        </p:grpSpPr>
        <p:sp>
          <p:nvSpPr>
            <p:cNvPr id="6" name="椭圆 5">
              <a:extLst>
                <a:ext uri="{FF2B5EF4-FFF2-40B4-BE49-F238E27FC236}">
                  <a16:creationId xmlns:a16="http://schemas.microsoft.com/office/drawing/2014/main" id="{B80703FE-6A8C-2306-18B9-8416BE7A6849}"/>
                </a:ext>
              </a:extLst>
            </p:cNvPr>
            <p:cNvSpPr/>
            <p:nvPr/>
          </p:nvSpPr>
          <p:spPr>
            <a:xfrm>
              <a:off x="6261364" y="2232095"/>
              <a:ext cx="237067" cy="24553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cs typeface="Times New Roman" panose="02020603050405020304" pitchFamily="18" charset="0"/>
                </a:rPr>
                <a:t>+</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8" name="文本框 7">
              <a:extLst>
                <a:ext uri="{FF2B5EF4-FFF2-40B4-BE49-F238E27FC236}">
                  <a16:creationId xmlns:a16="http://schemas.microsoft.com/office/drawing/2014/main" id="{895DDA23-2125-F42F-B4BA-F7B0ECC33A7D}"/>
                </a:ext>
              </a:extLst>
            </p:cNvPr>
            <p:cNvSpPr txBox="1"/>
            <p:nvPr/>
          </p:nvSpPr>
          <p:spPr>
            <a:xfrm>
              <a:off x="6293624" y="2378446"/>
              <a:ext cx="415498" cy="461665"/>
            </a:xfrm>
            <a:prstGeom prst="rect">
              <a:avLst/>
            </a:prstGeom>
            <a:noFill/>
          </p:spPr>
          <p:txBody>
            <a:bodyPr wrap="none" rtlCol="0">
              <a:spAutoFit/>
            </a:bodyPr>
            <a:lstStyle/>
            <a:p>
              <a:r>
                <a:rPr lang="en-US" altLang="zh-CN" sz="2400" i="1" dirty="0">
                  <a:latin typeface="Times New Roman" panose="02020603050405020304" pitchFamily="18" charset="0"/>
                  <a:cs typeface="Times New Roman" panose="02020603050405020304" pitchFamily="18" charset="0"/>
                </a:rPr>
                <a:t>q</a:t>
              </a:r>
              <a:r>
                <a:rPr lang="en-US" altLang="zh-CN" baseline="-25000" dirty="0">
                  <a:latin typeface="Times New Roman" panose="02020603050405020304" pitchFamily="18" charset="0"/>
                  <a:cs typeface="Times New Roman" panose="02020603050405020304" pitchFamily="18" charset="0"/>
                </a:rPr>
                <a:t>2</a:t>
              </a:r>
              <a:endParaRPr lang="zh-CN" altLang="en-US" baseline="-25000" dirty="0">
                <a:latin typeface="Times New Roman" panose="02020603050405020304" pitchFamily="18" charset="0"/>
                <a:cs typeface="Times New Roman" panose="02020603050405020304" pitchFamily="18" charset="0"/>
              </a:endParaRPr>
            </a:p>
          </p:txBody>
        </p:sp>
        <p:sp>
          <p:nvSpPr>
            <p:cNvPr id="15" name="Line 14">
              <a:extLst>
                <a:ext uri="{FF2B5EF4-FFF2-40B4-BE49-F238E27FC236}">
                  <a16:creationId xmlns:a16="http://schemas.microsoft.com/office/drawing/2014/main" id="{B9C7AC77-E24F-D113-F36A-2618B9A0CC5E}"/>
                </a:ext>
              </a:extLst>
            </p:cNvPr>
            <p:cNvSpPr>
              <a:spLocks noChangeShapeType="1"/>
            </p:cNvSpPr>
            <p:nvPr/>
          </p:nvSpPr>
          <p:spPr bwMode="auto">
            <a:xfrm flipH="1">
              <a:off x="6498431" y="2370654"/>
              <a:ext cx="1487488" cy="0"/>
            </a:xfrm>
            <a:prstGeom prst="line">
              <a:avLst/>
            </a:prstGeom>
            <a:noFill/>
            <a:ln w="28575">
              <a:solidFill>
                <a:schemeClr val="tx1"/>
              </a:solidFill>
              <a:prstDash val="lgDash"/>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Text Box 15">
              <a:extLst>
                <a:ext uri="{FF2B5EF4-FFF2-40B4-BE49-F238E27FC236}">
                  <a16:creationId xmlns:a16="http://schemas.microsoft.com/office/drawing/2014/main" id="{A02B79B1-837F-61E9-EF8B-606FD0B693DB}"/>
                </a:ext>
              </a:extLst>
            </p:cNvPr>
            <p:cNvSpPr txBox="1">
              <a:spLocks noChangeArrowheads="1"/>
            </p:cNvSpPr>
            <p:nvPr/>
          </p:nvSpPr>
          <p:spPr bwMode="auto">
            <a:xfrm>
              <a:off x="7677130" y="2202230"/>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kumimoji="1" lang="en-US" altLang="zh-CN" sz="3200" baseline="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endParaRPr kumimoji="1" lang="en-US" altLang="zh-CN" sz="3200" baseline="0" dirty="0">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0" name="Rectangle 2">
            <a:extLst>
              <a:ext uri="{FF2B5EF4-FFF2-40B4-BE49-F238E27FC236}">
                <a16:creationId xmlns:a16="http://schemas.microsoft.com/office/drawing/2014/main" id="{38E27B56-7F93-4DAA-996A-3ECE9994F3AD}"/>
              </a:ext>
            </a:extLst>
          </p:cNvPr>
          <p:cNvSpPr txBox="1">
            <a:spLocks noChangeArrowheads="1"/>
          </p:cNvSpPr>
          <p:nvPr/>
        </p:nvSpPr>
        <p:spPr>
          <a:xfrm>
            <a:off x="271788" y="262315"/>
            <a:ext cx="3154060" cy="682625"/>
          </a:xfrm>
          <a:prstGeom prst="rect">
            <a:avLst/>
          </a:prstGeom>
        </p:spPr>
        <p:txBody>
          <a:bodyP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点电荷系的互能</a:t>
            </a:r>
            <a:endParaRPr lang="zh-CN" altLang="en-US"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30" name="组合 29">
            <a:extLst>
              <a:ext uri="{FF2B5EF4-FFF2-40B4-BE49-F238E27FC236}">
                <a16:creationId xmlns:a16="http://schemas.microsoft.com/office/drawing/2014/main" id="{B7F242F0-B919-42C8-B396-AAFC16EB7D91}"/>
              </a:ext>
            </a:extLst>
          </p:cNvPr>
          <p:cNvGrpSpPr/>
          <p:nvPr/>
        </p:nvGrpSpPr>
        <p:grpSpPr>
          <a:xfrm>
            <a:off x="4743081" y="4020013"/>
            <a:ext cx="2547608" cy="1131752"/>
            <a:chOff x="4351402" y="4428644"/>
            <a:chExt cx="2547608" cy="1131752"/>
          </a:xfrm>
        </p:grpSpPr>
        <p:sp>
          <p:nvSpPr>
            <p:cNvPr id="23" name="文本框 22">
              <a:extLst>
                <a:ext uri="{FF2B5EF4-FFF2-40B4-BE49-F238E27FC236}">
                  <a16:creationId xmlns:a16="http://schemas.microsoft.com/office/drawing/2014/main" id="{320E6684-92CF-4F2F-8453-87F3DD24F2B9}"/>
                </a:ext>
              </a:extLst>
            </p:cNvPr>
            <p:cNvSpPr txBox="1"/>
            <p:nvPr/>
          </p:nvSpPr>
          <p:spPr>
            <a:xfrm>
              <a:off x="6115244" y="5052271"/>
              <a:ext cx="637439" cy="461665"/>
            </a:xfrm>
            <a:prstGeom prst="rect">
              <a:avLst/>
            </a:prstGeom>
            <a:noFill/>
          </p:spPr>
          <p:txBody>
            <a:bodyPr wrap="square" rtlCol="0">
              <a:spAutoFit/>
            </a:bodyPr>
            <a:lstStyle/>
            <a:p>
              <a:r>
                <a:rPr lang="en-US" altLang="zh-CN" sz="2400" i="1" dirty="0">
                  <a:latin typeface="Times New Roman" panose="02020603050405020304" pitchFamily="18" charset="0"/>
                  <a:cs typeface="Times New Roman" panose="02020603050405020304" pitchFamily="18" charset="0"/>
                </a:rPr>
                <a:t>q</a:t>
              </a:r>
              <a:r>
                <a:rPr lang="en-US" altLang="zh-CN" sz="2400" baseline="-25000" dirty="0">
                  <a:latin typeface="Times New Roman" panose="02020603050405020304" pitchFamily="18" charset="0"/>
                  <a:cs typeface="Times New Roman" panose="02020603050405020304" pitchFamily="18" charset="0"/>
                </a:rPr>
                <a:t>1</a:t>
              </a:r>
              <a:endParaRPr lang="zh-CN" altLang="en-US" sz="2400" baseline="-25000" dirty="0">
                <a:latin typeface="Times New Roman" panose="02020603050405020304" pitchFamily="18" charset="0"/>
                <a:cs typeface="Times New Roman" panose="02020603050405020304" pitchFamily="18" charset="0"/>
              </a:endParaRPr>
            </a:p>
          </p:txBody>
        </p:sp>
        <p:grpSp>
          <p:nvGrpSpPr>
            <p:cNvPr id="3" name="组合 2">
              <a:extLst>
                <a:ext uri="{FF2B5EF4-FFF2-40B4-BE49-F238E27FC236}">
                  <a16:creationId xmlns:a16="http://schemas.microsoft.com/office/drawing/2014/main" id="{376422C4-F2BB-4D35-9FFF-7A1CA1FF4C81}"/>
                </a:ext>
              </a:extLst>
            </p:cNvPr>
            <p:cNvGrpSpPr/>
            <p:nvPr/>
          </p:nvGrpSpPr>
          <p:grpSpPr>
            <a:xfrm>
              <a:off x="4351402" y="4428644"/>
              <a:ext cx="2547608" cy="1131752"/>
              <a:chOff x="3029635" y="4446579"/>
              <a:chExt cx="2547608" cy="1131752"/>
            </a:xfrm>
          </p:grpSpPr>
          <p:sp>
            <p:nvSpPr>
              <p:cNvPr id="22" name="椭圆 21">
                <a:extLst>
                  <a:ext uri="{FF2B5EF4-FFF2-40B4-BE49-F238E27FC236}">
                    <a16:creationId xmlns:a16="http://schemas.microsoft.com/office/drawing/2014/main" id="{3B5D440B-56A6-46A3-AF94-9A080EA77D56}"/>
                  </a:ext>
                </a:extLst>
              </p:cNvPr>
              <p:cNvSpPr/>
              <p:nvPr/>
            </p:nvSpPr>
            <p:spPr>
              <a:xfrm>
                <a:off x="4910696" y="4916691"/>
                <a:ext cx="237067" cy="24553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cs typeface="Times New Roman" panose="02020603050405020304" pitchFamily="18" charset="0"/>
                  </a:rPr>
                  <a:t>+</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grpSp>
            <p:nvGrpSpPr>
              <p:cNvPr id="24" name="组合 23">
                <a:extLst>
                  <a:ext uri="{FF2B5EF4-FFF2-40B4-BE49-F238E27FC236}">
                    <a16:creationId xmlns:a16="http://schemas.microsoft.com/office/drawing/2014/main" id="{B4A19BFA-DB78-4EC8-B834-D8CE0F4D6CFD}"/>
                  </a:ext>
                </a:extLst>
              </p:cNvPr>
              <p:cNvGrpSpPr/>
              <p:nvPr/>
            </p:nvGrpSpPr>
            <p:grpSpPr>
              <a:xfrm>
                <a:off x="3029635" y="4446579"/>
                <a:ext cx="2547608" cy="1131752"/>
                <a:chOff x="3142821" y="1779546"/>
                <a:chExt cx="2547608" cy="1131752"/>
              </a:xfrm>
            </p:grpSpPr>
            <p:sp>
              <p:nvSpPr>
                <p:cNvPr id="25" name="Text Box 24">
                  <a:extLst>
                    <a:ext uri="{FF2B5EF4-FFF2-40B4-BE49-F238E27FC236}">
                      <a16:creationId xmlns:a16="http://schemas.microsoft.com/office/drawing/2014/main" id="{BCBC4212-52F1-46FC-9A32-44B638325C08}"/>
                    </a:ext>
                  </a:extLst>
                </p:cNvPr>
                <p:cNvSpPr txBox="1">
                  <a:spLocks noChangeArrowheads="1"/>
                </p:cNvSpPr>
                <p:nvPr/>
              </p:nvSpPr>
              <p:spPr bwMode="auto">
                <a:xfrm>
                  <a:off x="4889271" y="1779546"/>
                  <a:ext cx="8011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kumimoji="1" lang="en-US" altLang="zh-CN" sz="2400" i="1" baseline="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U</a:t>
                  </a:r>
                  <a:r>
                    <a:rPr kumimoji="1" lang="en-US" altLang="zh-CN" sz="2400" baseline="-25000" dirty="0">
                      <a:latin typeface="Times New Roman" panose="02020603050405020304" pitchFamily="18" charset="0"/>
                      <a:ea typeface="黑体" panose="02010609060101010101" pitchFamily="49" charset="-122"/>
                      <a:cs typeface="Times New Roman" panose="02020603050405020304" pitchFamily="18" charset="0"/>
                    </a:rPr>
                    <a:t>21</a:t>
                  </a:r>
                  <a:endParaRPr kumimoji="1" lang="en-US" altLang="zh-CN" sz="2400" i="1" baseline="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8" name="Line 14">
                  <a:extLst>
                    <a:ext uri="{FF2B5EF4-FFF2-40B4-BE49-F238E27FC236}">
                      <a16:creationId xmlns:a16="http://schemas.microsoft.com/office/drawing/2014/main" id="{4DCD1451-722A-4B9F-99B3-E9796FE6044E}"/>
                    </a:ext>
                  </a:extLst>
                </p:cNvPr>
                <p:cNvSpPr>
                  <a:spLocks noChangeShapeType="1"/>
                </p:cNvSpPr>
                <p:nvPr/>
              </p:nvSpPr>
              <p:spPr bwMode="auto">
                <a:xfrm flipV="1">
                  <a:off x="3278475" y="2369970"/>
                  <a:ext cx="1691311" cy="4929"/>
                </a:xfrm>
                <a:prstGeom prst="line">
                  <a:avLst/>
                </a:prstGeom>
                <a:noFill/>
                <a:ln w="28575">
                  <a:solidFill>
                    <a:schemeClr val="tx1"/>
                  </a:solidFill>
                  <a:prstDash val="lgDash"/>
                  <a:round/>
                  <a:headEnd/>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 name="Text Box 15">
                  <a:extLst>
                    <a:ext uri="{FF2B5EF4-FFF2-40B4-BE49-F238E27FC236}">
                      <a16:creationId xmlns:a16="http://schemas.microsoft.com/office/drawing/2014/main" id="{9CAF9020-E633-40DF-A71A-8EC12B895256}"/>
                    </a:ext>
                  </a:extLst>
                </p:cNvPr>
                <p:cNvSpPr txBox="1">
                  <a:spLocks noChangeArrowheads="1"/>
                </p:cNvSpPr>
                <p:nvPr/>
              </p:nvSpPr>
              <p:spPr bwMode="auto">
                <a:xfrm>
                  <a:off x="3142821" y="2331861"/>
                  <a:ext cx="6096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kumimoji="1" lang="en-US" altLang="zh-CN" sz="3200" baseline="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endParaRPr kumimoji="1" lang="en-US" altLang="zh-CN" sz="3200" baseline="0"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grpSp>
      <p:sp>
        <p:nvSpPr>
          <p:cNvPr id="9" name="矩形 8">
            <a:extLst>
              <a:ext uri="{FF2B5EF4-FFF2-40B4-BE49-F238E27FC236}">
                <a16:creationId xmlns:a16="http://schemas.microsoft.com/office/drawing/2014/main" id="{9E13656C-FB24-48C7-8CAD-FD4E04C32524}"/>
              </a:ext>
            </a:extLst>
          </p:cNvPr>
          <p:cNvSpPr/>
          <p:nvPr/>
        </p:nvSpPr>
        <p:spPr>
          <a:xfrm>
            <a:off x="3659869" y="2224211"/>
            <a:ext cx="1195925" cy="712348"/>
          </a:xfrm>
          <a:prstGeom prst="rect">
            <a:avLst/>
          </a:prstGeom>
          <a:solidFill>
            <a:srgbClr val="92D050">
              <a:alpha val="35000"/>
            </a:srgbClr>
          </a:solidFill>
          <a:ln>
            <a:solidFill>
              <a:schemeClr val="accent1">
                <a:shade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9" name="连接符: 肘形 38">
            <a:extLst>
              <a:ext uri="{FF2B5EF4-FFF2-40B4-BE49-F238E27FC236}">
                <a16:creationId xmlns:a16="http://schemas.microsoft.com/office/drawing/2014/main" id="{6408BDA5-8FC4-4A18-926D-0BE75C9BF270}"/>
              </a:ext>
            </a:extLst>
          </p:cNvPr>
          <p:cNvCxnSpPr>
            <a:cxnSpLocks/>
          </p:cNvCxnSpPr>
          <p:nvPr/>
        </p:nvCxnSpPr>
        <p:spPr>
          <a:xfrm>
            <a:off x="4273035" y="2961758"/>
            <a:ext cx="470046" cy="443023"/>
          </a:xfrm>
          <a:prstGeom prst="bentConnector3">
            <a:avLst>
              <a:gd name="adj1" fmla="val 356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0" name="Text Box 24">
            <a:extLst>
              <a:ext uri="{FF2B5EF4-FFF2-40B4-BE49-F238E27FC236}">
                <a16:creationId xmlns:a16="http://schemas.microsoft.com/office/drawing/2014/main" id="{6018B4B7-6AF0-4C49-98FE-BC1E0DC4B545}"/>
              </a:ext>
            </a:extLst>
          </p:cNvPr>
          <p:cNvSpPr txBox="1">
            <a:spLocks noChangeArrowheads="1"/>
          </p:cNvSpPr>
          <p:nvPr/>
        </p:nvSpPr>
        <p:spPr bwMode="auto">
          <a:xfrm>
            <a:off x="6268933" y="933558"/>
            <a:ext cx="80115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kumimoji="1" lang="en-US" altLang="zh-CN" sz="2400" i="1" baseline="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U</a:t>
            </a:r>
            <a:r>
              <a:rPr kumimoji="1" lang="en-US" altLang="zh-CN" sz="2400" baseline="-25000" dirty="0">
                <a:latin typeface="Times New Roman" panose="02020603050405020304" pitchFamily="18" charset="0"/>
                <a:ea typeface="黑体" panose="02010609060101010101" pitchFamily="49" charset="-122"/>
                <a:cs typeface="Times New Roman" panose="02020603050405020304" pitchFamily="18" charset="0"/>
              </a:rPr>
              <a:t>12</a:t>
            </a:r>
            <a:endParaRPr kumimoji="1" lang="en-US" altLang="zh-CN" sz="2400" i="1" baseline="0"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31" name="组合 30">
            <a:extLst>
              <a:ext uri="{FF2B5EF4-FFF2-40B4-BE49-F238E27FC236}">
                <a16:creationId xmlns:a16="http://schemas.microsoft.com/office/drawing/2014/main" id="{28289F1D-8B6F-4001-9F1A-00147C3C787A}"/>
              </a:ext>
            </a:extLst>
          </p:cNvPr>
          <p:cNvGrpSpPr/>
          <p:nvPr/>
        </p:nvGrpSpPr>
        <p:grpSpPr>
          <a:xfrm>
            <a:off x="7861624" y="4472562"/>
            <a:ext cx="447758" cy="608016"/>
            <a:chOff x="7690543" y="4961954"/>
            <a:chExt cx="447758" cy="608016"/>
          </a:xfrm>
        </p:grpSpPr>
        <p:sp>
          <p:nvSpPr>
            <p:cNvPr id="52" name="椭圆 51">
              <a:extLst>
                <a:ext uri="{FF2B5EF4-FFF2-40B4-BE49-F238E27FC236}">
                  <a16:creationId xmlns:a16="http://schemas.microsoft.com/office/drawing/2014/main" id="{ADC4B835-D48C-4647-ADB2-E9469562EF49}"/>
                </a:ext>
              </a:extLst>
            </p:cNvPr>
            <p:cNvSpPr/>
            <p:nvPr/>
          </p:nvSpPr>
          <p:spPr>
            <a:xfrm>
              <a:off x="7690543" y="4961954"/>
              <a:ext cx="237067" cy="24553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bg1"/>
                  </a:solidFill>
                  <a:latin typeface="Times New Roman" panose="02020603050405020304" pitchFamily="18" charset="0"/>
                  <a:cs typeface="Times New Roman" panose="02020603050405020304" pitchFamily="18" charset="0"/>
                </a:rPr>
                <a:t>+</a:t>
              </a:r>
              <a:endParaRPr lang="zh-CN" altLang="en-US" sz="2400" b="1" dirty="0">
                <a:solidFill>
                  <a:schemeClr val="bg1"/>
                </a:solidFill>
                <a:latin typeface="Times New Roman" panose="02020603050405020304" pitchFamily="18" charset="0"/>
                <a:cs typeface="Times New Roman" panose="02020603050405020304" pitchFamily="18" charset="0"/>
              </a:endParaRPr>
            </a:p>
          </p:txBody>
        </p:sp>
        <p:sp>
          <p:nvSpPr>
            <p:cNvPr id="53" name="文本框 52">
              <a:extLst>
                <a:ext uri="{FF2B5EF4-FFF2-40B4-BE49-F238E27FC236}">
                  <a16:creationId xmlns:a16="http://schemas.microsoft.com/office/drawing/2014/main" id="{73D968A7-19BB-48CB-8F29-CF30C5A89BD9}"/>
                </a:ext>
              </a:extLst>
            </p:cNvPr>
            <p:cNvSpPr txBox="1"/>
            <p:nvPr/>
          </p:nvSpPr>
          <p:spPr>
            <a:xfrm>
              <a:off x="7722803" y="5108305"/>
              <a:ext cx="415498" cy="461665"/>
            </a:xfrm>
            <a:prstGeom prst="rect">
              <a:avLst/>
            </a:prstGeom>
            <a:noFill/>
          </p:spPr>
          <p:txBody>
            <a:bodyPr wrap="none" rtlCol="0">
              <a:spAutoFit/>
            </a:bodyPr>
            <a:lstStyle/>
            <a:p>
              <a:r>
                <a:rPr lang="en-US" altLang="zh-CN" sz="2400" i="1" dirty="0">
                  <a:latin typeface="Times New Roman" panose="02020603050405020304" pitchFamily="18" charset="0"/>
                  <a:cs typeface="Times New Roman" panose="02020603050405020304" pitchFamily="18" charset="0"/>
                </a:rPr>
                <a:t>q</a:t>
              </a:r>
              <a:r>
                <a:rPr lang="en-US" altLang="zh-CN" baseline="-25000" dirty="0">
                  <a:latin typeface="Times New Roman" panose="02020603050405020304" pitchFamily="18" charset="0"/>
                  <a:cs typeface="Times New Roman" panose="02020603050405020304" pitchFamily="18" charset="0"/>
                </a:rPr>
                <a:t>2</a:t>
              </a:r>
              <a:endParaRPr lang="zh-CN" altLang="en-US" baseline="-25000" dirty="0">
                <a:latin typeface="Times New Roman" panose="02020603050405020304" pitchFamily="18" charset="0"/>
                <a:cs typeface="Times New Roman" panose="02020603050405020304" pitchFamily="18" charset="0"/>
              </a:endParaRPr>
            </a:p>
          </p:txBody>
        </p:sp>
      </p:grpSp>
      <p:sp>
        <p:nvSpPr>
          <p:cNvPr id="55" name="Text Box 6">
            <a:extLst>
              <a:ext uri="{FF2B5EF4-FFF2-40B4-BE49-F238E27FC236}">
                <a16:creationId xmlns:a16="http://schemas.microsoft.com/office/drawing/2014/main" id="{0214F172-1A4F-4214-B04C-F58DC2B24E8B}"/>
              </a:ext>
            </a:extLst>
          </p:cNvPr>
          <p:cNvSpPr txBox="1">
            <a:spLocks noChangeArrowheads="1"/>
          </p:cNvSpPr>
          <p:nvPr/>
        </p:nvSpPr>
        <p:spPr bwMode="auto">
          <a:xfrm>
            <a:off x="491505" y="3562233"/>
            <a:ext cx="271462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kumimoji="1" lang="zh-CN" altLang="en-US" sz="2800" baseline="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反过来：</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61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18449"/>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1" nodeType="after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5" presetClass="entr" presetSubtype="10" fill="hold" nodeType="clickEffect">
                                  <p:stCondLst>
                                    <p:cond delay="0"/>
                                  </p:stCondLst>
                                  <p:childTnLst>
                                    <p:set>
                                      <p:cBhvr>
                                        <p:cTn id="42" dur="1" fill="hold">
                                          <p:stCondLst>
                                            <p:cond delay="0"/>
                                          </p:stCondLst>
                                        </p:cTn>
                                        <p:tgtEl>
                                          <p:spTgt spid="6147"/>
                                        </p:tgtEl>
                                        <p:attrNameLst>
                                          <p:attrName>style.visibility</p:attrName>
                                        </p:attrNameLst>
                                      </p:cBhvr>
                                      <p:to>
                                        <p:strVal val="visible"/>
                                      </p:to>
                                    </p:set>
                                    <p:animEffect transition="in" filter="checkerboard(across)">
                                      <p:cBhvr>
                                        <p:cTn id="43" dur="500"/>
                                        <p:tgtEl>
                                          <p:spTgt spid="6147"/>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1" nodeType="clickEffect">
                                  <p:stCondLst>
                                    <p:cond delay="0"/>
                                  </p:stCondLst>
                                  <p:childTnLst>
                                    <p:set>
                                      <p:cBhvr>
                                        <p:cTn id="47" dur="1" fill="hold">
                                          <p:stCondLst>
                                            <p:cond delay="0"/>
                                          </p:stCondLst>
                                        </p:cTn>
                                        <p:tgtEl>
                                          <p:spTgt spid="5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31"/>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3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5" presetClass="entr" presetSubtype="10" fill="hold" nodeType="clickEffect">
                                  <p:stCondLst>
                                    <p:cond delay="0"/>
                                  </p:stCondLst>
                                  <p:childTnLst>
                                    <p:set>
                                      <p:cBhvr>
                                        <p:cTn id="59" dur="1" fill="hold">
                                          <p:stCondLst>
                                            <p:cond delay="0"/>
                                          </p:stCondLst>
                                        </p:cTn>
                                        <p:tgtEl>
                                          <p:spTgt spid="6154"/>
                                        </p:tgtEl>
                                        <p:attrNameLst>
                                          <p:attrName>style.visibility</p:attrName>
                                        </p:attrNameLst>
                                      </p:cBhvr>
                                      <p:to>
                                        <p:strVal val="visible"/>
                                      </p:to>
                                    </p:set>
                                    <p:animEffect transition="in" filter="checkerboard(across)">
                                      <p:cBhvr>
                                        <p:cTn id="60" dur="500"/>
                                        <p:tgtEl>
                                          <p:spTgt spid="6154"/>
                                        </p:tgtEl>
                                      </p:cBhvr>
                                    </p:animEffect>
                                  </p:childTnLst>
                                </p:cTn>
                              </p:par>
                            </p:childTnLst>
                          </p:cTn>
                        </p:par>
                        <p:par>
                          <p:cTn id="61" fill="hold">
                            <p:stCondLst>
                              <p:cond delay="500"/>
                            </p:stCondLst>
                            <p:childTnLst>
                              <p:par>
                                <p:cTn id="62" presetID="5" presetClass="entr" presetSubtype="10" fill="hold" nodeType="afterEffect">
                                  <p:stCondLst>
                                    <p:cond delay="0"/>
                                  </p:stCondLst>
                                  <p:childTnLst>
                                    <p:set>
                                      <p:cBhvr>
                                        <p:cTn id="63" dur="1" fill="hold">
                                          <p:stCondLst>
                                            <p:cond delay="0"/>
                                          </p:stCondLst>
                                        </p:cTn>
                                        <p:tgtEl>
                                          <p:spTgt spid="6148"/>
                                        </p:tgtEl>
                                        <p:attrNameLst>
                                          <p:attrName>style.visibility</p:attrName>
                                        </p:attrNameLst>
                                      </p:cBhvr>
                                      <p:to>
                                        <p:strVal val="visible"/>
                                      </p:to>
                                    </p:set>
                                    <p:animEffect transition="in" filter="checkerboard(across)">
                                      <p:cBhvr>
                                        <p:cTn id="64" dur="500"/>
                                        <p:tgtEl>
                                          <p:spTgt spid="6148"/>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1" nodeType="clickEffect">
                                  <p:stCondLst>
                                    <p:cond delay="0"/>
                                  </p:stCondLst>
                                  <p:childTnLst>
                                    <p:set>
                                      <p:cBhvr>
                                        <p:cTn id="68" dur="1" fill="hold">
                                          <p:stCondLst>
                                            <p:cond delay="0"/>
                                          </p:stCondLst>
                                        </p:cTn>
                                        <p:tgtEl>
                                          <p:spTgt spid="6155"/>
                                        </p:tgtEl>
                                        <p:attrNameLst>
                                          <p:attrName>style.visibility</p:attrName>
                                        </p:attrNameLst>
                                      </p:cBhvr>
                                      <p:to>
                                        <p:strVal val="visible"/>
                                      </p:to>
                                    </p:set>
                                  </p:childTnLst>
                                </p:cTn>
                              </p:par>
                              <p:par>
                                <p:cTn id="69" presetID="5" presetClass="entr" presetSubtype="10" fill="hold" nodeType="withEffect">
                                  <p:stCondLst>
                                    <p:cond delay="0"/>
                                  </p:stCondLst>
                                  <p:childTnLst>
                                    <p:set>
                                      <p:cBhvr>
                                        <p:cTn id="70" dur="1" fill="hold">
                                          <p:stCondLst>
                                            <p:cond delay="0"/>
                                          </p:stCondLst>
                                        </p:cTn>
                                        <p:tgtEl>
                                          <p:spTgt spid="6149"/>
                                        </p:tgtEl>
                                        <p:attrNameLst>
                                          <p:attrName>style.visibility</p:attrName>
                                        </p:attrNameLst>
                                      </p:cBhvr>
                                      <p:to>
                                        <p:strVal val="visible"/>
                                      </p:to>
                                    </p:set>
                                    <p:animEffect transition="in" filter="checkerboard(across)">
                                      <p:cBhvr>
                                        <p:cTn id="71" dur="5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3" grpId="0"/>
      <p:bldP spid="6153" grpId="1"/>
      <p:bldP spid="6154" grpId="0"/>
      <p:bldP spid="6155" grpId="0"/>
      <p:bldP spid="6155" grpId="1"/>
      <p:bldP spid="18449" grpId="0"/>
      <p:bldP spid="5" grpId="0" animBg="1"/>
      <p:bldP spid="7" grpId="0"/>
      <p:bldP spid="25" grpId="0"/>
      <p:bldP spid="9" grpId="0" animBg="1"/>
      <p:bldP spid="40" grpId="0"/>
      <p:bldP spid="40" grpId="1"/>
      <p:bldP spid="55" grpId="0"/>
      <p:bldP spid="55"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a:extLst>
              <a:ext uri="{FF2B5EF4-FFF2-40B4-BE49-F238E27FC236}">
                <a16:creationId xmlns:a16="http://schemas.microsoft.com/office/drawing/2014/main" id="{95005644-2317-40DC-7CC5-4B2E97327753}"/>
              </a:ext>
            </a:extLst>
          </p:cNvPr>
          <p:cNvSpPr txBox="1">
            <a:spLocks noChangeArrowheads="1"/>
          </p:cNvSpPr>
          <p:nvPr/>
        </p:nvSpPr>
        <p:spPr bwMode="auto">
          <a:xfrm>
            <a:off x="74613" y="177800"/>
            <a:ext cx="4000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kumimoji="1" lang="zh-CN" altLang="en-US" sz="3200" baseline="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三个点电荷：</a:t>
            </a:r>
          </a:p>
        </p:txBody>
      </p:sp>
      <p:grpSp>
        <p:nvGrpSpPr>
          <p:cNvPr id="9" name="组合 8">
            <a:extLst>
              <a:ext uri="{FF2B5EF4-FFF2-40B4-BE49-F238E27FC236}">
                <a16:creationId xmlns:a16="http://schemas.microsoft.com/office/drawing/2014/main" id="{F6BDB8BA-60B7-458A-BBE6-53467C1F3E19}"/>
              </a:ext>
            </a:extLst>
          </p:cNvPr>
          <p:cNvGrpSpPr/>
          <p:nvPr/>
        </p:nvGrpSpPr>
        <p:grpSpPr>
          <a:xfrm>
            <a:off x="5159259" y="1540912"/>
            <a:ext cx="1091170" cy="665283"/>
            <a:chOff x="5159075" y="1676720"/>
            <a:chExt cx="1091170" cy="665283"/>
          </a:xfrm>
        </p:grpSpPr>
        <p:sp>
          <p:nvSpPr>
            <p:cNvPr id="20508" name="Text Box 6">
              <a:extLst>
                <a:ext uri="{FF2B5EF4-FFF2-40B4-BE49-F238E27FC236}">
                  <a16:creationId xmlns:a16="http://schemas.microsoft.com/office/drawing/2014/main" id="{172BF565-E9D1-D6BE-CEF8-246D7E18B331}"/>
                </a:ext>
              </a:extLst>
            </p:cNvPr>
            <p:cNvSpPr txBox="1">
              <a:spLocks noChangeArrowheads="1"/>
            </p:cNvSpPr>
            <p:nvPr/>
          </p:nvSpPr>
          <p:spPr bwMode="auto">
            <a:xfrm>
              <a:off x="5564445" y="167672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kumimoji="1" lang="en-US" altLang="zh-CN" sz="2400" b="0" baseline="0"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endParaRPr kumimoji="1" lang="en-US" altLang="zh-CN" sz="2400" b="0" baseline="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509" name="Text Box 7">
              <a:extLst>
                <a:ext uri="{FF2B5EF4-FFF2-40B4-BE49-F238E27FC236}">
                  <a16:creationId xmlns:a16="http://schemas.microsoft.com/office/drawing/2014/main" id="{6DC977F0-293F-FDBE-231B-A121A3735817}"/>
                </a:ext>
              </a:extLst>
            </p:cNvPr>
            <p:cNvSpPr txBox="1">
              <a:spLocks noChangeArrowheads="1"/>
            </p:cNvSpPr>
            <p:nvPr/>
          </p:nvSpPr>
          <p:spPr bwMode="auto">
            <a:xfrm>
              <a:off x="5159075" y="1762565"/>
              <a:ext cx="76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kumimoji="1" lang="en-US" altLang="zh-CN" sz="3200" i="1" baseline="0" dirty="0">
                  <a:latin typeface="Times New Roman" panose="02020603050405020304" pitchFamily="18" charset="0"/>
                  <a:ea typeface="黑体" panose="02010609060101010101" pitchFamily="49" charset="-122"/>
                  <a:cs typeface="Times New Roman" panose="02020603050405020304" pitchFamily="18" charset="0"/>
                </a:rPr>
                <a:t>q</a:t>
              </a:r>
              <a:r>
                <a:rPr kumimoji="1" lang="en-US" altLang="zh-CN" sz="3200" baseline="-25000" dirty="0">
                  <a:latin typeface="Times New Roman" panose="02020603050405020304" pitchFamily="18" charset="0"/>
                  <a:ea typeface="黑体" panose="02010609060101010101" pitchFamily="49" charset="-122"/>
                  <a:cs typeface="Times New Roman" panose="02020603050405020304" pitchFamily="18" charset="0"/>
                </a:rPr>
                <a:t>1</a:t>
              </a:r>
              <a:endParaRPr kumimoji="1" lang="en-US" altLang="zh-CN" sz="3200" baseline="0"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 name="组合 1">
            <a:extLst>
              <a:ext uri="{FF2B5EF4-FFF2-40B4-BE49-F238E27FC236}">
                <a16:creationId xmlns:a16="http://schemas.microsoft.com/office/drawing/2014/main" id="{A4B216C7-39DF-48A9-94AF-24814AFEC3D6}"/>
              </a:ext>
            </a:extLst>
          </p:cNvPr>
          <p:cNvGrpSpPr/>
          <p:nvPr/>
        </p:nvGrpSpPr>
        <p:grpSpPr>
          <a:xfrm>
            <a:off x="5407026" y="-73168"/>
            <a:ext cx="2724150" cy="1420283"/>
            <a:chOff x="5643563" y="11642"/>
            <a:chExt cx="2724150" cy="1420283"/>
          </a:xfrm>
        </p:grpSpPr>
        <p:sp>
          <p:nvSpPr>
            <p:cNvPr id="20507" name="Text Box 5">
              <a:extLst>
                <a:ext uri="{FF2B5EF4-FFF2-40B4-BE49-F238E27FC236}">
                  <a16:creationId xmlns:a16="http://schemas.microsoft.com/office/drawing/2014/main" id="{561AE660-C083-F119-6DFF-ED6607653B8F}"/>
                </a:ext>
              </a:extLst>
            </p:cNvPr>
            <p:cNvSpPr txBox="1">
              <a:spLocks noChangeArrowheads="1"/>
            </p:cNvSpPr>
            <p:nvPr/>
          </p:nvSpPr>
          <p:spPr bwMode="auto">
            <a:xfrm>
              <a:off x="6024563" y="974725"/>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kumimoji="1" lang="en-US" altLang="zh-CN" sz="2400" b="0" baseline="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endParaRPr kumimoji="1" lang="en-US" altLang="zh-CN" sz="2400" b="0" baseline="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510" name="Text Box 8">
              <a:extLst>
                <a:ext uri="{FF2B5EF4-FFF2-40B4-BE49-F238E27FC236}">
                  <a16:creationId xmlns:a16="http://schemas.microsoft.com/office/drawing/2014/main" id="{C93EDD45-E0A4-C53F-67AB-00ABFA5F4ED2}"/>
                </a:ext>
              </a:extLst>
            </p:cNvPr>
            <p:cNvSpPr txBox="1">
              <a:spLocks noChangeArrowheads="1"/>
            </p:cNvSpPr>
            <p:nvPr/>
          </p:nvSpPr>
          <p:spPr bwMode="auto">
            <a:xfrm>
              <a:off x="5643563" y="841375"/>
              <a:ext cx="76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kumimoji="1" lang="en-US" altLang="zh-CN" sz="3200" i="1" baseline="0" dirty="0">
                  <a:latin typeface="Times New Roman" panose="02020603050405020304" pitchFamily="18" charset="0"/>
                  <a:ea typeface="黑体" panose="02010609060101010101" pitchFamily="49" charset="-122"/>
                  <a:cs typeface="Times New Roman" panose="02020603050405020304" pitchFamily="18" charset="0"/>
                </a:rPr>
                <a:t>q</a:t>
              </a:r>
              <a:r>
                <a:rPr kumimoji="1" lang="en-US" altLang="zh-CN" sz="3200" baseline="-25000" dirty="0">
                  <a:latin typeface="Times New Roman" panose="02020603050405020304" pitchFamily="18" charset="0"/>
                  <a:ea typeface="黑体" panose="02010609060101010101" pitchFamily="49" charset="-122"/>
                  <a:cs typeface="Times New Roman" panose="02020603050405020304" pitchFamily="18" charset="0"/>
                </a:rPr>
                <a:t>2</a:t>
              </a:r>
              <a:endParaRPr kumimoji="1" lang="en-US" altLang="zh-CN" sz="3200" baseline="0"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0484" name="Group 10">
              <a:extLst>
                <a:ext uri="{FF2B5EF4-FFF2-40B4-BE49-F238E27FC236}">
                  <a16:creationId xmlns:a16="http://schemas.microsoft.com/office/drawing/2014/main" id="{D4D5A87F-D202-663C-F5FB-FE0F771B1FB3}"/>
                </a:ext>
              </a:extLst>
            </p:cNvPr>
            <p:cNvGrpSpPr>
              <a:grpSpLocks/>
            </p:cNvGrpSpPr>
            <p:nvPr/>
          </p:nvGrpSpPr>
          <p:grpSpPr bwMode="auto">
            <a:xfrm>
              <a:off x="6291263" y="11642"/>
              <a:ext cx="2076450" cy="1143000"/>
              <a:chOff x="3492" y="204"/>
              <a:chExt cx="1308" cy="720"/>
            </a:xfrm>
          </p:grpSpPr>
          <p:grpSp>
            <p:nvGrpSpPr>
              <p:cNvPr id="20502" name="Group 11">
                <a:extLst>
                  <a:ext uri="{FF2B5EF4-FFF2-40B4-BE49-F238E27FC236}">
                    <a16:creationId xmlns:a16="http://schemas.microsoft.com/office/drawing/2014/main" id="{AC8433BA-8339-808D-E8B7-9CC37FCAC9F5}"/>
                  </a:ext>
                </a:extLst>
              </p:cNvPr>
              <p:cNvGrpSpPr>
                <a:grpSpLocks/>
              </p:cNvGrpSpPr>
              <p:nvPr/>
            </p:nvGrpSpPr>
            <p:grpSpPr bwMode="auto">
              <a:xfrm>
                <a:off x="3492" y="204"/>
                <a:ext cx="1308" cy="720"/>
                <a:chOff x="3492" y="204"/>
                <a:chExt cx="1308" cy="720"/>
              </a:xfrm>
            </p:grpSpPr>
            <p:sp>
              <p:nvSpPr>
                <p:cNvPr id="20504" name="Line 12">
                  <a:extLst>
                    <a:ext uri="{FF2B5EF4-FFF2-40B4-BE49-F238E27FC236}">
                      <a16:creationId xmlns:a16="http://schemas.microsoft.com/office/drawing/2014/main" id="{86136A1B-E786-749A-9C45-8CC511709C92}"/>
                    </a:ext>
                  </a:extLst>
                </p:cNvPr>
                <p:cNvSpPr>
                  <a:spLocks noChangeShapeType="1"/>
                </p:cNvSpPr>
                <p:nvPr/>
              </p:nvSpPr>
              <p:spPr bwMode="auto">
                <a:xfrm flipV="1">
                  <a:off x="3492" y="396"/>
                  <a:ext cx="864" cy="528"/>
                </a:xfrm>
                <a:prstGeom prst="line">
                  <a:avLst/>
                </a:prstGeom>
                <a:noFill/>
                <a:ln w="28575">
                  <a:solidFill>
                    <a:schemeClr val="tx1"/>
                  </a:solidFill>
                  <a:prstDash val="lgDash"/>
                  <a:round/>
                  <a:headEnd type="triangle"/>
                  <a:tailEnd type="non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5" name="Text Box 13">
                  <a:extLst>
                    <a:ext uri="{FF2B5EF4-FFF2-40B4-BE49-F238E27FC236}">
                      <a16:creationId xmlns:a16="http://schemas.microsoft.com/office/drawing/2014/main" id="{993FB0D6-69B3-F016-3426-36DDEEF0D207}"/>
                    </a:ext>
                  </a:extLst>
                </p:cNvPr>
                <p:cNvSpPr txBox="1">
                  <a:spLocks noChangeArrowheads="1"/>
                </p:cNvSpPr>
                <p:nvPr/>
              </p:nvSpPr>
              <p:spPr bwMode="auto">
                <a:xfrm>
                  <a:off x="4320" y="204"/>
                  <a:ext cx="4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kumimoji="1" lang="en-US" altLang="zh-CN" sz="3200" baseline="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endParaRPr kumimoji="1" lang="en-US" altLang="zh-CN" sz="3200" baseline="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p:txBody>
            </p:sp>
          </p:grpSp>
          <p:sp>
            <p:nvSpPr>
              <p:cNvPr id="20503" name="Text Box 14">
                <a:extLst>
                  <a:ext uri="{FF2B5EF4-FFF2-40B4-BE49-F238E27FC236}">
                    <a16:creationId xmlns:a16="http://schemas.microsoft.com/office/drawing/2014/main" id="{25B94D65-1FF9-A360-48CE-33172767E237}"/>
                  </a:ext>
                </a:extLst>
              </p:cNvPr>
              <p:cNvSpPr txBox="1">
                <a:spLocks noChangeArrowheads="1"/>
              </p:cNvSpPr>
              <p:nvPr/>
            </p:nvSpPr>
            <p:spPr bwMode="auto">
              <a:xfrm>
                <a:off x="3636" y="336"/>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kumimoji="1" lang="zh-CN" altLang="en-US" sz="2800" baseline="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先</a:t>
                </a:r>
              </a:p>
            </p:txBody>
          </p:sp>
        </p:grpSp>
      </p:grpSp>
      <p:sp>
        <p:nvSpPr>
          <p:cNvPr id="20485" name="Text Box 15">
            <a:extLst>
              <a:ext uri="{FF2B5EF4-FFF2-40B4-BE49-F238E27FC236}">
                <a16:creationId xmlns:a16="http://schemas.microsoft.com/office/drawing/2014/main" id="{A41544CA-3BD5-B4C4-2C64-D421EF9713EF}"/>
              </a:ext>
            </a:extLst>
          </p:cNvPr>
          <p:cNvSpPr txBox="1">
            <a:spLocks noChangeArrowheads="1"/>
          </p:cNvSpPr>
          <p:nvPr/>
        </p:nvSpPr>
        <p:spPr bwMode="auto">
          <a:xfrm>
            <a:off x="6438901" y="694653"/>
            <a:ext cx="2857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kumimoji="1" lang="zh-CN" altLang="en-US" sz="2800" baseline="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作功 </a:t>
            </a:r>
            <a:r>
              <a:rPr kumimoji="1" lang="en-US" altLang="zh-CN" sz="2800" i="1" baseline="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q</a:t>
            </a:r>
            <a:r>
              <a:rPr kumimoji="1" lang="en-US" altLang="zh-CN" sz="2800" baseline="-250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2</a:t>
            </a:r>
            <a:r>
              <a:rPr kumimoji="1" lang="en-US" altLang="zh-CN" sz="2800" i="1" baseline="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U</a:t>
            </a:r>
            <a:r>
              <a:rPr kumimoji="1" lang="en-US" altLang="zh-CN" sz="2800" baseline="-2500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12</a:t>
            </a:r>
            <a:endParaRPr kumimoji="1" lang="en-US" altLang="zh-CN" sz="2800" baseline="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3" name="组合 2">
            <a:extLst>
              <a:ext uri="{FF2B5EF4-FFF2-40B4-BE49-F238E27FC236}">
                <a16:creationId xmlns:a16="http://schemas.microsoft.com/office/drawing/2014/main" id="{C676E684-F240-4131-B1C5-845F473C9881}"/>
              </a:ext>
            </a:extLst>
          </p:cNvPr>
          <p:cNvGrpSpPr/>
          <p:nvPr/>
        </p:nvGrpSpPr>
        <p:grpSpPr>
          <a:xfrm>
            <a:off x="6169026" y="1285732"/>
            <a:ext cx="3043237" cy="814388"/>
            <a:chOff x="6405563" y="1370542"/>
            <a:chExt cx="3043237" cy="814388"/>
          </a:xfrm>
        </p:grpSpPr>
        <p:sp>
          <p:nvSpPr>
            <p:cNvPr id="20506" name="Text Box 4">
              <a:extLst>
                <a:ext uri="{FF2B5EF4-FFF2-40B4-BE49-F238E27FC236}">
                  <a16:creationId xmlns:a16="http://schemas.microsoft.com/office/drawing/2014/main" id="{D555FA51-4187-497F-8C66-8374F5739873}"/>
                </a:ext>
              </a:extLst>
            </p:cNvPr>
            <p:cNvSpPr txBox="1">
              <a:spLocks noChangeArrowheads="1"/>
            </p:cNvSpPr>
            <p:nvPr/>
          </p:nvSpPr>
          <p:spPr bwMode="auto">
            <a:xfrm>
              <a:off x="6538913" y="1527175"/>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kumimoji="1" lang="en-US" altLang="zh-CN" sz="2400" b="0" baseline="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endParaRPr kumimoji="1" lang="en-US" altLang="zh-CN" sz="2400" b="0" baseline="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511" name="Text Box 9">
              <a:extLst>
                <a:ext uri="{FF2B5EF4-FFF2-40B4-BE49-F238E27FC236}">
                  <a16:creationId xmlns:a16="http://schemas.microsoft.com/office/drawing/2014/main" id="{2607A8FC-E27F-7A1D-AC7C-3AF93C2780AF}"/>
                </a:ext>
              </a:extLst>
            </p:cNvPr>
            <p:cNvSpPr txBox="1">
              <a:spLocks noChangeArrowheads="1"/>
            </p:cNvSpPr>
            <p:nvPr/>
          </p:nvSpPr>
          <p:spPr bwMode="auto">
            <a:xfrm>
              <a:off x="6405563" y="1605492"/>
              <a:ext cx="762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kumimoji="1" lang="en-US" altLang="zh-CN" sz="3200" i="1" baseline="0" dirty="0">
                  <a:latin typeface="Times New Roman" panose="02020603050405020304" pitchFamily="18" charset="0"/>
                  <a:ea typeface="黑体" panose="02010609060101010101" pitchFamily="49" charset="-122"/>
                  <a:cs typeface="Times New Roman" panose="02020603050405020304" pitchFamily="18" charset="0"/>
                </a:rPr>
                <a:t>q</a:t>
              </a:r>
              <a:r>
                <a:rPr kumimoji="1" lang="en-US" altLang="zh-CN" sz="3200" baseline="-25000" dirty="0">
                  <a:latin typeface="Times New Roman" panose="02020603050405020304" pitchFamily="18" charset="0"/>
                  <a:ea typeface="黑体" panose="02010609060101010101" pitchFamily="49" charset="-122"/>
                  <a:cs typeface="Times New Roman" panose="02020603050405020304" pitchFamily="18" charset="0"/>
                </a:rPr>
                <a:t>3</a:t>
              </a:r>
              <a:endParaRPr kumimoji="1" lang="en-US" altLang="zh-CN" sz="3200" baseline="0" dirty="0">
                <a:latin typeface="Times New Roman" panose="02020603050405020304" pitchFamily="18" charset="0"/>
                <a:ea typeface="黑体" panose="02010609060101010101" pitchFamily="49" charset="-122"/>
                <a:cs typeface="Times New Roman" panose="02020603050405020304" pitchFamily="18" charset="0"/>
              </a:endParaRPr>
            </a:p>
          </p:txBody>
        </p:sp>
        <p:grpSp>
          <p:nvGrpSpPr>
            <p:cNvPr id="20486" name="Group 16">
              <a:extLst>
                <a:ext uri="{FF2B5EF4-FFF2-40B4-BE49-F238E27FC236}">
                  <a16:creationId xmlns:a16="http://schemas.microsoft.com/office/drawing/2014/main" id="{B7FC6FD3-931F-5768-DFC1-0394D07417F3}"/>
                </a:ext>
              </a:extLst>
            </p:cNvPr>
            <p:cNvGrpSpPr>
              <a:grpSpLocks/>
            </p:cNvGrpSpPr>
            <p:nvPr/>
          </p:nvGrpSpPr>
          <p:grpSpPr bwMode="auto">
            <a:xfrm>
              <a:off x="7000875" y="1370542"/>
              <a:ext cx="2447925" cy="766763"/>
              <a:chOff x="4134" y="1689"/>
              <a:chExt cx="1542" cy="483"/>
            </a:xfrm>
          </p:grpSpPr>
          <p:sp>
            <p:nvSpPr>
              <p:cNvPr id="20499" name="Line 17">
                <a:extLst>
                  <a:ext uri="{FF2B5EF4-FFF2-40B4-BE49-F238E27FC236}">
                    <a16:creationId xmlns:a16="http://schemas.microsoft.com/office/drawing/2014/main" id="{6F0E2AED-F7FE-389F-5B88-176E73E009D1}"/>
                  </a:ext>
                </a:extLst>
              </p:cNvPr>
              <p:cNvSpPr>
                <a:spLocks noChangeShapeType="1"/>
              </p:cNvSpPr>
              <p:nvPr/>
            </p:nvSpPr>
            <p:spPr bwMode="auto">
              <a:xfrm flipH="1">
                <a:off x="4134" y="2035"/>
                <a:ext cx="1032" cy="21"/>
              </a:xfrm>
              <a:prstGeom prst="line">
                <a:avLst/>
              </a:prstGeom>
              <a:noFill/>
              <a:ln w="28575">
                <a:solidFill>
                  <a:schemeClr val="tx1"/>
                </a:solidFill>
                <a:prstDash val="lgDash"/>
                <a:round/>
                <a:headEnd/>
                <a:tailEnd type="triangle"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0" name="Text Box 18">
                <a:extLst>
                  <a:ext uri="{FF2B5EF4-FFF2-40B4-BE49-F238E27FC236}">
                    <a16:creationId xmlns:a16="http://schemas.microsoft.com/office/drawing/2014/main" id="{0F77F9AD-14F9-13E7-D99F-85F1D568E5C8}"/>
                  </a:ext>
                </a:extLst>
              </p:cNvPr>
              <p:cNvSpPr txBox="1">
                <a:spLocks noChangeArrowheads="1"/>
              </p:cNvSpPr>
              <p:nvPr/>
            </p:nvSpPr>
            <p:spPr bwMode="auto">
              <a:xfrm>
                <a:off x="5244" y="1807"/>
                <a:ext cx="43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kumimoji="1" lang="en-US" altLang="zh-CN" sz="3200" baseline="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endParaRPr kumimoji="1" lang="en-US" altLang="zh-CN" sz="3200" baseline="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0501" name="Text Box 19">
                <a:extLst>
                  <a:ext uri="{FF2B5EF4-FFF2-40B4-BE49-F238E27FC236}">
                    <a16:creationId xmlns:a16="http://schemas.microsoft.com/office/drawing/2014/main" id="{EB7DFC0C-07FC-3DFD-995B-A3C7AEF86535}"/>
                  </a:ext>
                </a:extLst>
              </p:cNvPr>
              <p:cNvSpPr txBox="1">
                <a:spLocks noChangeArrowheads="1"/>
              </p:cNvSpPr>
              <p:nvPr/>
            </p:nvSpPr>
            <p:spPr bwMode="auto">
              <a:xfrm>
                <a:off x="4512" y="1689"/>
                <a:ext cx="5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kumimoji="1" lang="zh-CN" altLang="en-US" sz="2800" baseline="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后</a:t>
                </a:r>
              </a:p>
            </p:txBody>
          </p:sp>
        </p:grpSp>
      </p:grpSp>
      <p:sp>
        <p:nvSpPr>
          <p:cNvPr id="20487" name="Text Box 20">
            <a:extLst>
              <a:ext uri="{FF2B5EF4-FFF2-40B4-BE49-F238E27FC236}">
                <a16:creationId xmlns:a16="http://schemas.microsoft.com/office/drawing/2014/main" id="{9172697A-3D42-7F04-D657-C397EF45526B}"/>
              </a:ext>
            </a:extLst>
          </p:cNvPr>
          <p:cNvSpPr txBox="1">
            <a:spLocks noChangeArrowheads="1"/>
          </p:cNvSpPr>
          <p:nvPr/>
        </p:nvSpPr>
        <p:spPr bwMode="auto">
          <a:xfrm>
            <a:off x="6139406" y="2083957"/>
            <a:ext cx="30400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a:lnSpc>
                <a:spcPct val="100000"/>
              </a:lnSpc>
              <a:spcBef>
                <a:spcPct val="50000"/>
              </a:spcBef>
              <a:buClrTx/>
              <a:buNone/>
            </a:pPr>
            <a:r>
              <a:rPr kumimoji="1" lang="zh-CN" altLang="en-US" sz="2800" baseline="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作功 </a:t>
            </a:r>
            <a:r>
              <a:rPr kumimoji="1" lang="en-US" altLang="zh-CN" sz="3200" i="1" baseline="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q</a:t>
            </a:r>
            <a:r>
              <a:rPr kumimoji="1" lang="en-US" altLang="zh-CN" sz="2800"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3</a:t>
            </a:r>
            <a:r>
              <a:rPr kumimoji="1" lang="en-US" altLang="zh-CN" sz="2800"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U</a:t>
            </a:r>
            <a:r>
              <a:rPr kumimoji="1" lang="en-US" altLang="zh-CN" sz="2800"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13</a:t>
            </a:r>
            <a:r>
              <a:rPr kumimoji="1"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kumimoji="1" lang="en-US" altLang="zh-CN" sz="2800"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q</a:t>
            </a:r>
            <a:r>
              <a:rPr kumimoji="1" lang="en-US" altLang="zh-CN" sz="2400"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3</a:t>
            </a:r>
            <a:r>
              <a:rPr kumimoji="1" lang="en-US" altLang="zh-CN" sz="2800" i="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U</a:t>
            </a:r>
            <a:r>
              <a:rPr kumimoji="1" lang="en-US" altLang="zh-CN" sz="2800" baseline="-25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23</a:t>
            </a:r>
            <a:endParaRPr kumimoji="1" lang="en-US" altLang="zh-CN" sz="2800" baseline="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7170" name="Object 21">
            <a:extLst>
              <a:ext uri="{FF2B5EF4-FFF2-40B4-BE49-F238E27FC236}">
                <a16:creationId xmlns:a16="http://schemas.microsoft.com/office/drawing/2014/main" id="{52ED332B-424A-5048-6C80-3315F690B1A4}"/>
              </a:ext>
            </a:extLst>
          </p:cNvPr>
          <p:cNvGraphicFramePr>
            <a:graphicFrameLocks noChangeAspect="1"/>
          </p:cNvGraphicFramePr>
          <p:nvPr>
            <p:extLst>
              <p:ext uri="{D42A27DB-BD31-4B8C-83A1-F6EECF244321}">
                <p14:modId xmlns:p14="http://schemas.microsoft.com/office/powerpoint/2010/main" val="1763568066"/>
              </p:ext>
            </p:extLst>
          </p:nvPr>
        </p:nvGraphicFramePr>
        <p:xfrm>
          <a:off x="177800" y="1295692"/>
          <a:ext cx="4259263" cy="622300"/>
        </p:xfrm>
        <a:graphic>
          <a:graphicData uri="http://schemas.openxmlformats.org/presentationml/2006/ole">
            <mc:AlternateContent xmlns:mc="http://schemas.openxmlformats.org/markup-compatibility/2006">
              <mc:Choice xmlns:v="urn:schemas-microsoft-com:vml" Requires="v">
                <p:oleObj spid="_x0000_s2149" name="Equation" r:id="rId4" imgW="1650960" imgH="241200" progId="Equation.DSMT4">
                  <p:embed/>
                </p:oleObj>
              </mc:Choice>
              <mc:Fallback>
                <p:oleObj name="Equation" r:id="rId4" imgW="1650960" imgH="241200" progId="Equation.DSMT4">
                  <p:embed/>
                  <p:pic>
                    <p:nvPicPr>
                      <p:cNvPr id="7170" name="Object 21">
                        <a:extLst>
                          <a:ext uri="{FF2B5EF4-FFF2-40B4-BE49-F238E27FC236}">
                            <a16:creationId xmlns:a16="http://schemas.microsoft.com/office/drawing/2014/main" id="{52ED332B-424A-5048-6C80-3315F690B1A4}"/>
                          </a:ext>
                        </a:extLst>
                      </p:cNvPr>
                      <p:cNvPicPr>
                        <a:picLocks noChangeAspect="1" noChangeArrowheads="1"/>
                      </p:cNvPicPr>
                      <p:nvPr/>
                    </p:nvPicPr>
                    <p:blipFill>
                      <a:blip r:embed="rId5"/>
                      <a:srcRect/>
                      <a:stretch>
                        <a:fillRect/>
                      </a:stretch>
                    </p:blipFill>
                    <p:spPr bwMode="auto">
                      <a:xfrm>
                        <a:off x="177800" y="1295692"/>
                        <a:ext cx="425926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1" name="Object 22">
            <a:extLst>
              <a:ext uri="{FF2B5EF4-FFF2-40B4-BE49-F238E27FC236}">
                <a16:creationId xmlns:a16="http://schemas.microsoft.com/office/drawing/2014/main" id="{22F7DB9B-8EF4-DC87-8C89-95753DBB9F0B}"/>
              </a:ext>
            </a:extLst>
          </p:cNvPr>
          <p:cNvGraphicFramePr>
            <a:graphicFrameLocks noChangeAspect="1"/>
          </p:cNvGraphicFramePr>
          <p:nvPr>
            <p:extLst>
              <p:ext uri="{D42A27DB-BD31-4B8C-83A1-F6EECF244321}">
                <p14:modId xmlns:p14="http://schemas.microsoft.com/office/powerpoint/2010/main" val="3364136646"/>
              </p:ext>
            </p:extLst>
          </p:nvPr>
        </p:nvGraphicFramePr>
        <p:xfrm>
          <a:off x="164665" y="2561387"/>
          <a:ext cx="2444750" cy="930275"/>
        </p:xfrm>
        <a:graphic>
          <a:graphicData uri="http://schemas.openxmlformats.org/presentationml/2006/ole">
            <mc:AlternateContent xmlns:mc="http://schemas.openxmlformats.org/markup-compatibility/2006">
              <mc:Choice xmlns:v="urn:schemas-microsoft-com:vml" Requires="v">
                <p:oleObj spid="_x0000_s2150" name="Equation" r:id="rId6" imgW="1168200" imgH="393480" progId="Equation.DSMT4">
                  <p:embed/>
                </p:oleObj>
              </mc:Choice>
              <mc:Fallback>
                <p:oleObj name="Equation" r:id="rId6" imgW="1168200" imgH="393480" progId="Equation.DSMT4">
                  <p:embed/>
                  <p:pic>
                    <p:nvPicPr>
                      <p:cNvPr id="7171" name="Object 22">
                        <a:extLst>
                          <a:ext uri="{FF2B5EF4-FFF2-40B4-BE49-F238E27FC236}">
                            <a16:creationId xmlns:a16="http://schemas.microsoft.com/office/drawing/2014/main" id="{22F7DB9B-8EF4-DC87-8C89-95753DBB9F0B}"/>
                          </a:ext>
                        </a:extLst>
                      </p:cNvPr>
                      <p:cNvPicPr>
                        <a:picLocks noChangeAspect="1" noChangeArrowheads="1"/>
                      </p:cNvPicPr>
                      <p:nvPr/>
                    </p:nvPicPr>
                    <p:blipFill>
                      <a:blip r:embed="rId7"/>
                      <a:srcRect/>
                      <a:stretch>
                        <a:fillRect/>
                      </a:stretch>
                    </p:blipFill>
                    <p:spPr bwMode="auto">
                      <a:xfrm>
                        <a:off x="164665" y="2561387"/>
                        <a:ext cx="2444750" cy="93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2" name="Object 23">
            <a:extLst>
              <a:ext uri="{FF2B5EF4-FFF2-40B4-BE49-F238E27FC236}">
                <a16:creationId xmlns:a16="http://schemas.microsoft.com/office/drawing/2014/main" id="{DD17F893-6FBC-714A-6E39-34736D99B50F}"/>
              </a:ext>
            </a:extLst>
          </p:cNvPr>
          <p:cNvGraphicFramePr>
            <a:graphicFrameLocks noChangeAspect="1"/>
          </p:cNvGraphicFramePr>
          <p:nvPr>
            <p:extLst>
              <p:ext uri="{D42A27DB-BD31-4B8C-83A1-F6EECF244321}">
                <p14:modId xmlns:p14="http://schemas.microsoft.com/office/powerpoint/2010/main" val="355466256"/>
              </p:ext>
            </p:extLst>
          </p:nvPr>
        </p:nvGraphicFramePr>
        <p:xfrm>
          <a:off x="5300495" y="2568197"/>
          <a:ext cx="2608262" cy="936625"/>
        </p:xfrm>
        <a:graphic>
          <a:graphicData uri="http://schemas.openxmlformats.org/presentationml/2006/ole">
            <mc:AlternateContent xmlns:mc="http://schemas.openxmlformats.org/markup-compatibility/2006">
              <mc:Choice xmlns:v="urn:schemas-microsoft-com:vml" Requires="v">
                <p:oleObj spid="_x0000_s2151" name="Equation" r:id="rId8" imgW="1244600" imgH="393700" progId="Equation.3">
                  <p:embed/>
                </p:oleObj>
              </mc:Choice>
              <mc:Fallback>
                <p:oleObj name="Equation" r:id="rId8" imgW="1244600" imgH="393700" progId="Equation.3">
                  <p:embed/>
                  <p:pic>
                    <p:nvPicPr>
                      <p:cNvPr id="7172" name="Object 23">
                        <a:extLst>
                          <a:ext uri="{FF2B5EF4-FFF2-40B4-BE49-F238E27FC236}">
                            <a16:creationId xmlns:a16="http://schemas.microsoft.com/office/drawing/2014/main" id="{DD17F893-6FBC-714A-6E39-34736D99B50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00495" y="2568197"/>
                        <a:ext cx="2608262"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3" name="Object 24">
            <a:extLst>
              <a:ext uri="{FF2B5EF4-FFF2-40B4-BE49-F238E27FC236}">
                <a16:creationId xmlns:a16="http://schemas.microsoft.com/office/drawing/2014/main" id="{2967EDAF-3245-FFFF-C945-97061B192441}"/>
              </a:ext>
            </a:extLst>
          </p:cNvPr>
          <p:cNvGraphicFramePr>
            <a:graphicFrameLocks noChangeAspect="1"/>
          </p:cNvGraphicFramePr>
          <p:nvPr>
            <p:extLst>
              <p:ext uri="{D42A27DB-BD31-4B8C-83A1-F6EECF244321}">
                <p14:modId xmlns:p14="http://schemas.microsoft.com/office/powerpoint/2010/main" val="3104832673"/>
              </p:ext>
            </p:extLst>
          </p:nvPr>
        </p:nvGraphicFramePr>
        <p:xfrm>
          <a:off x="2609415" y="2548806"/>
          <a:ext cx="2740025" cy="928688"/>
        </p:xfrm>
        <a:graphic>
          <a:graphicData uri="http://schemas.openxmlformats.org/presentationml/2006/ole">
            <mc:AlternateContent xmlns:mc="http://schemas.openxmlformats.org/markup-compatibility/2006">
              <mc:Choice xmlns:v="urn:schemas-microsoft-com:vml" Requires="v">
                <p:oleObj spid="_x0000_s2152" name="Equation" r:id="rId10" imgW="1155600" imgH="393480" progId="Equation.DSMT4">
                  <p:embed/>
                </p:oleObj>
              </mc:Choice>
              <mc:Fallback>
                <p:oleObj name="Equation" r:id="rId10" imgW="1155600" imgH="393480" progId="Equation.DSMT4">
                  <p:embed/>
                  <p:pic>
                    <p:nvPicPr>
                      <p:cNvPr id="7173" name="Object 24">
                        <a:extLst>
                          <a:ext uri="{FF2B5EF4-FFF2-40B4-BE49-F238E27FC236}">
                            <a16:creationId xmlns:a16="http://schemas.microsoft.com/office/drawing/2014/main" id="{2967EDAF-3245-FFFF-C945-97061B192441}"/>
                          </a:ext>
                        </a:extLst>
                      </p:cNvPr>
                      <p:cNvPicPr>
                        <a:picLocks noChangeAspect="1" noChangeArrowheads="1"/>
                      </p:cNvPicPr>
                      <p:nvPr/>
                    </p:nvPicPr>
                    <p:blipFill>
                      <a:blip r:embed="rId11"/>
                      <a:srcRect/>
                      <a:stretch>
                        <a:fillRect/>
                      </a:stretch>
                    </p:blipFill>
                    <p:spPr bwMode="auto">
                      <a:xfrm>
                        <a:off x="2609415" y="2548806"/>
                        <a:ext cx="2740025" cy="92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4" name="Object 25">
            <a:extLst>
              <a:ext uri="{FF2B5EF4-FFF2-40B4-BE49-F238E27FC236}">
                <a16:creationId xmlns:a16="http://schemas.microsoft.com/office/drawing/2014/main" id="{3ED8D650-1D64-B5A8-055F-944983645460}"/>
              </a:ext>
            </a:extLst>
          </p:cNvPr>
          <p:cNvGraphicFramePr>
            <a:graphicFrameLocks noChangeAspect="1"/>
          </p:cNvGraphicFramePr>
          <p:nvPr>
            <p:extLst>
              <p:ext uri="{D42A27DB-BD31-4B8C-83A1-F6EECF244321}">
                <p14:modId xmlns:p14="http://schemas.microsoft.com/office/powerpoint/2010/main" val="3708614734"/>
              </p:ext>
            </p:extLst>
          </p:nvPr>
        </p:nvGraphicFramePr>
        <p:xfrm>
          <a:off x="151966" y="3479406"/>
          <a:ext cx="2441575" cy="928688"/>
        </p:xfrm>
        <a:graphic>
          <a:graphicData uri="http://schemas.openxmlformats.org/presentationml/2006/ole">
            <mc:AlternateContent xmlns:mc="http://schemas.openxmlformats.org/markup-compatibility/2006">
              <mc:Choice xmlns:v="urn:schemas-microsoft-com:vml" Requires="v">
                <p:oleObj spid="_x0000_s2153" name="Equation" r:id="rId12" imgW="1091726" imgH="393529" progId="Equation.3">
                  <p:embed/>
                </p:oleObj>
              </mc:Choice>
              <mc:Fallback>
                <p:oleObj name="Equation" r:id="rId12" imgW="1091726" imgH="393529" progId="Equation.3">
                  <p:embed/>
                  <p:pic>
                    <p:nvPicPr>
                      <p:cNvPr id="7174" name="Object 25">
                        <a:extLst>
                          <a:ext uri="{FF2B5EF4-FFF2-40B4-BE49-F238E27FC236}">
                            <a16:creationId xmlns:a16="http://schemas.microsoft.com/office/drawing/2014/main" id="{3ED8D650-1D64-B5A8-055F-94498364546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1966" y="3479406"/>
                        <a:ext cx="2441575" cy="92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76" name="Object 27">
            <a:extLst>
              <a:ext uri="{FF2B5EF4-FFF2-40B4-BE49-F238E27FC236}">
                <a16:creationId xmlns:a16="http://schemas.microsoft.com/office/drawing/2014/main" id="{C8146C27-2E41-68C8-22A0-04870BDBEA58}"/>
              </a:ext>
            </a:extLst>
          </p:cNvPr>
          <p:cNvGraphicFramePr>
            <a:graphicFrameLocks noChangeAspect="1"/>
          </p:cNvGraphicFramePr>
          <p:nvPr>
            <p:extLst>
              <p:ext uri="{D42A27DB-BD31-4B8C-83A1-F6EECF244321}">
                <p14:modId xmlns:p14="http://schemas.microsoft.com/office/powerpoint/2010/main" val="588861238"/>
              </p:ext>
            </p:extLst>
          </p:nvPr>
        </p:nvGraphicFramePr>
        <p:xfrm>
          <a:off x="209013" y="4377765"/>
          <a:ext cx="3035915" cy="858038"/>
        </p:xfrm>
        <a:graphic>
          <a:graphicData uri="http://schemas.openxmlformats.org/presentationml/2006/ole">
            <mc:AlternateContent xmlns:mc="http://schemas.openxmlformats.org/markup-compatibility/2006">
              <mc:Choice xmlns:v="urn:schemas-microsoft-com:vml" Requires="v">
                <p:oleObj spid="_x0000_s2154" name="Equation" r:id="rId14" imgW="1524000" imgH="393700" progId="Equation.3">
                  <p:embed/>
                </p:oleObj>
              </mc:Choice>
              <mc:Fallback>
                <p:oleObj name="Equation" r:id="rId14" imgW="1524000" imgH="393700" progId="Equation.3">
                  <p:embed/>
                  <p:pic>
                    <p:nvPicPr>
                      <p:cNvPr id="7176" name="Object 27">
                        <a:extLst>
                          <a:ext uri="{FF2B5EF4-FFF2-40B4-BE49-F238E27FC236}">
                            <a16:creationId xmlns:a16="http://schemas.microsoft.com/office/drawing/2014/main" id="{C8146C27-2E41-68C8-22A0-04870BDBEA58}"/>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9013" y="4377765"/>
                        <a:ext cx="3035915" cy="858038"/>
                      </a:xfrm>
                      <a:prstGeom prst="rect">
                        <a:avLst/>
                      </a:prstGeom>
                      <a:noFill/>
                      <a:ln>
                        <a:noFill/>
                      </a:ln>
                      <a:effectLst/>
                      <a:extLst/>
                    </p:spPr>
                  </p:pic>
                </p:oleObj>
              </mc:Fallback>
            </mc:AlternateContent>
          </a:graphicData>
        </a:graphic>
      </p:graphicFrame>
      <p:sp>
        <p:nvSpPr>
          <p:cNvPr id="7185" name="Text Box 29">
            <a:extLst>
              <a:ext uri="{FF2B5EF4-FFF2-40B4-BE49-F238E27FC236}">
                <a16:creationId xmlns:a16="http://schemas.microsoft.com/office/drawing/2014/main" id="{7B264959-AC69-68B4-2E33-355E89333323}"/>
              </a:ext>
            </a:extLst>
          </p:cNvPr>
          <p:cNvSpPr txBox="1">
            <a:spLocks noChangeArrowheads="1"/>
          </p:cNvSpPr>
          <p:nvPr/>
        </p:nvSpPr>
        <p:spPr bwMode="auto">
          <a:xfrm>
            <a:off x="341082" y="5398060"/>
            <a:ext cx="277177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kumimoji="1" lang="zh-CN" altLang="en-US" baseline="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一般点电荷系：</a:t>
            </a:r>
          </a:p>
        </p:txBody>
      </p:sp>
      <p:graphicFrame>
        <p:nvGraphicFramePr>
          <p:cNvPr id="7178" name="Object 30">
            <a:extLst>
              <a:ext uri="{FF2B5EF4-FFF2-40B4-BE49-F238E27FC236}">
                <a16:creationId xmlns:a16="http://schemas.microsoft.com/office/drawing/2014/main" id="{1E638C49-06EC-6872-F098-CDA68A06EE47}"/>
              </a:ext>
            </a:extLst>
          </p:cNvPr>
          <p:cNvGraphicFramePr>
            <a:graphicFrameLocks noChangeAspect="1"/>
          </p:cNvGraphicFramePr>
          <p:nvPr>
            <p:extLst>
              <p:ext uri="{D42A27DB-BD31-4B8C-83A1-F6EECF244321}">
                <p14:modId xmlns:p14="http://schemas.microsoft.com/office/powerpoint/2010/main" val="3894496726"/>
              </p:ext>
            </p:extLst>
          </p:nvPr>
        </p:nvGraphicFramePr>
        <p:xfrm>
          <a:off x="3205683" y="5120402"/>
          <a:ext cx="4119804" cy="982431"/>
        </p:xfrm>
        <a:graphic>
          <a:graphicData uri="http://schemas.openxmlformats.org/presentationml/2006/ole">
            <mc:AlternateContent xmlns:mc="http://schemas.openxmlformats.org/markup-compatibility/2006">
              <mc:Choice xmlns:v="urn:schemas-microsoft-com:vml" Requires="v">
                <p:oleObj spid="_x0000_s2155" name="公式" r:id="rId16" imgW="2286000" imgH="546100" progId="Equation.3">
                  <p:embed/>
                </p:oleObj>
              </mc:Choice>
              <mc:Fallback>
                <p:oleObj name="公式" r:id="rId16" imgW="2286000" imgH="546100" progId="Equation.3">
                  <p:embed/>
                  <p:pic>
                    <p:nvPicPr>
                      <p:cNvPr id="7178" name="Object 30">
                        <a:extLst>
                          <a:ext uri="{FF2B5EF4-FFF2-40B4-BE49-F238E27FC236}">
                            <a16:creationId xmlns:a16="http://schemas.microsoft.com/office/drawing/2014/main" id="{1E638C49-06EC-6872-F098-CDA68A06EE4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205683" y="5120402"/>
                        <a:ext cx="4119804" cy="982431"/>
                      </a:xfrm>
                      <a:prstGeom prst="rect">
                        <a:avLst/>
                      </a:prstGeom>
                      <a:solidFill>
                        <a:schemeClr val="bg1"/>
                      </a:solidFill>
                      <a:ln w="38100">
                        <a:solidFill>
                          <a:srgbClr val="0000FF"/>
                        </a:solidFill>
                        <a:miter lim="800000"/>
                        <a:headEnd/>
                        <a:tailEnd/>
                      </a:ln>
                    </p:spPr>
                  </p:pic>
                </p:oleObj>
              </mc:Fallback>
            </mc:AlternateContent>
          </a:graphicData>
        </a:graphic>
      </p:graphicFrame>
      <p:sp>
        <p:nvSpPr>
          <p:cNvPr id="7186" name="Rectangle 31">
            <a:extLst>
              <a:ext uri="{FF2B5EF4-FFF2-40B4-BE49-F238E27FC236}">
                <a16:creationId xmlns:a16="http://schemas.microsoft.com/office/drawing/2014/main" id="{D6792EB7-B349-C1A1-DC36-3FD04F8CC411}"/>
              </a:ext>
            </a:extLst>
          </p:cNvPr>
          <p:cNvSpPr>
            <a:spLocks noChangeArrowheads="1"/>
          </p:cNvSpPr>
          <p:nvPr/>
        </p:nvSpPr>
        <p:spPr bwMode="auto">
          <a:xfrm>
            <a:off x="283105" y="6175905"/>
            <a:ext cx="86868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i="1" baseline="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U</a:t>
            </a:r>
            <a:r>
              <a:rPr kumimoji="1" lang="en-US" altLang="zh-CN" i="1"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i </a:t>
            </a:r>
            <a:r>
              <a:rPr kumimoji="1" lang="en-US" altLang="zh-CN" i="1" baseline="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 </a:t>
            </a:r>
            <a:r>
              <a:rPr kumimoji="1" lang="zh-CN" altLang="en-US" baseline="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除 </a:t>
            </a:r>
            <a:r>
              <a:rPr kumimoji="1" lang="en-US" altLang="zh-CN" i="1" baseline="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kumimoji="1" lang="en-US" altLang="zh-CN" i="1"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i </a:t>
            </a:r>
            <a:r>
              <a:rPr kumimoji="1" lang="zh-CN" altLang="en-US" baseline="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外，其余点电荷在 </a:t>
            </a:r>
            <a:r>
              <a:rPr kumimoji="1" lang="en-US" altLang="zh-CN" i="1" baseline="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q</a:t>
            </a:r>
            <a:r>
              <a:rPr kumimoji="1" lang="en-US" altLang="zh-CN" i="1" baseline="-250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i </a:t>
            </a:r>
            <a:r>
              <a:rPr kumimoji="1" lang="zh-CN" altLang="en-US" baseline="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所在处的电势</a:t>
            </a:r>
          </a:p>
        </p:txBody>
      </p:sp>
      <p:cxnSp>
        <p:nvCxnSpPr>
          <p:cNvPr id="5" name="直接箭头连接符 4">
            <a:extLst>
              <a:ext uri="{FF2B5EF4-FFF2-40B4-BE49-F238E27FC236}">
                <a16:creationId xmlns:a16="http://schemas.microsoft.com/office/drawing/2014/main" id="{899ED7E0-E31C-4D1A-A34D-A698CC0188E9}"/>
              </a:ext>
            </a:extLst>
          </p:cNvPr>
          <p:cNvCxnSpPr>
            <a:cxnSpLocks/>
          </p:cNvCxnSpPr>
          <p:nvPr/>
        </p:nvCxnSpPr>
        <p:spPr>
          <a:xfrm flipH="1">
            <a:off x="1387040" y="1865419"/>
            <a:ext cx="171082" cy="90933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AE230C5A-60AA-48DF-9273-A0461C288047}"/>
              </a:ext>
            </a:extLst>
          </p:cNvPr>
          <p:cNvCxnSpPr>
            <a:cxnSpLocks/>
          </p:cNvCxnSpPr>
          <p:nvPr/>
        </p:nvCxnSpPr>
        <p:spPr>
          <a:xfrm>
            <a:off x="2832798" y="1919933"/>
            <a:ext cx="1003566" cy="82675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CEDB941A-899D-449B-B2D2-254469489376}"/>
              </a:ext>
            </a:extLst>
          </p:cNvPr>
          <p:cNvCxnSpPr>
            <a:cxnSpLocks/>
          </p:cNvCxnSpPr>
          <p:nvPr/>
        </p:nvCxnSpPr>
        <p:spPr>
          <a:xfrm>
            <a:off x="4000881" y="1846765"/>
            <a:ext cx="2044320" cy="8954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a16="http://schemas.microsoft.com/office/drawing/2014/main" id="{37C370A2-5192-4CA4-B53C-FB923513E6C3}"/>
              </a:ext>
            </a:extLst>
          </p:cNvPr>
          <p:cNvGrpSpPr/>
          <p:nvPr/>
        </p:nvGrpSpPr>
        <p:grpSpPr>
          <a:xfrm>
            <a:off x="1726971" y="2790279"/>
            <a:ext cx="3403575" cy="529554"/>
            <a:chOff x="1649618" y="2988156"/>
            <a:chExt cx="3403575" cy="529554"/>
          </a:xfrm>
        </p:grpSpPr>
        <p:sp>
          <p:nvSpPr>
            <p:cNvPr id="10" name="矩形 9">
              <a:extLst>
                <a:ext uri="{FF2B5EF4-FFF2-40B4-BE49-F238E27FC236}">
                  <a16:creationId xmlns:a16="http://schemas.microsoft.com/office/drawing/2014/main" id="{BE03E5C4-2BB9-4D61-A436-F3732E373931}"/>
                </a:ext>
              </a:extLst>
            </p:cNvPr>
            <p:cNvSpPr/>
            <p:nvPr/>
          </p:nvSpPr>
          <p:spPr>
            <a:xfrm>
              <a:off x="1649618" y="2993290"/>
              <a:ext cx="766101" cy="524420"/>
            </a:xfrm>
            <a:prstGeom prst="rect">
              <a:avLst/>
            </a:prstGeom>
            <a:solidFill>
              <a:schemeClr val="accent6">
                <a:lumMod val="40000"/>
                <a:lumOff val="6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CC809530-25C1-450A-81EB-BFEBA5996671}"/>
                </a:ext>
              </a:extLst>
            </p:cNvPr>
            <p:cNvSpPr/>
            <p:nvPr/>
          </p:nvSpPr>
          <p:spPr>
            <a:xfrm>
              <a:off x="4287092" y="2988156"/>
              <a:ext cx="766101" cy="524420"/>
            </a:xfrm>
            <a:prstGeom prst="rect">
              <a:avLst/>
            </a:prstGeom>
            <a:solidFill>
              <a:schemeClr val="accent6">
                <a:lumMod val="40000"/>
                <a:lumOff val="6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矩形 42">
            <a:extLst>
              <a:ext uri="{FF2B5EF4-FFF2-40B4-BE49-F238E27FC236}">
                <a16:creationId xmlns:a16="http://schemas.microsoft.com/office/drawing/2014/main" id="{A3A6E29D-B18D-4A66-9A16-BA27166CA96D}"/>
              </a:ext>
            </a:extLst>
          </p:cNvPr>
          <p:cNvSpPr/>
          <p:nvPr/>
        </p:nvSpPr>
        <p:spPr>
          <a:xfrm>
            <a:off x="702353" y="3698244"/>
            <a:ext cx="1891188" cy="524420"/>
          </a:xfrm>
          <a:prstGeom prst="rect">
            <a:avLst/>
          </a:prstGeom>
          <a:solidFill>
            <a:schemeClr val="accent6">
              <a:lumMod val="40000"/>
              <a:lumOff val="6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5DB0A3A3-BE4E-4AC6-968A-75D57FCA05AA}"/>
              </a:ext>
            </a:extLst>
          </p:cNvPr>
          <p:cNvSpPr/>
          <p:nvPr/>
        </p:nvSpPr>
        <p:spPr>
          <a:xfrm>
            <a:off x="800899" y="2789035"/>
            <a:ext cx="766101" cy="524420"/>
          </a:xfrm>
          <a:prstGeom prst="rect">
            <a:avLst/>
          </a:prstGeom>
          <a:solidFill>
            <a:srgbClr val="FFC00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01B85080-1E33-42A2-91F5-9F995BD9F1EC}"/>
              </a:ext>
            </a:extLst>
          </p:cNvPr>
          <p:cNvSpPr/>
          <p:nvPr/>
        </p:nvSpPr>
        <p:spPr>
          <a:xfrm>
            <a:off x="5894102" y="2802758"/>
            <a:ext cx="766101" cy="524420"/>
          </a:xfrm>
          <a:prstGeom prst="rect">
            <a:avLst/>
          </a:prstGeom>
          <a:solidFill>
            <a:srgbClr val="FFC00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a:extLst>
              <a:ext uri="{FF2B5EF4-FFF2-40B4-BE49-F238E27FC236}">
                <a16:creationId xmlns:a16="http://schemas.microsoft.com/office/drawing/2014/main" id="{46A3F8E7-9D0F-45A0-BBDD-5A06E4B778C0}"/>
              </a:ext>
            </a:extLst>
          </p:cNvPr>
          <p:cNvGrpSpPr/>
          <p:nvPr/>
        </p:nvGrpSpPr>
        <p:grpSpPr>
          <a:xfrm>
            <a:off x="2518537" y="3466989"/>
            <a:ext cx="2520950" cy="928687"/>
            <a:chOff x="2441184" y="3664866"/>
            <a:chExt cx="2520950" cy="928687"/>
          </a:xfrm>
        </p:grpSpPr>
        <p:graphicFrame>
          <p:nvGraphicFramePr>
            <p:cNvPr id="7177" name="Object 28">
              <a:extLst>
                <a:ext uri="{FF2B5EF4-FFF2-40B4-BE49-F238E27FC236}">
                  <a16:creationId xmlns:a16="http://schemas.microsoft.com/office/drawing/2014/main" id="{76127B23-580B-8426-7D4E-C13E0E6118C6}"/>
                </a:ext>
              </a:extLst>
            </p:cNvPr>
            <p:cNvGraphicFramePr>
              <a:graphicFrameLocks noChangeAspect="1"/>
            </p:cNvGraphicFramePr>
            <p:nvPr>
              <p:extLst>
                <p:ext uri="{D42A27DB-BD31-4B8C-83A1-F6EECF244321}">
                  <p14:modId xmlns:p14="http://schemas.microsoft.com/office/powerpoint/2010/main" val="1069327554"/>
                </p:ext>
              </p:extLst>
            </p:nvPr>
          </p:nvGraphicFramePr>
          <p:xfrm>
            <a:off x="2441184" y="3664866"/>
            <a:ext cx="2520950" cy="928687"/>
          </p:xfrm>
          <a:graphic>
            <a:graphicData uri="http://schemas.openxmlformats.org/presentationml/2006/ole">
              <mc:AlternateContent xmlns:mc="http://schemas.openxmlformats.org/markup-compatibility/2006">
                <mc:Choice xmlns:v="urn:schemas-microsoft-com:vml" Requires="v">
                  <p:oleObj spid="_x0000_s2156" name="Equation" r:id="rId18" imgW="1129810" imgH="393529" progId="Equation.3">
                    <p:embed/>
                  </p:oleObj>
                </mc:Choice>
                <mc:Fallback>
                  <p:oleObj name="Equation" r:id="rId18" imgW="1129810" imgH="393529" progId="Equation.3">
                    <p:embed/>
                    <p:pic>
                      <p:nvPicPr>
                        <p:cNvPr id="7177" name="Object 28">
                          <a:extLst>
                            <a:ext uri="{FF2B5EF4-FFF2-40B4-BE49-F238E27FC236}">
                              <a16:creationId xmlns:a16="http://schemas.microsoft.com/office/drawing/2014/main" id="{76127B23-580B-8426-7D4E-C13E0E6118C6}"/>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41184" y="3664866"/>
                          <a:ext cx="2520950" cy="92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 name="矩形 45">
              <a:extLst>
                <a:ext uri="{FF2B5EF4-FFF2-40B4-BE49-F238E27FC236}">
                  <a16:creationId xmlns:a16="http://schemas.microsoft.com/office/drawing/2014/main" id="{CF868195-9E13-43C0-96B2-AB5FC9F0E647}"/>
                </a:ext>
              </a:extLst>
            </p:cNvPr>
            <p:cNvSpPr/>
            <p:nvPr/>
          </p:nvSpPr>
          <p:spPr>
            <a:xfrm>
              <a:off x="3104280" y="3892935"/>
              <a:ext cx="1857854" cy="524420"/>
            </a:xfrm>
            <a:prstGeom prst="rect">
              <a:avLst/>
            </a:prstGeom>
            <a:solidFill>
              <a:srgbClr val="FFC000">
                <a:alpha val="64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矩形 46">
            <a:extLst>
              <a:ext uri="{FF2B5EF4-FFF2-40B4-BE49-F238E27FC236}">
                <a16:creationId xmlns:a16="http://schemas.microsoft.com/office/drawing/2014/main" id="{A019464E-015E-410A-AA21-DA747341C1DC}"/>
              </a:ext>
            </a:extLst>
          </p:cNvPr>
          <p:cNvSpPr/>
          <p:nvPr/>
        </p:nvSpPr>
        <p:spPr>
          <a:xfrm>
            <a:off x="3285525" y="2790279"/>
            <a:ext cx="815399" cy="500512"/>
          </a:xfrm>
          <a:prstGeom prst="rect">
            <a:avLst/>
          </a:prstGeom>
          <a:solidFill>
            <a:schemeClr val="accent5">
              <a:lumMod val="40000"/>
              <a:lumOff val="6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a:extLst>
              <a:ext uri="{FF2B5EF4-FFF2-40B4-BE49-F238E27FC236}">
                <a16:creationId xmlns:a16="http://schemas.microsoft.com/office/drawing/2014/main" id="{193E4564-31A3-4998-B360-D738FA864312}"/>
              </a:ext>
            </a:extLst>
          </p:cNvPr>
          <p:cNvSpPr/>
          <p:nvPr/>
        </p:nvSpPr>
        <p:spPr>
          <a:xfrm>
            <a:off x="6899230" y="2807367"/>
            <a:ext cx="815399" cy="500512"/>
          </a:xfrm>
          <a:prstGeom prst="rect">
            <a:avLst/>
          </a:prstGeom>
          <a:solidFill>
            <a:schemeClr val="accent5">
              <a:lumMod val="40000"/>
              <a:lumOff val="6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a:extLst>
              <a:ext uri="{FF2B5EF4-FFF2-40B4-BE49-F238E27FC236}">
                <a16:creationId xmlns:a16="http://schemas.microsoft.com/office/drawing/2014/main" id="{AABFDBD0-BF73-4D98-A02F-F0576BAD55A4}"/>
              </a:ext>
            </a:extLst>
          </p:cNvPr>
          <p:cNvGrpSpPr/>
          <p:nvPr/>
        </p:nvGrpSpPr>
        <p:grpSpPr>
          <a:xfrm>
            <a:off x="5039487" y="3513720"/>
            <a:ext cx="2286000" cy="931863"/>
            <a:chOff x="4962134" y="3711597"/>
            <a:chExt cx="2286000" cy="931863"/>
          </a:xfrm>
        </p:grpSpPr>
        <p:graphicFrame>
          <p:nvGraphicFramePr>
            <p:cNvPr id="7175" name="Object 26">
              <a:extLst>
                <a:ext uri="{FF2B5EF4-FFF2-40B4-BE49-F238E27FC236}">
                  <a16:creationId xmlns:a16="http://schemas.microsoft.com/office/drawing/2014/main" id="{37A4A334-B8CE-FB54-A4B1-1FB049AAFBAB}"/>
                </a:ext>
              </a:extLst>
            </p:cNvPr>
            <p:cNvGraphicFramePr>
              <a:graphicFrameLocks noChangeAspect="1"/>
            </p:cNvGraphicFramePr>
            <p:nvPr>
              <p:extLst>
                <p:ext uri="{D42A27DB-BD31-4B8C-83A1-F6EECF244321}">
                  <p14:modId xmlns:p14="http://schemas.microsoft.com/office/powerpoint/2010/main" val="1644574181"/>
                </p:ext>
              </p:extLst>
            </p:nvPr>
          </p:nvGraphicFramePr>
          <p:xfrm>
            <a:off x="4962134" y="3711597"/>
            <a:ext cx="2286000" cy="931863"/>
          </p:xfrm>
          <a:graphic>
            <a:graphicData uri="http://schemas.openxmlformats.org/presentationml/2006/ole">
              <mc:AlternateContent xmlns:mc="http://schemas.openxmlformats.org/markup-compatibility/2006">
                <mc:Choice xmlns:v="urn:schemas-microsoft-com:vml" Requires="v">
                  <p:oleObj spid="_x0000_s2157" name="Equation" r:id="rId20" imgW="1143000" imgH="393700" progId="Equation.3">
                    <p:embed/>
                  </p:oleObj>
                </mc:Choice>
                <mc:Fallback>
                  <p:oleObj name="Equation" r:id="rId20" imgW="1143000" imgH="393700" progId="Equation.3">
                    <p:embed/>
                    <p:pic>
                      <p:nvPicPr>
                        <p:cNvPr id="7175" name="Object 26">
                          <a:extLst>
                            <a:ext uri="{FF2B5EF4-FFF2-40B4-BE49-F238E27FC236}">
                              <a16:creationId xmlns:a16="http://schemas.microsoft.com/office/drawing/2014/main" id="{37A4A334-B8CE-FB54-A4B1-1FB049AAFBAB}"/>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962134" y="3711597"/>
                          <a:ext cx="2286000" cy="93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9" name="矩形 48">
              <a:extLst>
                <a:ext uri="{FF2B5EF4-FFF2-40B4-BE49-F238E27FC236}">
                  <a16:creationId xmlns:a16="http://schemas.microsoft.com/office/drawing/2014/main" id="{4B31BB7F-99CC-495D-AF63-82411BBDD5F4}"/>
                </a:ext>
              </a:extLst>
            </p:cNvPr>
            <p:cNvSpPr/>
            <p:nvPr/>
          </p:nvSpPr>
          <p:spPr>
            <a:xfrm>
              <a:off x="5564629" y="3901631"/>
              <a:ext cx="1672784" cy="500512"/>
            </a:xfrm>
            <a:prstGeom prst="rect">
              <a:avLst/>
            </a:prstGeom>
            <a:solidFill>
              <a:schemeClr val="accent5">
                <a:lumMod val="40000"/>
                <a:lumOff val="60000"/>
                <a:alpha val="6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8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7170"/>
                                        </p:tgtEl>
                                        <p:attrNameLst>
                                          <p:attrName>style.visibility</p:attrName>
                                        </p:attrNameLst>
                                      </p:cBhvr>
                                      <p:to>
                                        <p:strVal val="visible"/>
                                      </p:to>
                                    </p:set>
                                    <p:animEffect transition="in" filter="checkerboard(across)">
                                      <p:cBhvr>
                                        <p:cTn id="27" dur="500"/>
                                        <p:tgtEl>
                                          <p:spTgt spid="7170"/>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childTnLst>
                                </p:cTn>
                              </p:par>
                            </p:childTnLst>
                          </p:cTn>
                        </p:par>
                        <p:par>
                          <p:cTn id="32" fill="hold">
                            <p:stCondLst>
                              <p:cond delay="0"/>
                            </p:stCondLst>
                            <p:childTnLst>
                              <p:par>
                                <p:cTn id="33" presetID="5" presetClass="entr" presetSubtype="10" fill="hold" nodeType="afterEffect">
                                  <p:stCondLst>
                                    <p:cond delay="0"/>
                                  </p:stCondLst>
                                  <p:childTnLst>
                                    <p:set>
                                      <p:cBhvr>
                                        <p:cTn id="34" dur="1" fill="hold">
                                          <p:stCondLst>
                                            <p:cond delay="0"/>
                                          </p:stCondLst>
                                        </p:cTn>
                                        <p:tgtEl>
                                          <p:spTgt spid="7171"/>
                                        </p:tgtEl>
                                        <p:attrNameLst>
                                          <p:attrName>style.visibility</p:attrName>
                                        </p:attrNameLst>
                                      </p:cBhvr>
                                      <p:to>
                                        <p:strVal val="visible"/>
                                      </p:to>
                                    </p:set>
                                    <p:animEffect transition="in" filter="checkerboard(across)">
                                      <p:cBhvr>
                                        <p:cTn id="35" dur="500"/>
                                        <p:tgtEl>
                                          <p:spTgt spid="7171"/>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6"/>
                                        </p:tgtEl>
                                        <p:attrNameLst>
                                          <p:attrName>style.visibility</p:attrName>
                                        </p:attrNameLst>
                                      </p:cBhvr>
                                      <p:to>
                                        <p:strVal val="visible"/>
                                      </p:to>
                                    </p:set>
                                  </p:childTnLst>
                                </p:cTn>
                              </p:par>
                              <p:par>
                                <p:cTn id="40" presetID="5" presetClass="entr" presetSubtype="10" fill="hold" nodeType="withEffect">
                                  <p:stCondLst>
                                    <p:cond delay="0"/>
                                  </p:stCondLst>
                                  <p:childTnLst>
                                    <p:set>
                                      <p:cBhvr>
                                        <p:cTn id="41" dur="1" fill="hold">
                                          <p:stCondLst>
                                            <p:cond delay="0"/>
                                          </p:stCondLst>
                                        </p:cTn>
                                        <p:tgtEl>
                                          <p:spTgt spid="7173"/>
                                        </p:tgtEl>
                                        <p:attrNameLst>
                                          <p:attrName>style.visibility</p:attrName>
                                        </p:attrNameLst>
                                      </p:cBhvr>
                                      <p:to>
                                        <p:strVal val="visible"/>
                                      </p:to>
                                    </p:set>
                                    <p:animEffect transition="in" filter="checkerboard(across)">
                                      <p:cBhvr>
                                        <p:cTn id="42" dur="500"/>
                                        <p:tgtEl>
                                          <p:spTgt spid="7173"/>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par>
                                <p:cTn id="47" presetID="5" presetClass="entr" presetSubtype="10" fill="hold" nodeType="withEffect">
                                  <p:stCondLst>
                                    <p:cond delay="0"/>
                                  </p:stCondLst>
                                  <p:childTnLst>
                                    <p:set>
                                      <p:cBhvr>
                                        <p:cTn id="48" dur="1" fill="hold">
                                          <p:stCondLst>
                                            <p:cond delay="0"/>
                                          </p:stCondLst>
                                        </p:cTn>
                                        <p:tgtEl>
                                          <p:spTgt spid="7172"/>
                                        </p:tgtEl>
                                        <p:attrNameLst>
                                          <p:attrName>style.visibility</p:attrName>
                                        </p:attrNameLst>
                                      </p:cBhvr>
                                      <p:to>
                                        <p:strVal val="visible"/>
                                      </p:to>
                                    </p:set>
                                    <p:animEffect transition="in" filter="checkerboard(across)">
                                      <p:cBhvr>
                                        <p:cTn id="49" dur="500"/>
                                        <p:tgtEl>
                                          <p:spTgt spid="7172"/>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0"/>
                                          </p:stCondLst>
                                        </p:cTn>
                                        <p:tgtEl>
                                          <p:spTgt spid="11"/>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nodeType="clickEffect">
                                  <p:stCondLst>
                                    <p:cond delay="0"/>
                                  </p:stCondLst>
                                  <p:childTnLst>
                                    <p:set>
                                      <p:cBhvr>
                                        <p:cTn id="57" dur="1" fill="hold">
                                          <p:stCondLst>
                                            <p:cond delay="0"/>
                                          </p:stCondLst>
                                        </p:cTn>
                                        <p:tgtEl>
                                          <p:spTgt spid="7174"/>
                                        </p:tgtEl>
                                        <p:attrNameLst>
                                          <p:attrName>style.visibility</p:attrName>
                                        </p:attrNameLst>
                                      </p:cBhvr>
                                      <p:to>
                                        <p:strVal val="visible"/>
                                      </p:to>
                                    </p:set>
                                    <p:animEffect transition="in" filter="checkerboard(across)">
                                      <p:cBhvr>
                                        <p:cTn id="58" dur="500"/>
                                        <p:tgtEl>
                                          <p:spTgt spid="7174"/>
                                        </p:tgtEl>
                                      </p:cBhvr>
                                    </p:animEffect>
                                  </p:childTnLst>
                                </p:cTn>
                              </p:par>
                            </p:childTnLst>
                          </p:cTn>
                        </p:par>
                        <p:par>
                          <p:cTn id="59" fill="hold">
                            <p:stCondLst>
                              <p:cond delay="500"/>
                            </p:stCondLst>
                            <p:childTnLst>
                              <p:par>
                                <p:cTn id="60" presetID="1" presetClass="entr" presetSubtype="0" fill="hold" grpId="0" nodeType="afterEffect">
                                  <p:stCondLst>
                                    <p:cond delay="0"/>
                                  </p:stCondLst>
                                  <p:childTnLst>
                                    <p:set>
                                      <p:cBhvr>
                                        <p:cTn id="61" dur="1" fill="hold">
                                          <p:stCondLst>
                                            <p:cond delay="0"/>
                                          </p:stCondLst>
                                        </p:cTn>
                                        <p:tgtEl>
                                          <p:spTgt spid="4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44"/>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45"/>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1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7"/>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48"/>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13"/>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5" presetClass="entr" presetSubtype="10" fill="hold" nodeType="clickEffect">
                                  <p:stCondLst>
                                    <p:cond delay="0"/>
                                  </p:stCondLst>
                                  <p:childTnLst>
                                    <p:set>
                                      <p:cBhvr>
                                        <p:cTn id="85" dur="1" fill="hold">
                                          <p:stCondLst>
                                            <p:cond delay="0"/>
                                          </p:stCondLst>
                                        </p:cTn>
                                        <p:tgtEl>
                                          <p:spTgt spid="7176"/>
                                        </p:tgtEl>
                                        <p:attrNameLst>
                                          <p:attrName>style.visibility</p:attrName>
                                        </p:attrNameLst>
                                      </p:cBhvr>
                                      <p:to>
                                        <p:strVal val="visible"/>
                                      </p:to>
                                    </p:set>
                                    <p:animEffect transition="in" filter="checkerboard(across)">
                                      <p:cBhvr>
                                        <p:cTn id="86" dur="500"/>
                                        <p:tgtEl>
                                          <p:spTgt spid="7176"/>
                                        </p:tgtEl>
                                      </p:cBhvr>
                                    </p:animEffect>
                                  </p:childTnLst>
                                </p:cTn>
                              </p:par>
                            </p:childTnLst>
                          </p:cTn>
                        </p:par>
                      </p:childTnLst>
                    </p:cTn>
                  </p:par>
                  <p:par>
                    <p:cTn id="87" fill="hold">
                      <p:stCondLst>
                        <p:cond delay="indefinite"/>
                      </p:stCondLst>
                      <p:childTnLst>
                        <p:par>
                          <p:cTn id="88" fill="hold">
                            <p:stCondLst>
                              <p:cond delay="0"/>
                            </p:stCondLst>
                            <p:childTnLst>
                              <p:par>
                                <p:cTn id="89" presetID="5" presetClass="entr" presetSubtype="10" fill="hold" nodeType="clickEffect">
                                  <p:stCondLst>
                                    <p:cond delay="0"/>
                                  </p:stCondLst>
                                  <p:childTnLst>
                                    <p:set>
                                      <p:cBhvr>
                                        <p:cTn id="90" dur="1" fill="hold">
                                          <p:stCondLst>
                                            <p:cond delay="0"/>
                                          </p:stCondLst>
                                        </p:cTn>
                                        <p:tgtEl>
                                          <p:spTgt spid="7178"/>
                                        </p:tgtEl>
                                        <p:attrNameLst>
                                          <p:attrName>style.visibility</p:attrName>
                                        </p:attrNameLst>
                                      </p:cBhvr>
                                      <p:to>
                                        <p:strVal val="visible"/>
                                      </p:to>
                                    </p:set>
                                    <p:animEffect transition="in" filter="checkerboard(across)">
                                      <p:cBhvr>
                                        <p:cTn id="91" dur="500"/>
                                        <p:tgtEl>
                                          <p:spTgt spid="7178"/>
                                        </p:tgtEl>
                                      </p:cBhvr>
                                    </p:animEffect>
                                  </p:childTnLst>
                                </p:cTn>
                              </p:par>
                              <p:par>
                                <p:cTn id="92" presetID="5" presetClass="entr" presetSubtype="10" fill="hold" nodeType="withEffect">
                                  <p:stCondLst>
                                    <p:cond delay="0"/>
                                  </p:stCondLst>
                                  <p:childTnLst>
                                    <p:set>
                                      <p:cBhvr>
                                        <p:cTn id="93" dur="1" fill="hold">
                                          <p:stCondLst>
                                            <p:cond delay="0"/>
                                          </p:stCondLst>
                                        </p:cTn>
                                        <p:tgtEl>
                                          <p:spTgt spid="7185"/>
                                        </p:tgtEl>
                                        <p:attrNameLst>
                                          <p:attrName>style.visibility</p:attrName>
                                        </p:attrNameLst>
                                      </p:cBhvr>
                                      <p:to>
                                        <p:strVal val="visible"/>
                                      </p:to>
                                    </p:set>
                                    <p:animEffect transition="in" filter="checkerboard(across)">
                                      <p:cBhvr>
                                        <p:cTn id="94" dur="500"/>
                                        <p:tgtEl>
                                          <p:spTgt spid="7185"/>
                                        </p:tgtEl>
                                      </p:cBhvr>
                                    </p:animEffect>
                                  </p:childTnLst>
                                </p:cTn>
                              </p:par>
                              <p:par>
                                <p:cTn id="95" presetID="5" presetClass="entr" presetSubtype="10" fill="hold" nodeType="withEffect">
                                  <p:stCondLst>
                                    <p:cond delay="0"/>
                                  </p:stCondLst>
                                  <p:childTnLst>
                                    <p:set>
                                      <p:cBhvr>
                                        <p:cTn id="96" dur="1" fill="hold">
                                          <p:stCondLst>
                                            <p:cond delay="0"/>
                                          </p:stCondLst>
                                        </p:cTn>
                                        <p:tgtEl>
                                          <p:spTgt spid="7186"/>
                                        </p:tgtEl>
                                        <p:attrNameLst>
                                          <p:attrName>style.visibility</p:attrName>
                                        </p:attrNameLst>
                                      </p:cBhvr>
                                      <p:to>
                                        <p:strVal val="visible"/>
                                      </p:to>
                                    </p:set>
                                    <p:animEffect transition="in" filter="checkerboard(across)">
                                      <p:cBhvr>
                                        <p:cTn id="97" dur="500"/>
                                        <p:tgtEl>
                                          <p:spTgt spid="71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p:bldP spid="20487" grpId="0"/>
      <p:bldP spid="7185" grpId="0"/>
      <p:bldP spid="7186" grpId="0"/>
      <p:bldP spid="43" grpId="0" animBg="1"/>
      <p:bldP spid="44" grpId="0" animBg="1"/>
      <p:bldP spid="45" grpId="0" animBg="1"/>
      <p:bldP spid="47" grpId="0" animBg="1"/>
      <p:bldP spid="4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Box 3">
            <a:extLst>
              <a:ext uri="{FF2B5EF4-FFF2-40B4-BE49-F238E27FC236}">
                <a16:creationId xmlns:a16="http://schemas.microsoft.com/office/drawing/2014/main" id="{22B7A298-B61E-9B82-5902-60C9D6A2835A}"/>
              </a:ext>
            </a:extLst>
          </p:cNvPr>
          <p:cNvSpPr txBox="1">
            <a:spLocks noChangeArrowheads="1"/>
          </p:cNvSpPr>
          <p:nvPr/>
        </p:nvSpPr>
        <p:spPr bwMode="auto">
          <a:xfrm>
            <a:off x="142875" y="49213"/>
            <a:ext cx="885825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800" b="0" baseline="0">
                <a:latin typeface="Times New Roman" panose="02020603050405020304" pitchFamily="18" charset="0"/>
                <a:ea typeface="黑体" panose="02010609060101010101" pitchFamily="49" charset="-122"/>
                <a:cs typeface="Times New Roman" panose="02020603050405020304" pitchFamily="18" charset="0"/>
              </a:rPr>
              <a:t>例：在一边长为</a:t>
            </a:r>
            <a:r>
              <a:rPr lang="en-US" altLang="zh-CN" sz="2800" b="0" baseline="0">
                <a:latin typeface="Times New Roman" panose="02020603050405020304" pitchFamily="18" charset="0"/>
                <a:ea typeface="黑体" panose="02010609060101010101" pitchFamily="49" charset="-122"/>
                <a:cs typeface="Times New Roman" panose="02020603050405020304" pitchFamily="18" charset="0"/>
              </a:rPr>
              <a:t>b</a:t>
            </a:r>
            <a:r>
              <a:rPr lang="zh-CN" altLang="en-US" sz="2800" b="0" baseline="0">
                <a:latin typeface="Times New Roman" panose="02020603050405020304" pitchFamily="18" charset="0"/>
                <a:ea typeface="黑体" panose="02010609060101010101" pitchFamily="49" charset="-122"/>
                <a:cs typeface="Times New Roman" panose="02020603050405020304" pitchFamily="18" charset="0"/>
              </a:rPr>
              <a:t>的立方体每个顶点上放一个点电荷</a:t>
            </a:r>
            <a:r>
              <a:rPr lang="en-US" altLang="zh-CN" sz="2800" b="0" baseline="0">
                <a:latin typeface="Times New Roman" panose="02020603050405020304" pitchFamily="18" charset="0"/>
                <a:ea typeface="黑体" panose="02010609060101010101" pitchFamily="49" charset="-122"/>
                <a:cs typeface="Times New Roman" panose="02020603050405020304" pitchFamily="18" charset="0"/>
              </a:rPr>
              <a:t>-e</a:t>
            </a:r>
            <a:r>
              <a:rPr lang="zh-CN" altLang="en-US" sz="2800" b="0" baseline="0">
                <a:latin typeface="Times New Roman" panose="02020603050405020304" pitchFamily="18" charset="0"/>
                <a:ea typeface="黑体" panose="02010609060101010101" pitchFamily="49" charset="-122"/>
                <a:cs typeface="Times New Roman" panose="02020603050405020304" pitchFamily="18" charset="0"/>
              </a:rPr>
              <a:t>，中心放一个点电荷</a:t>
            </a:r>
            <a:r>
              <a:rPr lang="en-US" altLang="zh-CN" sz="2800" b="0" baseline="0">
                <a:latin typeface="Times New Roman" panose="02020603050405020304" pitchFamily="18" charset="0"/>
                <a:ea typeface="黑体" panose="02010609060101010101" pitchFamily="49" charset="-122"/>
                <a:cs typeface="Times New Roman" panose="02020603050405020304" pitchFamily="18" charset="0"/>
              </a:rPr>
              <a:t>+2e</a:t>
            </a:r>
            <a:r>
              <a:rPr lang="zh-CN" altLang="en-US" sz="2800" b="0" baseline="0">
                <a:latin typeface="Times New Roman" panose="02020603050405020304" pitchFamily="18" charset="0"/>
                <a:ea typeface="黑体" panose="02010609060101010101" pitchFamily="49" charset="-122"/>
                <a:cs typeface="Times New Roman" panose="02020603050405020304" pitchFamily="18" charset="0"/>
              </a:rPr>
              <a:t>。求此带电体系的相互作用能。</a:t>
            </a:r>
          </a:p>
        </p:txBody>
      </p:sp>
      <p:pic>
        <p:nvPicPr>
          <p:cNvPr id="24579" name="Picture 2">
            <a:extLst>
              <a:ext uri="{FF2B5EF4-FFF2-40B4-BE49-F238E27FC236}">
                <a16:creationId xmlns:a16="http://schemas.microsoft.com/office/drawing/2014/main" id="{3611E5D6-217D-F61C-BC2F-5B40CAC3C5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6438" y="1071563"/>
            <a:ext cx="3143250" cy="304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TextBox 5">
            <a:extLst>
              <a:ext uri="{FF2B5EF4-FFF2-40B4-BE49-F238E27FC236}">
                <a16:creationId xmlns:a16="http://schemas.microsoft.com/office/drawing/2014/main" id="{E0EF2D6D-115E-37D9-7497-EC1BE5935444}"/>
              </a:ext>
            </a:extLst>
          </p:cNvPr>
          <p:cNvSpPr txBox="1">
            <a:spLocks noChangeArrowheads="1"/>
          </p:cNvSpPr>
          <p:nvPr/>
        </p:nvSpPr>
        <p:spPr bwMode="auto">
          <a:xfrm>
            <a:off x="-12700" y="1016000"/>
            <a:ext cx="10715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3200" b="0" baseline="0">
                <a:latin typeface="Times New Roman" panose="02020603050405020304" pitchFamily="18" charset="0"/>
                <a:ea typeface="黑体" panose="02010609060101010101" pitchFamily="49" charset="-122"/>
                <a:cs typeface="Times New Roman" panose="02020603050405020304" pitchFamily="18" charset="0"/>
              </a:rPr>
              <a:t>解：</a:t>
            </a:r>
          </a:p>
        </p:txBody>
      </p:sp>
      <p:graphicFrame>
        <p:nvGraphicFramePr>
          <p:cNvPr id="41987" name="Object 32">
            <a:extLst>
              <a:ext uri="{FF2B5EF4-FFF2-40B4-BE49-F238E27FC236}">
                <a16:creationId xmlns:a16="http://schemas.microsoft.com/office/drawing/2014/main" id="{7FBB682F-7A15-FD03-955A-70CF717D39E7}"/>
              </a:ext>
            </a:extLst>
          </p:cNvPr>
          <p:cNvGraphicFramePr>
            <a:graphicFrameLocks noChangeAspect="1"/>
          </p:cNvGraphicFramePr>
          <p:nvPr>
            <p:extLst>
              <p:ext uri="{D42A27DB-BD31-4B8C-83A1-F6EECF244321}">
                <p14:modId xmlns:p14="http://schemas.microsoft.com/office/powerpoint/2010/main" val="308575943"/>
              </p:ext>
            </p:extLst>
          </p:nvPr>
        </p:nvGraphicFramePr>
        <p:xfrm>
          <a:off x="33338" y="5614988"/>
          <a:ext cx="6194425" cy="1193800"/>
        </p:xfrm>
        <a:graphic>
          <a:graphicData uri="http://schemas.openxmlformats.org/presentationml/2006/ole">
            <mc:AlternateContent xmlns:mc="http://schemas.openxmlformats.org/markup-compatibility/2006">
              <mc:Choice xmlns:v="urn:schemas-microsoft-com:vml" Requires="v">
                <p:oleObj spid="_x0000_s13362" name="Equation" r:id="rId4" imgW="2374900" imgH="457200" progId="Equation.3">
                  <p:embed/>
                </p:oleObj>
              </mc:Choice>
              <mc:Fallback>
                <p:oleObj name="Equation" r:id="rId4" imgW="2374900" imgH="457200" progId="Equation.3">
                  <p:embed/>
                  <p:pic>
                    <p:nvPicPr>
                      <p:cNvPr id="41987" name="Object 32">
                        <a:extLst>
                          <a:ext uri="{FF2B5EF4-FFF2-40B4-BE49-F238E27FC236}">
                            <a16:creationId xmlns:a16="http://schemas.microsoft.com/office/drawing/2014/main" id="{7FBB682F-7A15-FD03-955A-70CF717D39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38" y="5614988"/>
                        <a:ext cx="6194425" cy="1193800"/>
                      </a:xfrm>
                      <a:prstGeom prst="rect">
                        <a:avLst/>
                      </a:prstGeom>
                      <a:noFill/>
                      <a:ln>
                        <a:noFill/>
                      </a:ln>
                      <a:extLst/>
                    </p:spPr>
                  </p:pic>
                </p:oleObj>
              </mc:Fallback>
            </mc:AlternateContent>
          </a:graphicData>
        </a:graphic>
      </p:graphicFrame>
      <p:graphicFrame>
        <p:nvGraphicFramePr>
          <p:cNvPr id="41988" name="Object 4">
            <a:extLst>
              <a:ext uri="{FF2B5EF4-FFF2-40B4-BE49-F238E27FC236}">
                <a16:creationId xmlns:a16="http://schemas.microsoft.com/office/drawing/2014/main" id="{F59B9912-33F1-EE79-D215-C97A01045A54}"/>
              </a:ext>
            </a:extLst>
          </p:cNvPr>
          <p:cNvGraphicFramePr>
            <a:graphicFrameLocks noChangeAspect="1"/>
          </p:cNvGraphicFramePr>
          <p:nvPr>
            <p:extLst>
              <p:ext uri="{D42A27DB-BD31-4B8C-83A1-F6EECF244321}">
                <p14:modId xmlns:p14="http://schemas.microsoft.com/office/powerpoint/2010/main" val="3150211847"/>
              </p:ext>
            </p:extLst>
          </p:nvPr>
        </p:nvGraphicFramePr>
        <p:xfrm>
          <a:off x="995363" y="1071563"/>
          <a:ext cx="4475162" cy="1130300"/>
        </p:xfrm>
        <a:graphic>
          <a:graphicData uri="http://schemas.openxmlformats.org/presentationml/2006/ole">
            <mc:AlternateContent xmlns:mc="http://schemas.openxmlformats.org/markup-compatibility/2006">
              <mc:Choice xmlns:v="urn:schemas-microsoft-com:vml" Requires="v">
                <p:oleObj spid="_x0000_s13363" name="Equation" r:id="rId6" imgW="1536480" imgH="457200" progId="Equation.DSMT4">
                  <p:embed/>
                </p:oleObj>
              </mc:Choice>
              <mc:Fallback>
                <p:oleObj name="Equation" r:id="rId6" imgW="1536480" imgH="457200" progId="Equation.DSMT4">
                  <p:embed/>
                  <p:pic>
                    <p:nvPicPr>
                      <p:cNvPr id="41988" name="Object 4">
                        <a:extLst>
                          <a:ext uri="{FF2B5EF4-FFF2-40B4-BE49-F238E27FC236}">
                            <a16:creationId xmlns:a16="http://schemas.microsoft.com/office/drawing/2014/main" id="{F59B9912-33F1-EE79-D215-C97A01045A54}"/>
                          </a:ext>
                        </a:extLst>
                      </p:cNvPr>
                      <p:cNvPicPr>
                        <a:picLocks noChangeAspect="1" noChangeArrowheads="1"/>
                      </p:cNvPicPr>
                      <p:nvPr/>
                    </p:nvPicPr>
                    <p:blipFill>
                      <a:blip r:embed="rId7"/>
                      <a:srcRect/>
                      <a:stretch>
                        <a:fillRect/>
                      </a:stretch>
                    </p:blipFill>
                    <p:spPr bwMode="auto">
                      <a:xfrm>
                        <a:off x="995363" y="1071563"/>
                        <a:ext cx="4475162" cy="1130300"/>
                      </a:xfrm>
                      <a:prstGeom prst="rect">
                        <a:avLst/>
                      </a:prstGeom>
                      <a:noFill/>
                      <a:ln>
                        <a:noFill/>
                      </a:ln>
                      <a:extLst/>
                    </p:spPr>
                  </p:pic>
                </p:oleObj>
              </mc:Fallback>
            </mc:AlternateContent>
          </a:graphicData>
        </a:graphic>
      </p:graphicFrame>
      <p:graphicFrame>
        <p:nvGraphicFramePr>
          <p:cNvPr id="41989" name="Object 5">
            <a:extLst>
              <a:ext uri="{FF2B5EF4-FFF2-40B4-BE49-F238E27FC236}">
                <a16:creationId xmlns:a16="http://schemas.microsoft.com/office/drawing/2014/main" id="{4E2C7F31-E4C9-55F9-634B-D8F62917919F}"/>
              </a:ext>
            </a:extLst>
          </p:cNvPr>
          <p:cNvGraphicFramePr>
            <a:graphicFrameLocks noChangeAspect="1"/>
          </p:cNvGraphicFramePr>
          <p:nvPr>
            <p:extLst>
              <p:ext uri="{D42A27DB-BD31-4B8C-83A1-F6EECF244321}">
                <p14:modId xmlns:p14="http://schemas.microsoft.com/office/powerpoint/2010/main" val="1128024806"/>
              </p:ext>
            </p:extLst>
          </p:nvPr>
        </p:nvGraphicFramePr>
        <p:xfrm>
          <a:off x="606425" y="2119313"/>
          <a:ext cx="4854575" cy="1128712"/>
        </p:xfrm>
        <a:graphic>
          <a:graphicData uri="http://schemas.openxmlformats.org/presentationml/2006/ole">
            <mc:AlternateContent xmlns:mc="http://schemas.openxmlformats.org/markup-compatibility/2006">
              <mc:Choice xmlns:v="urn:schemas-microsoft-com:vml" Requires="v">
                <p:oleObj spid="_x0000_s13364" name="Equation" r:id="rId8" imgW="1714320" imgH="469800" progId="Equation.DSMT4">
                  <p:embed/>
                </p:oleObj>
              </mc:Choice>
              <mc:Fallback>
                <p:oleObj name="Equation" r:id="rId8" imgW="1714320" imgH="469800" progId="Equation.DSMT4">
                  <p:embed/>
                  <p:pic>
                    <p:nvPicPr>
                      <p:cNvPr id="41989" name="Object 5">
                        <a:extLst>
                          <a:ext uri="{FF2B5EF4-FFF2-40B4-BE49-F238E27FC236}">
                            <a16:creationId xmlns:a16="http://schemas.microsoft.com/office/drawing/2014/main" id="{4E2C7F31-E4C9-55F9-634B-D8F62917919F}"/>
                          </a:ext>
                        </a:extLst>
                      </p:cNvPr>
                      <p:cNvPicPr>
                        <a:picLocks noChangeAspect="1" noChangeArrowheads="1"/>
                      </p:cNvPicPr>
                      <p:nvPr/>
                    </p:nvPicPr>
                    <p:blipFill>
                      <a:blip r:embed="rId9"/>
                      <a:srcRect/>
                      <a:stretch>
                        <a:fillRect/>
                      </a:stretch>
                    </p:blipFill>
                    <p:spPr bwMode="auto">
                      <a:xfrm>
                        <a:off x="606425" y="2119313"/>
                        <a:ext cx="4854575" cy="1128712"/>
                      </a:xfrm>
                      <a:prstGeom prst="rect">
                        <a:avLst/>
                      </a:prstGeom>
                      <a:noFill/>
                      <a:ln>
                        <a:noFill/>
                      </a:ln>
                      <a:extLst/>
                    </p:spPr>
                  </p:pic>
                </p:oleObj>
              </mc:Fallback>
            </mc:AlternateContent>
          </a:graphicData>
        </a:graphic>
      </p:graphicFrame>
      <p:graphicFrame>
        <p:nvGraphicFramePr>
          <p:cNvPr id="41990" name="Object 6">
            <a:extLst>
              <a:ext uri="{FF2B5EF4-FFF2-40B4-BE49-F238E27FC236}">
                <a16:creationId xmlns:a16="http://schemas.microsoft.com/office/drawing/2014/main" id="{A7C2082A-6CEA-6DCB-A621-4AD8FFE2068E}"/>
              </a:ext>
            </a:extLst>
          </p:cNvPr>
          <p:cNvGraphicFramePr>
            <a:graphicFrameLocks noChangeAspect="1"/>
          </p:cNvGraphicFramePr>
          <p:nvPr>
            <p:extLst>
              <p:ext uri="{D42A27DB-BD31-4B8C-83A1-F6EECF244321}">
                <p14:modId xmlns:p14="http://schemas.microsoft.com/office/powerpoint/2010/main" val="1381447849"/>
              </p:ext>
            </p:extLst>
          </p:nvPr>
        </p:nvGraphicFramePr>
        <p:xfrm>
          <a:off x="1325563" y="3217863"/>
          <a:ext cx="4152900" cy="1068387"/>
        </p:xfrm>
        <a:graphic>
          <a:graphicData uri="http://schemas.openxmlformats.org/presentationml/2006/ole">
            <mc:AlternateContent xmlns:mc="http://schemas.openxmlformats.org/markup-compatibility/2006">
              <mc:Choice xmlns:v="urn:schemas-microsoft-com:vml" Requires="v">
                <p:oleObj spid="_x0000_s13365" name="Equation" r:id="rId10" imgW="1549080" imgH="469800" progId="Equation.DSMT4">
                  <p:embed/>
                </p:oleObj>
              </mc:Choice>
              <mc:Fallback>
                <p:oleObj name="Equation" r:id="rId10" imgW="1549080" imgH="469800" progId="Equation.DSMT4">
                  <p:embed/>
                  <p:pic>
                    <p:nvPicPr>
                      <p:cNvPr id="41990" name="Object 6">
                        <a:extLst>
                          <a:ext uri="{FF2B5EF4-FFF2-40B4-BE49-F238E27FC236}">
                            <a16:creationId xmlns:a16="http://schemas.microsoft.com/office/drawing/2014/main" id="{A7C2082A-6CEA-6DCB-A621-4AD8FFE2068E}"/>
                          </a:ext>
                        </a:extLst>
                      </p:cNvPr>
                      <p:cNvPicPr>
                        <a:picLocks noChangeAspect="1" noChangeArrowheads="1"/>
                      </p:cNvPicPr>
                      <p:nvPr/>
                    </p:nvPicPr>
                    <p:blipFill>
                      <a:blip r:embed="rId11"/>
                      <a:srcRect/>
                      <a:stretch>
                        <a:fillRect/>
                      </a:stretch>
                    </p:blipFill>
                    <p:spPr bwMode="auto">
                      <a:xfrm>
                        <a:off x="1325563" y="3217863"/>
                        <a:ext cx="4152900" cy="1068387"/>
                      </a:xfrm>
                      <a:prstGeom prst="rect">
                        <a:avLst/>
                      </a:prstGeom>
                      <a:noFill/>
                      <a:ln>
                        <a:noFill/>
                      </a:ln>
                      <a:extLst/>
                    </p:spPr>
                  </p:pic>
                </p:oleObj>
              </mc:Fallback>
            </mc:AlternateContent>
          </a:graphicData>
        </a:graphic>
      </p:graphicFrame>
      <p:graphicFrame>
        <p:nvGraphicFramePr>
          <p:cNvPr id="41991" name="Object 7">
            <a:extLst>
              <a:ext uri="{FF2B5EF4-FFF2-40B4-BE49-F238E27FC236}">
                <a16:creationId xmlns:a16="http://schemas.microsoft.com/office/drawing/2014/main" id="{9B751AAA-AFA5-AEF1-6450-D5ADC25D1D6B}"/>
              </a:ext>
            </a:extLst>
          </p:cNvPr>
          <p:cNvGraphicFramePr>
            <a:graphicFrameLocks noChangeAspect="1"/>
          </p:cNvGraphicFramePr>
          <p:nvPr>
            <p:extLst>
              <p:ext uri="{D42A27DB-BD31-4B8C-83A1-F6EECF244321}">
                <p14:modId xmlns:p14="http://schemas.microsoft.com/office/powerpoint/2010/main" val="2465814669"/>
              </p:ext>
            </p:extLst>
          </p:nvPr>
        </p:nvGraphicFramePr>
        <p:xfrm>
          <a:off x="311150" y="4411663"/>
          <a:ext cx="5862638" cy="1195387"/>
        </p:xfrm>
        <a:graphic>
          <a:graphicData uri="http://schemas.openxmlformats.org/presentationml/2006/ole">
            <mc:AlternateContent xmlns:mc="http://schemas.openxmlformats.org/markup-compatibility/2006">
              <mc:Choice xmlns:v="urn:schemas-microsoft-com:vml" Requires="v">
                <p:oleObj spid="_x0000_s13366" name="Equation" r:id="rId12" imgW="1955520" imgH="469800" progId="Equation.DSMT4">
                  <p:embed/>
                </p:oleObj>
              </mc:Choice>
              <mc:Fallback>
                <p:oleObj name="Equation" r:id="rId12" imgW="1955520" imgH="469800" progId="Equation.DSMT4">
                  <p:embed/>
                  <p:pic>
                    <p:nvPicPr>
                      <p:cNvPr id="41991" name="Object 7">
                        <a:extLst>
                          <a:ext uri="{FF2B5EF4-FFF2-40B4-BE49-F238E27FC236}">
                            <a16:creationId xmlns:a16="http://schemas.microsoft.com/office/drawing/2014/main" id="{9B751AAA-AFA5-AEF1-6450-D5ADC25D1D6B}"/>
                          </a:ext>
                        </a:extLst>
                      </p:cNvPr>
                      <p:cNvPicPr>
                        <a:picLocks noChangeAspect="1" noChangeArrowheads="1"/>
                      </p:cNvPicPr>
                      <p:nvPr/>
                    </p:nvPicPr>
                    <p:blipFill>
                      <a:blip r:embed="rId13"/>
                      <a:srcRect/>
                      <a:stretch>
                        <a:fillRect/>
                      </a:stretch>
                    </p:blipFill>
                    <p:spPr bwMode="auto">
                      <a:xfrm>
                        <a:off x="311150" y="4411663"/>
                        <a:ext cx="5862638" cy="1195387"/>
                      </a:xfrm>
                      <a:prstGeom prst="rect">
                        <a:avLst/>
                      </a:prstGeom>
                      <a:noFill/>
                      <a:ln>
                        <a:noFill/>
                      </a:ln>
                      <a:extLst/>
                    </p:spPr>
                  </p:pic>
                </p:oleObj>
              </mc:Fallback>
            </mc:AlternateContent>
          </a:graphicData>
        </a:graphic>
      </p:graphicFrame>
      <p:graphicFrame>
        <p:nvGraphicFramePr>
          <p:cNvPr id="7178" name="Object 30">
            <a:extLst>
              <a:ext uri="{FF2B5EF4-FFF2-40B4-BE49-F238E27FC236}">
                <a16:creationId xmlns:a16="http://schemas.microsoft.com/office/drawing/2014/main" id="{49083717-FE66-B43A-4DE7-FEF639BE8F7A}"/>
              </a:ext>
            </a:extLst>
          </p:cNvPr>
          <p:cNvGraphicFramePr>
            <a:graphicFrameLocks noChangeAspect="1"/>
          </p:cNvGraphicFramePr>
          <p:nvPr/>
        </p:nvGraphicFramePr>
        <p:xfrm>
          <a:off x="6715125" y="4286250"/>
          <a:ext cx="2133600" cy="885825"/>
        </p:xfrm>
        <a:graphic>
          <a:graphicData uri="http://schemas.openxmlformats.org/presentationml/2006/ole">
            <mc:AlternateContent xmlns:mc="http://schemas.openxmlformats.org/markup-compatibility/2006">
              <mc:Choice xmlns:v="urn:schemas-microsoft-com:vml" Requires="v">
                <p:oleObj spid="_x0000_s13367" name="公式" r:id="rId14" imgW="977476" imgH="406224" progId="Equation.3">
                  <p:embed/>
                </p:oleObj>
              </mc:Choice>
              <mc:Fallback>
                <p:oleObj name="公式" r:id="rId14" imgW="977476" imgH="406224" progId="Equation.3">
                  <p:embed/>
                  <p:pic>
                    <p:nvPicPr>
                      <p:cNvPr id="7178" name="Object 30">
                        <a:extLst>
                          <a:ext uri="{FF2B5EF4-FFF2-40B4-BE49-F238E27FC236}">
                            <a16:creationId xmlns:a16="http://schemas.microsoft.com/office/drawing/2014/main" id="{49083717-FE66-B43A-4DE7-FEF639BE8F7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15125" y="4286250"/>
                        <a:ext cx="2133600" cy="885825"/>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2467079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178"/>
                                        </p:tgtEl>
                                        <p:attrNameLst>
                                          <p:attrName>style.visibility</p:attrName>
                                        </p:attrNameLst>
                                      </p:cBhvr>
                                      <p:to>
                                        <p:strVal val="visible"/>
                                      </p:to>
                                    </p:set>
                                    <p:animEffect transition="in" filter="checkerboard(across)">
                                      <p:cBhvr>
                                        <p:cTn id="7" dur="500"/>
                                        <p:tgtEl>
                                          <p:spTgt spid="71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41988"/>
                                        </p:tgtEl>
                                        <p:attrNameLst>
                                          <p:attrName>style.visibility</p:attrName>
                                        </p:attrNameLst>
                                      </p:cBhvr>
                                      <p:to>
                                        <p:strVal val="visible"/>
                                      </p:to>
                                    </p:set>
                                    <p:animEffect transition="in" filter="checkerboard(across)">
                                      <p:cBhvr>
                                        <p:cTn id="12" dur="500"/>
                                        <p:tgtEl>
                                          <p:spTgt spid="419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1989"/>
                                        </p:tgtEl>
                                        <p:attrNameLst>
                                          <p:attrName>style.visibility</p:attrName>
                                        </p:attrNameLst>
                                      </p:cBhvr>
                                      <p:to>
                                        <p:strVal val="visible"/>
                                      </p:to>
                                    </p:set>
                                    <p:animEffect transition="in" filter="checkerboard(across)">
                                      <p:cBhvr>
                                        <p:cTn id="17" dur="500"/>
                                        <p:tgtEl>
                                          <p:spTgt spid="419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41990"/>
                                        </p:tgtEl>
                                        <p:attrNameLst>
                                          <p:attrName>style.visibility</p:attrName>
                                        </p:attrNameLst>
                                      </p:cBhvr>
                                      <p:to>
                                        <p:strVal val="visible"/>
                                      </p:to>
                                    </p:set>
                                    <p:animEffect transition="in" filter="checkerboard(across)">
                                      <p:cBhvr>
                                        <p:cTn id="22" dur="500"/>
                                        <p:tgtEl>
                                          <p:spTgt spid="419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41991"/>
                                        </p:tgtEl>
                                        <p:attrNameLst>
                                          <p:attrName>style.visibility</p:attrName>
                                        </p:attrNameLst>
                                      </p:cBhvr>
                                      <p:to>
                                        <p:strVal val="visible"/>
                                      </p:to>
                                    </p:set>
                                    <p:animEffect transition="in" filter="checkerboard(across)">
                                      <p:cBhvr>
                                        <p:cTn id="27" dur="500"/>
                                        <p:tgtEl>
                                          <p:spTgt spid="4199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p:cTn id="31" dur="1" fill="hold">
                                          <p:stCondLst>
                                            <p:cond delay="0"/>
                                          </p:stCondLst>
                                        </p:cTn>
                                        <p:tgtEl>
                                          <p:spTgt spid="41987"/>
                                        </p:tgtEl>
                                        <p:attrNameLst>
                                          <p:attrName>style.visibility</p:attrName>
                                        </p:attrNameLst>
                                      </p:cBhvr>
                                      <p:to>
                                        <p:strVal val="visible"/>
                                      </p:to>
                                    </p:set>
                                    <p:animEffect transition="in" filter="checkerboard(across)">
                                      <p:cBhvr>
                                        <p:cTn id="32" dur="500"/>
                                        <p:tgtEl>
                                          <p:spTgt spid="419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37705973-48BE-4178-91D9-83E91912DD69}"/>
              </a:ext>
            </a:extLst>
          </p:cNvPr>
          <p:cNvGrpSpPr/>
          <p:nvPr/>
        </p:nvGrpSpPr>
        <p:grpSpPr>
          <a:xfrm>
            <a:off x="6136645" y="1677865"/>
            <a:ext cx="2067619" cy="1964532"/>
            <a:chOff x="5675313" y="1441450"/>
            <a:chExt cx="2638425" cy="2451369"/>
          </a:xfrm>
        </p:grpSpPr>
        <p:sp>
          <p:nvSpPr>
            <p:cNvPr id="22548" name="Freeform 3" descr="大网格">
              <a:extLst>
                <a:ext uri="{FF2B5EF4-FFF2-40B4-BE49-F238E27FC236}">
                  <a16:creationId xmlns:a16="http://schemas.microsoft.com/office/drawing/2014/main" id="{721B29D8-8BF3-9486-0EC7-FC88A1C1B0E2}"/>
                </a:ext>
              </a:extLst>
            </p:cNvPr>
            <p:cNvSpPr>
              <a:spLocks/>
            </p:cNvSpPr>
            <p:nvPr/>
          </p:nvSpPr>
          <p:spPr bwMode="auto">
            <a:xfrm>
              <a:off x="5675313" y="1441450"/>
              <a:ext cx="2638425" cy="2219177"/>
            </a:xfrm>
            <a:custGeom>
              <a:avLst/>
              <a:gdLst>
                <a:gd name="T0" fmla="*/ 200 w 1160"/>
                <a:gd name="T1" fmla="*/ 200 h 1080"/>
                <a:gd name="T2" fmla="*/ 440 w 1160"/>
                <a:gd name="T3" fmla="*/ 8 h 1080"/>
                <a:gd name="T4" fmla="*/ 1016 w 1160"/>
                <a:gd name="T5" fmla="*/ 152 h 1080"/>
                <a:gd name="T6" fmla="*/ 1160 w 1160"/>
                <a:gd name="T7" fmla="*/ 632 h 1080"/>
                <a:gd name="T8" fmla="*/ 1016 w 1160"/>
                <a:gd name="T9" fmla="*/ 920 h 1080"/>
                <a:gd name="T10" fmla="*/ 392 w 1160"/>
                <a:gd name="T11" fmla="*/ 1064 h 1080"/>
                <a:gd name="T12" fmla="*/ 56 w 1160"/>
                <a:gd name="T13" fmla="*/ 824 h 1080"/>
                <a:gd name="T14" fmla="*/ 56 w 1160"/>
                <a:gd name="T15" fmla="*/ 392 h 1080"/>
                <a:gd name="T16" fmla="*/ 200 w 1160"/>
                <a:gd name="T17" fmla="*/ 200 h 10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60"/>
                <a:gd name="T28" fmla="*/ 0 h 1080"/>
                <a:gd name="T29" fmla="*/ 1160 w 1160"/>
                <a:gd name="T30" fmla="*/ 1080 h 10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60" h="1080">
                  <a:moveTo>
                    <a:pt x="200" y="200"/>
                  </a:moveTo>
                  <a:cubicBezTo>
                    <a:pt x="264" y="136"/>
                    <a:pt x="304" y="16"/>
                    <a:pt x="440" y="8"/>
                  </a:cubicBezTo>
                  <a:cubicBezTo>
                    <a:pt x="576" y="0"/>
                    <a:pt x="896" y="48"/>
                    <a:pt x="1016" y="152"/>
                  </a:cubicBezTo>
                  <a:cubicBezTo>
                    <a:pt x="1136" y="256"/>
                    <a:pt x="1160" y="504"/>
                    <a:pt x="1160" y="632"/>
                  </a:cubicBezTo>
                  <a:cubicBezTo>
                    <a:pt x="1160" y="760"/>
                    <a:pt x="1144" y="848"/>
                    <a:pt x="1016" y="920"/>
                  </a:cubicBezTo>
                  <a:cubicBezTo>
                    <a:pt x="888" y="992"/>
                    <a:pt x="552" y="1080"/>
                    <a:pt x="392" y="1064"/>
                  </a:cubicBezTo>
                  <a:cubicBezTo>
                    <a:pt x="232" y="1048"/>
                    <a:pt x="112" y="936"/>
                    <a:pt x="56" y="824"/>
                  </a:cubicBezTo>
                  <a:cubicBezTo>
                    <a:pt x="0" y="712"/>
                    <a:pt x="32" y="496"/>
                    <a:pt x="56" y="392"/>
                  </a:cubicBezTo>
                  <a:cubicBezTo>
                    <a:pt x="80" y="288"/>
                    <a:pt x="136" y="264"/>
                    <a:pt x="200" y="200"/>
                  </a:cubicBezTo>
                  <a:close/>
                </a:path>
              </a:pathLst>
            </a:custGeom>
            <a:blipFill dpi="0" rotWithShape="0">
              <a:blip r:embed="rId3"/>
              <a:srcRect/>
              <a:tile tx="0" ty="0" sx="100000" sy="100000" flip="none" algn="tl"/>
            </a:blipFill>
            <a:ln w="38100">
              <a:solidFill>
                <a:schemeClr val="tx1"/>
              </a:solidFill>
              <a:round/>
              <a:headEnd/>
              <a:tailEnd/>
            </a:ln>
          </p:spPr>
          <p:txBody>
            <a:bodyPr wrap="none" anchor="ctr"/>
            <a:lstStyle/>
            <a:p>
              <a:endParaRPr lang="zh-CN" altLang="en-US" sz="2800"/>
            </a:p>
          </p:txBody>
        </p:sp>
        <p:sp>
          <p:nvSpPr>
            <p:cNvPr id="22549" name="Text Box 4">
              <a:extLst>
                <a:ext uri="{FF2B5EF4-FFF2-40B4-BE49-F238E27FC236}">
                  <a16:creationId xmlns:a16="http://schemas.microsoft.com/office/drawing/2014/main" id="{D187125D-AF92-FBBE-2925-1BD8A9398789}"/>
                </a:ext>
              </a:extLst>
            </p:cNvPr>
            <p:cNvSpPr txBox="1">
              <a:spLocks noChangeArrowheads="1"/>
            </p:cNvSpPr>
            <p:nvPr/>
          </p:nvSpPr>
          <p:spPr bwMode="auto">
            <a:xfrm>
              <a:off x="7617740" y="3368847"/>
              <a:ext cx="655057" cy="523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kumimoji="1" lang="en-US" altLang="zh-CN" sz="2800" i="1" baseline="0" dirty="0">
                  <a:latin typeface="Times New Roman" panose="02020603050405020304" pitchFamily="18" charset="0"/>
                  <a:ea typeface="黑体" panose="02010609060101010101" pitchFamily="49" charset="-122"/>
                  <a:cs typeface="Times New Roman" panose="02020603050405020304" pitchFamily="18" charset="0"/>
                </a:rPr>
                <a:t>q</a:t>
              </a:r>
            </a:p>
          </p:txBody>
        </p:sp>
      </p:grpSp>
      <p:sp>
        <p:nvSpPr>
          <p:cNvPr id="22531" name="Text Box 5">
            <a:extLst>
              <a:ext uri="{FF2B5EF4-FFF2-40B4-BE49-F238E27FC236}">
                <a16:creationId xmlns:a16="http://schemas.microsoft.com/office/drawing/2014/main" id="{94ED3E64-F01F-D767-2017-8ACE0927F746}"/>
              </a:ext>
            </a:extLst>
          </p:cNvPr>
          <p:cNvSpPr txBox="1">
            <a:spLocks noChangeArrowheads="1"/>
          </p:cNvSpPr>
          <p:nvPr/>
        </p:nvSpPr>
        <p:spPr bwMode="auto">
          <a:xfrm>
            <a:off x="288468" y="768070"/>
            <a:ext cx="8405874" cy="1383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a:lnSpc>
                <a:spcPct val="120000"/>
              </a:lnSpc>
              <a:spcBef>
                <a:spcPct val="0"/>
              </a:spcBef>
              <a:buClrTx/>
              <a:buNone/>
            </a:pPr>
            <a:r>
              <a:rPr kumimoji="1" lang="en-US" altLang="zh-CN" sz="2400" baseline="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2400" baseline="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把带电体无限分割，并分散到相距无穷远时，电场力作的功。</a:t>
            </a:r>
          </a:p>
          <a:p>
            <a:pPr>
              <a:lnSpc>
                <a:spcPct val="120000"/>
              </a:lnSpc>
              <a:spcBef>
                <a:spcPct val="0"/>
              </a:spcBef>
              <a:buClrTx/>
              <a:buNone/>
            </a:pPr>
            <a:endParaRPr kumimoji="1" lang="zh-CN" altLang="en-US" sz="2400" baseline="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a:p>
            <a:pPr eaLnBrk="1" hangingPunct="1">
              <a:lnSpc>
                <a:spcPct val="120000"/>
              </a:lnSpc>
              <a:spcBef>
                <a:spcPct val="0"/>
              </a:spcBef>
              <a:buClrTx/>
              <a:buFontTx/>
              <a:buNone/>
            </a:pPr>
            <a:endParaRPr kumimoji="1" lang="zh-CN" altLang="en-US" sz="2400" b="0" baseline="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532" name="Text Box 6">
            <a:extLst>
              <a:ext uri="{FF2B5EF4-FFF2-40B4-BE49-F238E27FC236}">
                <a16:creationId xmlns:a16="http://schemas.microsoft.com/office/drawing/2014/main" id="{18FA8F87-C4D2-BE4A-F20D-9D09CC6BC2CF}"/>
              </a:ext>
            </a:extLst>
          </p:cNvPr>
          <p:cNvSpPr txBox="1">
            <a:spLocks noChangeArrowheads="1"/>
          </p:cNvSpPr>
          <p:nvPr/>
        </p:nvSpPr>
        <p:spPr bwMode="auto">
          <a:xfrm>
            <a:off x="288468" y="84251"/>
            <a:ext cx="7791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kumimoji="1" lang="zh-CN" altLang="en-US" sz="3200" baseline="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二</a:t>
            </a:r>
            <a:r>
              <a:rPr kumimoji="1" lang="en-US" altLang="zh-CN" sz="3200" baseline="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  </a:t>
            </a:r>
            <a:r>
              <a:rPr kumimoji="1" lang="zh-CN" altLang="en-US" sz="3200" baseline="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连续带电体的静电能</a:t>
            </a:r>
          </a:p>
        </p:txBody>
      </p:sp>
      <p:sp>
        <p:nvSpPr>
          <p:cNvPr id="22534" name="Text Box 8">
            <a:extLst>
              <a:ext uri="{FF2B5EF4-FFF2-40B4-BE49-F238E27FC236}">
                <a16:creationId xmlns:a16="http://schemas.microsoft.com/office/drawing/2014/main" id="{B386CA44-E74E-52EA-C31A-DE54A5BC551D}"/>
              </a:ext>
            </a:extLst>
          </p:cNvPr>
          <p:cNvSpPr txBox="1">
            <a:spLocks noChangeArrowheads="1"/>
          </p:cNvSpPr>
          <p:nvPr/>
        </p:nvSpPr>
        <p:spPr bwMode="auto">
          <a:xfrm>
            <a:off x="277158" y="1441450"/>
            <a:ext cx="49149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kumimoji="1" lang="en-US" altLang="zh-CN" sz="2800" baseline="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kumimoji="1" lang="zh-CN" altLang="en-US" sz="2800" baseline="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只有一个带电体：</a:t>
            </a:r>
          </a:p>
        </p:txBody>
      </p:sp>
      <p:graphicFrame>
        <p:nvGraphicFramePr>
          <p:cNvPr id="22535" name="Object 9">
            <a:extLst>
              <a:ext uri="{FF2B5EF4-FFF2-40B4-BE49-F238E27FC236}">
                <a16:creationId xmlns:a16="http://schemas.microsoft.com/office/drawing/2014/main" id="{1D05CC58-7780-1958-30FC-F70D3A0ADA5A}"/>
              </a:ext>
            </a:extLst>
          </p:cNvPr>
          <p:cNvGraphicFramePr>
            <a:graphicFrameLocks noChangeAspect="1"/>
          </p:cNvGraphicFramePr>
          <p:nvPr>
            <p:extLst>
              <p:ext uri="{D42A27DB-BD31-4B8C-83A1-F6EECF244321}">
                <p14:modId xmlns:p14="http://schemas.microsoft.com/office/powerpoint/2010/main" val="3386897890"/>
              </p:ext>
            </p:extLst>
          </p:nvPr>
        </p:nvGraphicFramePr>
        <p:xfrm>
          <a:off x="397518" y="2266143"/>
          <a:ext cx="4728720" cy="1055892"/>
        </p:xfrm>
        <a:graphic>
          <a:graphicData uri="http://schemas.openxmlformats.org/presentationml/2006/ole">
            <mc:AlternateContent xmlns:mc="http://schemas.openxmlformats.org/markup-compatibility/2006">
              <mc:Choice xmlns:v="urn:schemas-microsoft-com:vml" Requires="v">
                <p:oleObj spid="_x0000_s3113" name="Equation" r:id="rId4" imgW="1879600" imgH="419100" progId="Equation.3">
                  <p:embed/>
                </p:oleObj>
              </mc:Choice>
              <mc:Fallback>
                <p:oleObj name="Equation" r:id="rId4" imgW="1879600" imgH="419100" progId="Equation.3">
                  <p:embed/>
                  <p:pic>
                    <p:nvPicPr>
                      <p:cNvPr id="22535" name="Object 9">
                        <a:extLst>
                          <a:ext uri="{FF2B5EF4-FFF2-40B4-BE49-F238E27FC236}">
                            <a16:creationId xmlns:a16="http://schemas.microsoft.com/office/drawing/2014/main" id="{1D05CC58-7780-1958-30FC-F70D3A0ADA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7518" y="2266143"/>
                        <a:ext cx="4728720" cy="1055892"/>
                      </a:xfrm>
                      <a:prstGeom prst="rect">
                        <a:avLst/>
                      </a:prstGeom>
                      <a:noFill/>
                      <a:ln>
                        <a:noFill/>
                      </a:ln>
                    </p:spPr>
                  </p:pic>
                </p:oleObj>
              </mc:Fallback>
            </mc:AlternateContent>
          </a:graphicData>
        </a:graphic>
      </p:graphicFrame>
      <p:grpSp>
        <p:nvGrpSpPr>
          <p:cNvPr id="22539" name="Group 13">
            <a:extLst>
              <a:ext uri="{FF2B5EF4-FFF2-40B4-BE49-F238E27FC236}">
                <a16:creationId xmlns:a16="http://schemas.microsoft.com/office/drawing/2014/main" id="{59C16E1C-17AE-69F0-EDFD-55DA1669B8D8}"/>
              </a:ext>
            </a:extLst>
          </p:cNvPr>
          <p:cNvGrpSpPr>
            <a:grpSpLocks/>
          </p:cNvGrpSpPr>
          <p:nvPr/>
        </p:nvGrpSpPr>
        <p:grpSpPr bwMode="auto">
          <a:xfrm>
            <a:off x="7005638" y="1697038"/>
            <a:ext cx="2203450" cy="992187"/>
            <a:chOff x="4292" y="2825"/>
            <a:chExt cx="969" cy="483"/>
          </a:xfrm>
        </p:grpSpPr>
        <p:sp>
          <p:nvSpPr>
            <p:cNvPr id="22545" name="Rectangle 14">
              <a:extLst>
                <a:ext uri="{FF2B5EF4-FFF2-40B4-BE49-F238E27FC236}">
                  <a16:creationId xmlns:a16="http://schemas.microsoft.com/office/drawing/2014/main" id="{CF8F58A0-2CE0-AEB4-DEC0-24D6FC0D3186}"/>
                </a:ext>
              </a:extLst>
            </p:cNvPr>
            <p:cNvSpPr>
              <a:spLocks noChangeArrowheads="1"/>
            </p:cNvSpPr>
            <p:nvPr/>
          </p:nvSpPr>
          <p:spPr bwMode="auto">
            <a:xfrm>
              <a:off x="4292" y="3260"/>
              <a:ext cx="48" cy="48"/>
            </a:xfrm>
            <a:prstGeom prst="rect">
              <a:avLst/>
            </a:prstGeom>
            <a:solidFill>
              <a:schemeClr val="tx1"/>
            </a:solidFill>
            <a:ln w="38100">
              <a:solidFill>
                <a:schemeClr val="tx1"/>
              </a:solidFill>
              <a:miter lim="800000"/>
              <a:headEnd/>
              <a:tailEnd/>
            </a:ln>
          </p:spPr>
          <p:txBody>
            <a:bodyPr wrap="none" anchor="ct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ClrTx/>
                <a:buFontTx/>
                <a:buNone/>
              </a:pPr>
              <a:endParaRPr lang="zh-CN" altLang="en-US" sz="2800" b="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546" name="Line 15">
              <a:extLst>
                <a:ext uri="{FF2B5EF4-FFF2-40B4-BE49-F238E27FC236}">
                  <a16:creationId xmlns:a16="http://schemas.microsoft.com/office/drawing/2014/main" id="{8223FC01-A825-7295-D511-D1ABC4CE606B}"/>
                </a:ext>
              </a:extLst>
            </p:cNvPr>
            <p:cNvSpPr>
              <a:spLocks noChangeShapeType="1"/>
            </p:cNvSpPr>
            <p:nvPr/>
          </p:nvSpPr>
          <p:spPr bwMode="auto">
            <a:xfrm flipV="1">
              <a:off x="4316" y="3032"/>
              <a:ext cx="576" cy="24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22547" name="Text Box 16">
              <a:extLst>
                <a:ext uri="{FF2B5EF4-FFF2-40B4-BE49-F238E27FC236}">
                  <a16:creationId xmlns:a16="http://schemas.microsoft.com/office/drawing/2014/main" id="{9FBB655F-31BA-1372-E815-B9825C4C73F0}"/>
                </a:ext>
              </a:extLst>
            </p:cNvPr>
            <p:cNvSpPr txBox="1">
              <a:spLocks noChangeArrowheads="1"/>
            </p:cNvSpPr>
            <p:nvPr/>
          </p:nvSpPr>
          <p:spPr bwMode="auto">
            <a:xfrm>
              <a:off x="4877" y="2825"/>
              <a:ext cx="384"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kumimoji="1" lang="en-US" altLang="zh-CN" sz="2800" i="1" baseline="0" dirty="0">
                  <a:latin typeface="Times New Roman" panose="02020603050405020304" pitchFamily="18" charset="0"/>
                  <a:ea typeface="黑体" panose="02010609060101010101" pitchFamily="49" charset="-122"/>
                  <a:cs typeface="Times New Roman" panose="02020603050405020304" pitchFamily="18" charset="0"/>
                </a:rPr>
                <a:t>q</a:t>
              </a:r>
              <a:r>
                <a:rPr kumimoji="1" lang="en-US" altLang="zh-CN" sz="2800" i="1" baseline="-25000" dirty="0">
                  <a:latin typeface="Times New Roman" panose="02020603050405020304" pitchFamily="18" charset="0"/>
                  <a:ea typeface="黑体" panose="02010609060101010101" pitchFamily="49" charset="-122"/>
                  <a:cs typeface="Times New Roman" panose="02020603050405020304" pitchFamily="18" charset="0"/>
                </a:rPr>
                <a:t>i</a:t>
              </a:r>
              <a:endParaRPr kumimoji="1" lang="en-US" altLang="zh-CN" sz="2800" baseline="-25000" dirty="0">
                <a:latin typeface="Times New Roman" panose="02020603050405020304" pitchFamily="18" charset="0"/>
                <a:ea typeface="黑体" panose="02010609060101010101" pitchFamily="49" charset="-122"/>
                <a:cs typeface="Times New Roman" panose="02020603050405020304" pitchFamily="18" charset="0"/>
              </a:endParaRPr>
            </a:p>
          </p:txBody>
        </p:sp>
      </p:grpSp>
      <p:grpSp>
        <p:nvGrpSpPr>
          <p:cNvPr id="22540" name="Group 17">
            <a:extLst>
              <a:ext uri="{FF2B5EF4-FFF2-40B4-BE49-F238E27FC236}">
                <a16:creationId xmlns:a16="http://schemas.microsoft.com/office/drawing/2014/main" id="{48F52A94-E675-F3D4-3B58-2F0F8651C36F}"/>
              </a:ext>
            </a:extLst>
          </p:cNvPr>
          <p:cNvGrpSpPr>
            <a:grpSpLocks/>
          </p:cNvGrpSpPr>
          <p:nvPr/>
        </p:nvGrpSpPr>
        <p:grpSpPr bwMode="auto">
          <a:xfrm>
            <a:off x="7140575" y="2709866"/>
            <a:ext cx="2192338" cy="722637"/>
            <a:chOff x="4292" y="3284"/>
            <a:chExt cx="964" cy="352"/>
          </a:xfrm>
        </p:grpSpPr>
        <p:sp>
          <p:nvSpPr>
            <p:cNvPr id="22543" name="Line 18">
              <a:extLst>
                <a:ext uri="{FF2B5EF4-FFF2-40B4-BE49-F238E27FC236}">
                  <a16:creationId xmlns:a16="http://schemas.microsoft.com/office/drawing/2014/main" id="{60EA58DA-9D86-D9F2-5537-162F60D483E0}"/>
                </a:ext>
              </a:extLst>
            </p:cNvPr>
            <p:cNvSpPr>
              <a:spLocks noChangeShapeType="1"/>
            </p:cNvSpPr>
            <p:nvPr/>
          </p:nvSpPr>
          <p:spPr bwMode="auto">
            <a:xfrm>
              <a:off x="4292" y="3284"/>
              <a:ext cx="58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2800"/>
            </a:p>
          </p:txBody>
        </p:sp>
        <p:sp>
          <p:nvSpPr>
            <p:cNvPr id="22544" name="Text Box 19">
              <a:extLst>
                <a:ext uri="{FF2B5EF4-FFF2-40B4-BE49-F238E27FC236}">
                  <a16:creationId xmlns:a16="http://schemas.microsoft.com/office/drawing/2014/main" id="{69C0104D-9E20-70E1-5107-D6A884041509}"/>
                </a:ext>
              </a:extLst>
            </p:cNvPr>
            <p:cNvSpPr txBox="1">
              <a:spLocks noChangeArrowheads="1"/>
            </p:cNvSpPr>
            <p:nvPr/>
          </p:nvSpPr>
          <p:spPr bwMode="auto">
            <a:xfrm>
              <a:off x="4884" y="3381"/>
              <a:ext cx="37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kumimoji="1" lang="en-US" altLang="zh-CN" sz="2800" i="1" baseline="0" dirty="0">
                  <a:latin typeface="Times New Roman" panose="02020603050405020304" pitchFamily="18" charset="0"/>
                  <a:ea typeface="黑体" panose="02010609060101010101" pitchFamily="49" charset="-122"/>
                  <a:cs typeface="Times New Roman" panose="02020603050405020304" pitchFamily="18" charset="0"/>
                </a:rPr>
                <a:t>U</a:t>
              </a:r>
              <a:r>
                <a:rPr kumimoji="1" lang="en-US" altLang="zh-CN" sz="2800" i="1" baseline="-25000" dirty="0">
                  <a:latin typeface="Times New Roman" panose="02020603050405020304" pitchFamily="18" charset="0"/>
                  <a:ea typeface="黑体" panose="02010609060101010101" pitchFamily="49" charset="-122"/>
                  <a:cs typeface="Times New Roman" panose="02020603050405020304" pitchFamily="18" charset="0"/>
                </a:rPr>
                <a:t>i</a:t>
              </a:r>
            </a:p>
          </p:txBody>
        </p:sp>
      </p:grpSp>
      <p:graphicFrame>
        <p:nvGraphicFramePr>
          <p:cNvPr id="22542" name="Object 23">
            <a:extLst>
              <a:ext uri="{FF2B5EF4-FFF2-40B4-BE49-F238E27FC236}">
                <a16:creationId xmlns:a16="http://schemas.microsoft.com/office/drawing/2014/main" id="{9D7F1A7D-2D8E-C08F-69D9-8432C728181A}"/>
              </a:ext>
            </a:extLst>
          </p:cNvPr>
          <p:cNvGraphicFramePr>
            <a:graphicFrameLocks noChangeAspect="1"/>
          </p:cNvGraphicFramePr>
          <p:nvPr>
            <p:extLst>
              <p:ext uri="{D42A27DB-BD31-4B8C-83A1-F6EECF244321}">
                <p14:modId xmlns:p14="http://schemas.microsoft.com/office/powerpoint/2010/main" val="3287294446"/>
              </p:ext>
            </p:extLst>
          </p:nvPr>
        </p:nvGraphicFramePr>
        <p:xfrm>
          <a:off x="397518" y="3456318"/>
          <a:ext cx="5667834" cy="1052773"/>
        </p:xfrm>
        <a:graphic>
          <a:graphicData uri="http://schemas.openxmlformats.org/presentationml/2006/ole">
            <mc:AlternateContent xmlns:mc="http://schemas.openxmlformats.org/markup-compatibility/2006">
              <mc:Choice xmlns:v="urn:schemas-microsoft-com:vml" Requires="v">
                <p:oleObj spid="_x0000_s3114" name="Equation" r:id="rId6" imgW="2120900" imgH="393700" progId="Equation.3">
                  <p:embed/>
                </p:oleObj>
              </mc:Choice>
              <mc:Fallback>
                <p:oleObj name="Equation" r:id="rId6" imgW="2120900" imgH="393700" progId="Equation.3">
                  <p:embed/>
                  <p:pic>
                    <p:nvPicPr>
                      <p:cNvPr id="22542" name="Object 23">
                        <a:extLst>
                          <a:ext uri="{FF2B5EF4-FFF2-40B4-BE49-F238E27FC236}">
                            <a16:creationId xmlns:a16="http://schemas.microsoft.com/office/drawing/2014/main" id="{9D7F1A7D-2D8E-C08F-69D9-8432C728181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518" y="3456318"/>
                        <a:ext cx="5667834" cy="1052773"/>
                      </a:xfrm>
                      <a:prstGeom prst="rect">
                        <a:avLst/>
                      </a:prstGeom>
                      <a:noFill/>
                      <a:ln>
                        <a:noFill/>
                      </a:ln>
                    </p:spPr>
                  </p:pic>
                </p:oleObj>
              </mc:Fallback>
            </mc:AlternateContent>
          </a:graphicData>
        </a:graphic>
      </p:graphicFrame>
      <p:sp>
        <p:nvSpPr>
          <p:cNvPr id="42" name="Text Box 31">
            <a:extLst>
              <a:ext uri="{FF2B5EF4-FFF2-40B4-BE49-F238E27FC236}">
                <a16:creationId xmlns:a16="http://schemas.microsoft.com/office/drawing/2014/main" id="{2FA48BF8-8949-49B2-B780-479B9FDECE8E}"/>
              </a:ext>
            </a:extLst>
          </p:cNvPr>
          <p:cNvSpPr txBox="1">
            <a:spLocks noChangeArrowheads="1"/>
          </p:cNvSpPr>
          <p:nvPr/>
        </p:nvSpPr>
        <p:spPr bwMode="auto">
          <a:xfrm>
            <a:off x="396890" y="4706667"/>
            <a:ext cx="243205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800" baseline="0" dirty="0">
                <a:latin typeface="Times New Roman" panose="02020603050405020304" pitchFamily="18" charset="0"/>
                <a:ea typeface="黑体" panose="02010609060101010101" pitchFamily="49" charset="-122"/>
                <a:cs typeface="Times New Roman" panose="02020603050405020304" pitchFamily="18" charset="0"/>
              </a:rPr>
              <a:t>电荷面分布：</a:t>
            </a:r>
          </a:p>
        </p:txBody>
      </p:sp>
      <p:graphicFrame>
        <p:nvGraphicFramePr>
          <p:cNvPr id="43" name="Object 14">
            <a:extLst>
              <a:ext uri="{FF2B5EF4-FFF2-40B4-BE49-F238E27FC236}">
                <a16:creationId xmlns:a16="http://schemas.microsoft.com/office/drawing/2014/main" id="{E41B033D-C439-45E5-9870-16B51375788F}"/>
              </a:ext>
            </a:extLst>
          </p:cNvPr>
          <p:cNvGraphicFramePr>
            <a:graphicFrameLocks noChangeAspect="1"/>
          </p:cNvGraphicFramePr>
          <p:nvPr>
            <p:extLst>
              <p:ext uri="{D42A27DB-BD31-4B8C-83A1-F6EECF244321}">
                <p14:modId xmlns:p14="http://schemas.microsoft.com/office/powerpoint/2010/main" val="50392200"/>
              </p:ext>
            </p:extLst>
          </p:nvPr>
        </p:nvGraphicFramePr>
        <p:xfrm>
          <a:off x="2938478" y="4515599"/>
          <a:ext cx="2562225" cy="1020643"/>
        </p:xfrm>
        <a:graphic>
          <a:graphicData uri="http://schemas.openxmlformats.org/presentationml/2006/ole">
            <mc:AlternateContent xmlns:mc="http://schemas.openxmlformats.org/markup-compatibility/2006">
              <mc:Choice xmlns:v="urn:schemas-microsoft-com:vml" Requires="v">
                <p:oleObj spid="_x0000_s3115" name="公式" r:id="rId8" imgW="990170" imgH="393529" progId="Equation.3">
                  <p:embed/>
                </p:oleObj>
              </mc:Choice>
              <mc:Fallback>
                <p:oleObj name="公式" r:id="rId8" imgW="990170" imgH="393529" progId="Equation.3">
                  <p:embed/>
                  <p:pic>
                    <p:nvPicPr>
                      <p:cNvPr id="15" name="Object 14">
                        <a:extLst>
                          <a:ext uri="{FF2B5EF4-FFF2-40B4-BE49-F238E27FC236}">
                            <a16:creationId xmlns:a16="http://schemas.microsoft.com/office/drawing/2014/main" id="{A1CE2041-0F71-4003-A865-4C5C562C1E3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38478" y="4515599"/>
                        <a:ext cx="2562225" cy="1020643"/>
                      </a:xfrm>
                      <a:prstGeom prst="rect">
                        <a:avLst/>
                      </a:prstGeom>
                      <a:noFill/>
                      <a:ln>
                        <a:noFill/>
                      </a:ln>
                    </p:spPr>
                  </p:pic>
                </p:oleObj>
              </mc:Fallback>
            </mc:AlternateContent>
          </a:graphicData>
        </a:graphic>
      </p:graphicFrame>
      <p:sp>
        <p:nvSpPr>
          <p:cNvPr id="44" name="Text Box 31">
            <a:extLst>
              <a:ext uri="{FF2B5EF4-FFF2-40B4-BE49-F238E27FC236}">
                <a16:creationId xmlns:a16="http://schemas.microsoft.com/office/drawing/2014/main" id="{41658545-8404-43E9-9FFC-F3A94D84ED3B}"/>
              </a:ext>
            </a:extLst>
          </p:cNvPr>
          <p:cNvSpPr txBox="1">
            <a:spLocks noChangeArrowheads="1"/>
          </p:cNvSpPr>
          <p:nvPr/>
        </p:nvSpPr>
        <p:spPr bwMode="auto">
          <a:xfrm>
            <a:off x="396890" y="5839216"/>
            <a:ext cx="254158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800" baseline="0" dirty="0">
                <a:latin typeface="Times New Roman" panose="02020603050405020304" pitchFamily="18" charset="0"/>
                <a:ea typeface="黑体" panose="02010609060101010101" pitchFamily="49" charset="-122"/>
                <a:cs typeface="Times New Roman" panose="02020603050405020304" pitchFamily="18" charset="0"/>
              </a:rPr>
              <a:t>电荷线分布：</a:t>
            </a:r>
          </a:p>
        </p:txBody>
      </p:sp>
      <p:graphicFrame>
        <p:nvGraphicFramePr>
          <p:cNvPr id="45" name="Object 15">
            <a:extLst>
              <a:ext uri="{FF2B5EF4-FFF2-40B4-BE49-F238E27FC236}">
                <a16:creationId xmlns:a16="http://schemas.microsoft.com/office/drawing/2014/main" id="{8AD891A2-8CAD-408F-B733-50307DFEC469}"/>
              </a:ext>
            </a:extLst>
          </p:cNvPr>
          <p:cNvGraphicFramePr>
            <a:graphicFrameLocks noChangeAspect="1"/>
          </p:cNvGraphicFramePr>
          <p:nvPr>
            <p:extLst>
              <p:ext uri="{D42A27DB-BD31-4B8C-83A1-F6EECF244321}">
                <p14:modId xmlns:p14="http://schemas.microsoft.com/office/powerpoint/2010/main" val="3756753718"/>
              </p:ext>
            </p:extLst>
          </p:nvPr>
        </p:nvGraphicFramePr>
        <p:xfrm>
          <a:off x="2940983" y="5675051"/>
          <a:ext cx="2251075" cy="998881"/>
        </p:xfrm>
        <a:graphic>
          <a:graphicData uri="http://schemas.openxmlformats.org/presentationml/2006/ole">
            <mc:AlternateContent xmlns:mc="http://schemas.openxmlformats.org/markup-compatibility/2006">
              <mc:Choice xmlns:v="urn:schemas-microsoft-com:vml" Requires="v">
                <p:oleObj spid="_x0000_s3116" name="公式" r:id="rId10" imgW="888614" imgH="393529" progId="Equation.3">
                  <p:embed/>
                </p:oleObj>
              </mc:Choice>
              <mc:Fallback>
                <p:oleObj name="公式" r:id="rId10" imgW="888614" imgH="393529" progId="Equation.3">
                  <p:embed/>
                  <p:pic>
                    <p:nvPicPr>
                      <p:cNvPr id="17" name="Object 15">
                        <a:extLst>
                          <a:ext uri="{FF2B5EF4-FFF2-40B4-BE49-F238E27FC236}">
                            <a16:creationId xmlns:a16="http://schemas.microsoft.com/office/drawing/2014/main" id="{63866C7B-CE70-4CA1-B82F-2725A32F541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40983" y="5675051"/>
                        <a:ext cx="2251075" cy="998881"/>
                      </a:xfrm>
                      <a:prstGeom prst="rect">
                        <a:avLst/>
                      </a:prstGeom>
                      <a:noFill/>
                      <a:ln>
                        <a:noFill/>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53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5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5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5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P spid="22534" grpId="0"/>
      <p:bldP spid="42" grpId="0"/>
      <p:bldP spid="4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2">
            <a:extLst>
              <a:ext uri="{FF2B5EF4-FFF2-40B4-BE49-F238E27FC236}">
                <a16:creationId xmlns:a16="http://schemas.microsoft.com/office/drawing/2014/main" id="{757099E0-9844-4930-A2FD-56F72D5ABCAF}"/>
              </a:ext>
            </a:extLst>
          </p:cNvPr>
          <p:cNvSpPr txBox="1">
            <a:spLocks noChangeArrowheads="1"/>
          </p:cNvSpPr>
          <p:nvPr/>
        </p:nvSpPr>
        <p:spPr bwMode="auto">
          <a:xfrm>
            <a:off x="4458520" y="3224313"/>
            <a:ext cx="45284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800" b="0" baseline="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总静电能（含互能和自能</a:t>
            </a:r>
            <a:r>
              <a:rPr lang="zh-CN" altLang="en-US" sz="2800" b="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800" b="0" baseline="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Text Box 2">
            <a:extLst>
              <a:ext uri="{FF2B5EF4-FFF2-40B4-BE49-F238E27FC236}">
                <a16:creationId xmlns:a16="http://schemas.microsoft.com/office/drawing/2014/main" id="{37FFE24E-8652-43C9-9292-0C5CB27FF431}"/>
              </a:ext>
            </a:extLst>
          </p:cNvPr>
          <p:cNvSpPr txBox="1">
            <a:spLocks noChangeArrowheads="1"/>
          </p:cNvSpPr>
          <p:nvPr/>
        </p:nvSpPr>
        <p:spPr bwMode="auto">
          <a:xfrm>
            <a:off x="249753" y="407365"/>
            <a:ext cx="39243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kumimoji="1" lang="en-US" altLang="zh-CN" sz="2800" baseline="0" dirty="0">
                <a:solidFill>
                  <a:srgbClr val="FF3300"/>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kumimoji="1" lang="zh-CN" altLang="en-US" sz="2800" baseline="0" dirty="0">
                <a:solidFill>
                  <a:srgbClr val="0000FF"/>
                </a:solidFill>
                <a:latin typeface="Times New Roman" panose="02020603050405020304" pitchFamily="18" charset="0"/>
                <a:ea typeface="黑体" panose="02010609060101010101" pitchFamily="49" charset="-122"/>
                <a:cs typeface="Times New Roman" panose="02020603050405020304" pitchFamily="18" charset="0"/>
              </a:rPr>
              <a:t>多个带电体：</a:t>
            </a:r>
          </a:p>
        </p:txBody>
      </p:sp>
      <p:grpSp>
        <p:nvGrpSpPr>
          <p:cNvPr id="4" name="Group 14">
            <a:extLst>
              <a:ext uri="{FF2B5EF4-FFF2-40B4-BE49-F238E27FC236}">
                <a16:creationId xmlns:a16="http://schemas.microsoft.com/office/drawing/2014/main" id="{E4F2A5B9-7792-4D06-B527-BB01A2DD7B91}"/>
              </a:ext>
            </a:extLst>
          </p:cNvPr>
          <p:cNvGrpSpPr>
            <a:grpSpLocks/>
          </p:cNvGrpSpPr>
          <p:nvPr/>
        </p:nvGrpSpPr>
        <p:grpSpPr bwMode="auto">
          <a:xfrm>
            <a:off x="5922271" y="741806"/>
            <a:ext cx="2859834" cy="1573550"/>
            <a:chOff x="3135" y="424"/>
            <a:chExt cx="2433" cy="1024"/>
          </a:xfrm>
        </p:grpSpPr>
        <p:sp>
          <p:nvSpPr>
            <p:cNvPr id="5" name="Freeform 15" descr="深色上对角线">
              <a:extLst>
                <a:ext uri="{FF2B5EF4-FFF2-40B4-BE49-F238E27FC236}">
                  <a16:creationId xmlns:a16="http://schemas.microsoft.com/office/drawing/2014/main" id="{124BC985-56E7-4F19-9644-A09DC01ADFB2}"/>
                </a:ext>
              </a:extLst>
            </p:cNvPr>
            <p:cNvSpPr>
              <a:spLocks/>
            </p:cNvSpPr>
            <p:nvPr/>
          </p:nvSpPr>
          <p:spPr bwMode="auto">
            <a:xfrm>
              <a:off x="3488" y="424"/>
              <a:ext cx="520" cy="416"/>
            </a:xfrm>
            <a:custGeom>
              <a:avLst/>
              <a:gdLst>
                <a:gd name="T0" fmla="*/ 160 w 520"/>
                <a:gd name="T1" fmla="*/ 104 h 416"/>
                <a:gd name="T2" fmla="*/ 352 w 520"/>
                <a:gd name="T3" fmla="*/ 8 h 416"/>
                <a:gd name="T4" fmla="*/ 496 w 520"/>
                <a:gd name="T5" fmla="*/ 152 h 416"/>
                <a:gd name="T6" fmla="*/ 448 w 520"/>
                <a:gd name="T7" fmla="*/ 344 h 416"/>
                <a:gd name="T8" fmla="*/ 64 w 520"/>
                <a:gd name="T9" fmla="*/ 392 h 416"/>
                <a:gd name="T10" fmla="*/ 64 w 520"/>
                <a:gd name="T11" fmla="*/ 200 h 416"/>
                <a:gd name="T12" fmla="*/ 160 w 520"/>
                <a:gd name="T13" fmla="*/ 104 h 416"/>
                <a:gd name="T14" fmla="*/ 0 60000 65536"/>
                <a:gd name="T15" fmla="*/ 0 60000 65536"/>
                <a:gd name="T16" fmla="*/ 0 60000 65536"/>
                <a:gd name="T17" fmla="*/ 0 60000 65536"/>
                <a:gd name="T18" fmla="*/ 0 60000 65536"/>
                <a:gd name="T19" fmla="*/ 0 60000 65536"/>
                <a:gd name="T20" fmla="*/ 0 60000 65536"/>
                <a:gd name="T21" fmla="*/ 0 w 520"/>
                <a:gd name="T22" fmla="*/ 0 h 416"/>
                <a:gd name="T23" fmla="*/ 520 w 520"/>
                <a:gd name="T24" fmla="*/ 416 h 4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0" h="416">
                  <a:moveTo>
                    <a:pt x="160" y="104"/>
                  </a:moveTo>
                  <a:cubicBezTo>
                    <a:pt x="208" y="72"/>
                    <a:pt x="296" y="0"/>
                    <a:pt x="352" y="8"/>
                  </a:cubicBezTo>
                  <a:cubicBezTo>
                    <a:pt x="408" y="16"/>
                    <a:pt x="480" y="96"/>
                    <a:pt x="496" y="152"/>
                  </a:cubicBezTo>
                  <a:cubicBezTo>
                    <a:pt x="512" y="208"/>
                    <a:pt x="520" y="304"/>
                    <a:pt x="448" y="344"/>
                  </a:cubicBezTo>
                  <a:cubicBezTo>
                    <a:pt x="376" y="384"/>
                    <a:pt x="128" y="416"/>
                    <a:pt x="64" y="392"/>
                  </a:cubicBezTo>
                  <a:cubicBezTo>
                    <a:pt x="0" y="368"/>
                    <a:pt x="48" y="248"/>
                    <a:pt x="64" y="200"/>
                  </a:cubicBezTo>
                  <a:cubicBezTo>
                    <a:pt x="80" y="152"/>
                    <a:pt x="112" y="136"/>
                    <a:pt x="160" y="104"/>
                  </a:cubicBezTo>
                  <a:close/>
                </a:path>
              </a:pathLst>
            </a:custGeom>
            <a:blipFill dpi="0" rotWithShape="0">
              <a:blip r:embed="rId3"/>
              <a:srcRect/>
              <a:tile tx="0" ty="0" sx="100000" sy="100000" flip="none" algn="tl"/>
            </a:blipFill>
            <a:ln w="38100">
              <a:solidFill>
                <a:schemeClr val="tx1"/>
              </a:solidFill>
              <a:round/>
              <a:headEnd/>
              <a:tailEnd/>
            </a:ln>
          </p:spPr>
          <p:txBody>
            <a:bodyPr wrap="none" anchor="ctr"/>
            <a:lstStyle/>
            <a:p>
              <a:endParaRPr lang="zh-CN" altLang="en-US"/>
            </a:p>
          </p:txBody>
        </p:sp>
        <p:sp>
          <p:nvSpPr>
            <p:cNvPr id="6" name="Freeform 16" descr="深色下对角线">
              <a:extLst>
                <a:ext uri="{FF2B5EF4-FFF2-40B4-BE49-F238E27FC236}">
                  <a16:creationId xmlns:a16="http://schemas.microsoft.com/office/drawing/2014/main" id="{D0B8FE2B-1C3D-4BEB-B6BA-639D58CC2D1D}"/>
                </a:ext>
              </a:extLst>
            </p:cNvPr>
            <p:cNvSpPr>
              <a:spLocks/>
            </p:cNvSpPr>
            <p:nvPr/>
          </p:nvSpPr>
          <p:spPr bwMode="auto">
            <a:xfrm>
              <a:off x="3816" y="992"/>
              <a:ext cx="440" cy="456"/>
            </a:xfrm>
            <a:custGeom>
              <a:avLst/>
              <a:gdLst>
                <a:gd name="T0" fmla="*/ 24 w 440"/>
                <a:gd name="T1" fmla="*/ 160 h 456"/>
                <a:gd name="T2" fmla="*/ 120 w 440"/>
                <a:gd name="T3" fmla="*/ 16 h 456"/>
                <a:gd name="T4" fmla="*/ 360 w 440"/>
                <a:gd name="T5" fmla="*/ 64 h 456"/>
                <a:gd name="T6" fmla="*/ 408 w 440"/>
                <a:gd name="T7" fmla="*/ 352 h 456"/>
                <a:gd name="T8" fmla="*/ 168 w 440"/>
                <a:gd name="T9" fmla="*/ 448 h 456"/>
                <a:gd name="T10" fmla="*/ 24 w 440"/>
                <a:gd name="T11" fmla="*/ 400 h 456"/>
                <a:gd name="T12" fmla="*/ 24 w 440"/>
                <a:gd name="T13" fmla="*/ 256 h 456"/>
                <a:gd name="T14" fmla="*/ 24 w 440"/>
                <a:gd name="T15" fmla="*/ 160 h 456"/>
                <a:gd name="T16" fmla="*/ 0 60000 65536"/>
                <a:gd name="T17" fmla="*/ 0 60000 65536"/>
                <a:gd name="T18" fmla="*/ 0 60000 65536"/>
                <a:gd name="T19" fmla="*/ 0 60000 65536"/>
                <a:gd name="T20" fmla="*/ 0 60000 65536"/>
                <a:gd name="T21" fmla="*/ 0 60000 65536"/>
                <a:gd name="T22" fmla="*/ 0 60000 65536"/>
                <a:gd name="T23" fmla="*/ 0 60000 65536"/>
                <a:gd name="T24" fmla="*/ 0 w 440"/>
                <a:gd name="T25" fmla="*/ 0 h 456"/>
                <a:gd name="T26" fmla="*/ 440 w 440"/>
                <a:gd name="T27" fmla="*/ 456 h 4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40" h="456">
                  <a:moveTo>
                    <a:pt x="24" y="160"/>
                  </a:moveTo>
                  <a:cubicBezTo>
                    <a:pt x="40" y="120"/>
                    <a:pt x="64" y="32"/>
                    <a:pt x="120" y="16"/>
                  </a:cubicBezTo>
                  <a:cubicBezTo>
                    <a:pt x="176" y="0"/>
                    <a:pt x="312" y="8"/>
                    <a:pt x="360" y="64"/>
                  </a:cubicBezTo>
                  <a:cubicBezTo>
                    <a:pt x="408" y="120"/>
                    <a:pt x="440" y="288"/>
                    <a:pt x="408" y="352"/>
                  </a:cubicBezTo>
                  <a:cubicBezTo>
                    <a:pt x="376" y="416"/>
                    <a:pt x="232" y="440"/>
                    <a:pt x="168" y="448"/>
                  </a:cubicBezTo>
                  <a:cubicBezTo>
                    <a:pt x="104" y="456"/>
                    <a:pt x="48" y="432"/>
                    <a:pt x="24" y="400"/>
                  </a:cubicBezTo>
                  <a:cubicBezTo>
                    <a:pt x="0" y="368"/>
                    <a:pt x="24" y="296"/>
                    <a:pt x="24" y="256"/>
                  </a:cubicBezTo>
                  <a:cubicBezTo>
                    <a:pt x="24" y="216"/>
                    <a:pt x="8" y="200"/>
                    <a:pt x="24" y="160"/>
                  </a:cubicBezTo>
                  <a:close/>
                </a:path>
              </a:pathLst>
            </a:custGeom>
            <a:blipFill dpi="0" rotWithShape="0">
              <a:blip r:embed="rId4"/>
              <a:srcRect/>
              <a:tile tx="0" ty="0" sx="100000" sy="100000" flip="none" algn="tl"/>
            </a:blipFill>
            <a:ln w="38100">
              <a:solidFill>
                <a:schemeClr val="tx1"/>
              </a:solidFill>
              <a:round/>
              <a:headEnd/>
              <a:tailEnd/>
            </a:ln>
          </p:spPr>
          <p:txBody>
            <a:bodyPr wrap="none" anchor="ctr"/>
            <a:lstStyle/>
            <a:p>
              <a:endParaRPr lang="zh-CN" altLang="en-US"/>
            </a:p>
          </p:txBody>
        </p:sp>
        <p:sp>
          <p:nvSpPr>
            <p:cNvPr id="7" name="Freeform 17" descr="深色竖线">
              <a:extLst>
                <a:ext uri="{FF2B5EF4-FFF2-40B4-BE49-F238E27FC236}">
                  <a16:creationId xmlns:a16="http://schemas.microsoft.com/office/drawing/2014/main" id="{60F7391F-A884-4A5A-8FAF-AA3F9178DE07}"/>
                </a:ext>
              </a:extLst>
            </p:cNvPr>
            <p:cNvSpPr>
              <a:spLocks/>
            </p:cNvSpPr>
            <p:nvPr/>
          </p:nvSpPr>
          <p:spPr bwMode="auto">
            <a:xfrm>
              <a:off x="4576" y="472"/>
              <a:ext cx="992" cy="696"/>
            </a:xfrm>
            <a:custGeom>
              <a:avLst/>
              <a:gdLst>
                <a:gd name="T0" fmla="*/ 32 w 992"/>
                <a:gd name="T1" fmla="*/ 248 h 696"/>
                <a:gd name="T2" fmla="*/ 272 w 992"/>
                <a:gd name="T3" fmla="*/ 8 h 696"/>
                <a:gd name="T4" fmla="*/ 896 w 992"/>
                <a:gd name="T5" fmla="*/ 200 h 696"/>
                <a:gd name="T6" fmla="*/ 848 w 992"/>
                <a:gd name="T7" fmla="*/ 536 h 696"/>
                <a:gd name="T8" fmla="*/ 704 w 992"/>
                <a:gd name="T9" fmla="*/ 632 h 696"/>
                <a:gd name="T10" fmla="*/ 368 w 992"/>
                <a:gd name="T11" fmla="*/ 680 h 696"/>
                <a:gd name="T12" fmla="*/ 224 w 992"/>
                <a:gd name="T13" fmla="*/ 536 h 696"/>
                <a:gd name="T14" fmla="*/ 80 w 992"/>
                <a:gd name="T15" fmla="*/ 440 h 696"/>
                <a:gd name="T16" fmla="*/ 32 w 992"/>
                <a:gd name="T17" fmla="*/ 248 h 6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992"/>
                <a:gd name="T28" fmla="*/ 0 h 696"/>
                <a:gd name="T29" fmla="*/ 992 w 992"/>
                <a:gd name="T30" fmla="*/ 696 h 69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992" h="696">
                  <a:moveTo>
                    <a:pt x="32" y="248"/>
                  </a:moveTo>
                  <a:cubicBezTo>
                    <a:pt x="64" y="176"/>
                    <a:pt x="128" y="16"/>
                    <a:pt x="272" y="8"/>
                  </a:cubicBezTo>
                  <a:cubicBezTo>
                    <a:pt x="416" y="0"/>
                    <a:pt x="800" y="112"/>
                    <a:pt x="896" y="200"/>
                  </a:cubicBezTo>
                  <a:cubicBezTo>
                    <a:pt x="992" y="288"/>
                    <a:pt x="880" y="464"/>
                    <a:pt x="848" y="536"/>
                  </a:cubicBezTo>
                  <a:cubicBezTo>
                    <a:pt x="816" y="608"/>
                    <a:pt x="784" y="608"/>
                    <a:pt x="704" y="632"/>
                  </a:cubicBezTo>
                  <a:cubicBezTo>
                    <a:pt x="624" y="656"/>
                    <a:pt x="448" y="696"/>
                    <a:pt x="368" y="680"/>
                  </a:cubicBezTo>
                  <a:cubicBezTo>
                    <a:pt x="288" y="664"/>
                    <a:pt x="272" y="576"/>
                    <a:pt x="224" y="536"/>
                  </a:cubicBezTo>
                  <a:cubicBezTo>
                    <a:pt x="176" y="496"/>
                    <a:pt x="112" y="488"/>
                    <a:pt x="80" y="440"/>
                  </a:cubicBezTo>
                  <a:cubicBezTo>
                    <a:pt x="48" y="392"/>
                    <a:pt x="0" y="320"/>
                    <a:pt x="32" y="248"/>
                  </a:cubicBezTo>
                  <a:close/>
                </a:path>
              </a:pathLst>
            </a:custGeom>
            <a:blipFill dpi="0" rotWithShape="0">
              <a:blip r:embed="rId5"/>
              <a:srcRect/>
              <a:tile tx="0" ty="0" sx="100000" sy="100000" flip="none" algn="tl"/>
            </a:blipFill>
            <a:ln w="38100">
              <a:solidFill>
                <a:schemeClr val="tx1"/>
              </a:solidFill>
              <a:round/>
              <a:headEnd/>
              <a:tailEnd/>
            </a:ln>
          </p:spPr>
          <p:txBody>
            <a:bodyPr wrap="none" anchor="ctr"/>
            <a:lstStyle/>
            <a:p>
              <a:endParaRPr lang="zh-CN" altLang="en-US"/>
            </a:p>
          </p:txBody>
        </p:sp>
        <p:sp>
          <p:nvSpPr>
            <p:cNvPr id="8" name="Text Box 18">
              <a:extLst>
                <a:ext uri="{FF2B5EF4-FFF2-40B4-BE49-F238E27FC236}">
                  <a16:creationId xmlns:a16="http://schemas.microsoft.com/office/drawing/2014/main" id="{9016BBF8-2FC1-480D-91F4-8974627D4DE9}"/>
                </a:ext>
              </a:extLst>
            </p:cNvPr>
            <p:cNvSpPr txBox="1">
              <a:spLocks noChangeArrowheads="1"/>
            </p:cNvSpPr>
            <p:nvPr/>
          </p:nvSpPr>
          <p:spPr bwMode="auto">
            <a:xfrm>
              <a:off x="3135" y="512"/>
              <a:ext cx="520"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kumimoji="1" lang="en-US" altLang="zh-CN" sz="2800" i="1" baseline="0" dirty="0">
                  <a:latin typeface="Times New Roman" panose="02020603050405020304" pitchFamily="18" charset="0"/>
                  <a:ea typeface="黑体" panose="02010609060101010101" pitchFamily="49" charset="-122"/>
                  <a:cs typeface="Times New Roman" panose="02020603050405020304" pitchFamily="18" charset="0"/>
                </a:rPr>
                <a:t>q</a:t>
              </a:r>
              <a:r>
                <a:rPr kumimoji="1" lang="en-US" altLang="zh-CN" sz="2800" baseline="-25000" dirty="0">
                  <a:latin typeface="Times New Roman" panose="02020603050405020304" pitchFamily="18" charset="0"/>
                  <a:ea typeface="黑体" panose="02010609060101010101" pitchFamily="49" charset="-122"/>
                  <a:cs typeface="Times New Roman" panose="02020603050405020304" pitchFamily="18" charset="0"/>
                </a:rPr>
                <a:t>1</a:t>
              </a:r>
              <a:endParaRPr kumimoji="1" lang="en-US" altLang="zh-CN" sz="2800" baseline="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Text Box 19">
              <a:extLst>
                <a:ext uri="{FF2B5EF4-FFF2-40B4-BE49-F238E27FC236}">
                  <a16:creationId xmlns:a16="http://schemas.microsoft.com/office/drawing/2014/main" id="{8A497EAD-F955-4A86-9C92-BDA0776C89D5}"/>
                </a:ext>
              </a:extLst>
            </p:cNvPr>
            <p:cNvSpPr txBox="1">
              <a:spLocks noChangeArrowheads="1"/>
            </p:cNvSpPr>
            <p:nvPr/>
          </p:nvSpPr>
          <p:spPr bwMode="auto">
            <a:xfrm>
              <a:off x="3470" y="1048"/>
              <a:ext cx="520"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kumimoji="1" lang="en-US" altLang="zh-CN" sz="2800" i="1" baseline="0" dirty="0">
                  <a:latin typeface="Times New Roman" panose="02020603050405020304" pitchFamily="18" charset="0"/>
                  <a:ea typeface="黑体" panose="02010609060101010101" pitchFamily="49" charset="-122"/>
                  <a:cs typeface="Times New Roman" panose="02020603050405020304" pitchFamily="18" charset="0"/>
                </a:rPr>
                <a:t>q</a:t>
              </a:r>
              <a:r>
                <a:rPr kumimoji="1" lang="en-US" altLang="zh-CN" sz="2800" i="1" baseline="-25000" dirty="0">
                  <a:latin typeface="Times New Roman" panose="02020603050405020304" pitchFamily="18" charset="0"/>
                  <a:ea typeface="黑体" panose="02010609060101010101" pitchFamily="49" charset="-122"/>
                  <a:cs typeface="Times New Roman" panose="02020603050405020304" pitchFamily="18" charset="0"/>
                </a:rPr>
                <a:t>i</a:t>
              </a:r>
              <a:endParaRPr kumimoji="1" lang="en-US" altLang="zh-CN" sz="2800" baseline="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0" name="Text Box 20">
              <a:extLst>
                <a:ext uri="{FF2B5EF4-FFF2-40B4-BE49-F238E27FC236}">
                  <a16:creationId xmlns:a16="http://schemas.microsoft.com/office/drawing/2014/main" id="{3798295D-C75E-4296-BDDC-BEDD5237DB25}"/>
                </a:ext>
              </a:extLst>
            </p:cNvPr>
            <p:cNvSpPr txBox="1">
              <a:spLocks noChangeArrowheads="1"/>
            </p:cNvSpPr>
            <p:nvPr/>
          </p:nvSpPr>
          <p:spPr bwMode="auto">
            <a:xfrm>
              <a:off x="4908" y="1080"/>
              <a:ext cx="506"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kumimoji="1" lang="en-US" altLang="zh-CN" sz="2800" i="1" baseline="0" dirty="0" err="1">
                  <a:latin typeface="Times New Roman" panose="02020603050405020304" pitchFamily="18" charset="0"/>
                  <a:ea typeface="黑体" panose="02010609060101010101" pitchFamily="49" charset="-122"/>
                  <a:cs typeface="Times New Roman" panose="02020603050405020304" pitchFamily="18" charset="0"/>
                </a:rPr>
                <a:t>q</a:t>
              </a:r>
              <a:r>
                <a:rPr kumimoji="1" lang="en-US" altLang="zh-CN" sz="2800" i="1" baseline="-25000" dirty="0" err="1">
                  <a:latin typeface="Times New Roman" panose="02020603050405020304" pitchFamily="18" charset="0"/>
                  <a:ea typeface="黑体" panose="02010609060101010101" pitchFamily="49" charset="-122"/>
                  <a:cs typeface="Times New Roman" panose="02020603050405020304" pitchFamily="18" charset="0"/>
                </a:rPr>
                <a:t>n</a:t>
              </a:r>
              <a:endParaRPr kumimoji="1" lang="en-US" altLang="zh-CN" sz="2800" baseline="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1" name="Text Box 21">
              <a:extLst>
                <a:ext uri="{FF2B5EF4-FFF2-40B4-BE49-F238E27FC236}">
                  <a16:creationId xmlns:a16="http://schemas.microsoft.com/office/drawing/2014/main" id="{20C44CAD-9673-4A48-BE50-8878A08A5237}"/>
                </a:ext>
              </a:extLst>
            </p:cNvPr>
            <p:cNvSpPr txBox="1">
              <a:spLocks noChangeArrowheads="1"/>
            </p:cNvSpPr>
            <p:nvPr/>
          </p:nvSpPr>
          <p:spPr bwMode="auto">
            <a:xfrm>
              <a:off x="4128" y="576"/>
              <a:ext cx="576" cy="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50000"/>
                </a:spcBef>
                <a:buClrTx/>
                <a:buFontTx/>
                <a:buNone/>
              </a:pPr>
              <a:r>
                <a:rPr kumimoji="1" lang="en-US" altLang="zh-CN" sz="4000" baseline="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endParaRPr kumimoji="1" lang="en-US" altLang="zh-CN" sz="4000" baseline="0">
                <a:latin typeface="Times New Roman" panose="02020603050405020304" pitchFamily="18" charset="0"/>
                <a:ea typeface="黑体" panose="02010609060101010101" pitchFamily="49" charset="-122"/>
                <a:cs typeface="Times New Roman" panose="02020603050405020304" pitchFamily="18" charset="0"/>
              </a:endParaRPr>
            </a:p>
          </p:txBody>
        </p:sp>
      </p:grpSp>
      <p:graphicFrame>
        <p:nvGraphicFramePr>
          <p:cNvPr id="12" name="Object 32">
            <a:extLst>
              <a:ext uri="{FF2B5EF4-FFF2-40B4-BE49-F238E27FC236}">
                <a16:creationId xmlns:a16="http://schemas.microsoft.com/office/drawing/2014/main" id="{800A55CD-393B-46DB-B60A-E8004C8C0C61}"/>
              </a:ext>
            </a:extLst>
          </p:cNvPr>
          <p:cNvGraphicFramePr>
            <a:graphicFrameLocks noChangeAspect="1"/>
          </p:cNvGraphicFramePr>
          <p:nvPr>
            <p:extLst>
              <p:ext uri="{D42A27DB-BD31-4B8C-83A1-F6EECF244321}">
                <p14:modId xmlns:p14="http://schemas.microsoft.com/office/powerpoint/2010/main" val="290190394"/>
              </p:ext>
            </p:extLst>
          </p:nvPr>
        </p:nvGraphicFramePr>
        <p:xfrm>
          <a:off x="421115" y="1195672"/>
          <a:ext cx="5106987" cy="1296988"/>
        </p:xfrm>
        <a:graphic>
          <a:graphicData uri="http://schemas.openxmlformats.org/presentationml/2006/ole">
            <mc:AlternateContent xmlns:mc="http://schemas.openxmlformats.org/markup-compatibility/2006">
              <mc:Choice xmlns:v="urn:schemas-microsoft-com:vml" Requires="v">
                <p:oleObj spid="_x0000_s12300" name="公式" r:id="rId6" imgW="1803400" imgH="457200" progId="Equation.3">
                  <p:embed/>
                </p:oleObj>
              </mc:Choice>
              <mc:Fallback>
                <p:oleObj name="公式" r:id="rId6" imgW="1803400" imgH="457200" progId="Equation.3">
                  <p:embed/>
                  <p:pic>
                    <p:nvPicPr>
                      <p:cNvPr id="41" name="Object 32">
                        <a:extLst>
                          <a:ext uri="{FF2B5EF4-FFF2-40B4-BE49-F238E27FC236}">
                            <a16:creationId xmlns:a16="http://schemas.microsoft.com/office/drawing/2014/main" id="{7FC7BF33-9C33-440E-AA5D-E58433E1801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1115" y="1195672"/>
                        <a:ext cx="5106987"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Text Box 22">
            <a:extLst>
              <a:ext uri="{FF2B5EF4-FFF2-40B4-BE49-F238E27FC236}">
                <a16:creationId xmlns:a16="http://schemas.microsoft.com/office/drawing/2014/main" id="{CAD2765A-22DF-4D92-BBDE-B7DEF93732E4}"/>
              </a:ext>
            </a:extLst>
          </p:cNvPr>
          <p:cNvSpPr txBox="1">
            <a:spLocks noChangeArrowheads="1"/>
          </p:cNvSpPr>
          <p:nvPr/>
        </p:nvSpPr>
        <p:spPr bwMode="auto">
          <a:xfrm>
            <a:off x="249753" y="3236404"/>
            <a:ext cx="45284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2800" b="0" baseline="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计算得到是互能还是自能</a:t>
            </a:r>
            <a:r>
              <a:rPr lang="zh-CN" altLang="en-US" sz="2800" b="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800" b="0" baseline="0" dirty="0">
              <a:solidFill>
                <a:srgbClr val="0000CC"/>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8" name="文本框 17">
            <a:extLst>
              <a:ext uri="{FF2B5EF4-FFF2-40B4-BE49-F238E27FC236}">
                <a16:creationId xmlns:a16="http://schemas.microsoft.com/office/drawing/2014/main" id="{6D558771-A6EC-4CF6-9C8E-A3EE72D24D45}"/>
              </a:ext>
            </a:extLst>
          </p:cNvPr>
          <p:cNvSpPr txBox="1"/>
          <p:nvPr/>
        </p:nvSpPr>
        <p:spPr>
          <a:xfrm>
            <a:off x="367393" y="2520608"/>
            <a:ext cx="6537367" cy="461665"/>
          </a:xfrm>
          <a:prstGeom prst="rect">
            <a:avLst/>
          </a:prstGeom>
          <a:noFill/>
        </p:spPr>
        <p:txBody>
          <a:bodyPr wrap="none" rtlCol="0">
            <a:spAutoFit/>
          </a:bodyPr>
          <a:lstStyle/>
          <a:p>
            <a:r>
              <a:rPr lang="zh-CN" altLang="en-US" sz="2400" dirty="0">
                <a:latin typeface="黑体" panose="02010609060101010101" pitchFamily="49" charset="-122"/>
                <a:ea typeface="黑体" panose="02010609060101010101" pitchFamily="49" charset="-122"/>
              </a:rPr>
              <a:t>注意：计算</a:t>
            </a:r>
            <a:r>
              <a:rPr lang="en-US" altLang="zh-CN" sz="2400" dirty="0">
                <a:latin typeface="黑体" panose="02010609060101010101" pitchFamily="49" charset="-122"/>
                <a:ea typeface="黑体" panose="02010609060101010101" pitchFamily="49" charset="-122"/>
              </a:rPr>
              <a:t>U</a:t>
            </a:r>
            <a:r>
              <a:rPr lang="zh-CN" altLang="en-US" sz="2400" dirty="0">
                <a:latin typeface="黑体" panose="02010609060101010101" pitchFamily="49" charset="-122"/>
                <a:ea typeface="黑体" panose="02010609060101010101" pitchFamily="49" charset="-122"/>
              </a:rPr>
              <a:t>和积分时必须是考虑整个带电体系</a:t>
            </a:r>
          </a:p>
        </p:txBody>
      </p:sp>
      <p:sp>
        <p:nvSpPr>
          <p:cNvPr id="19" name="文本框 18">
            <a:extLst>
              <a:ext uri="{FF2B5EF4-FFF2-40B4-BE49-F238E27FC236}">
                <a16:creationId xmlns:a16="http://schemas.microsoft.com/office/drawing/2014/main" id="{9B1195F6-C892-43FB-AF10-93CE2BBFDB95}"/>
              </a:ext>
            </a:extLst>
          </p:cNvPr>
          <p:cNvSpPr txBox="1"/>
          <p:nvPr/>
        </p:nvSpPr>
        <p:spPr>
          <a:xfrm>
            <a:off x="367393" y="3989573"/>
            <a:ext cx="8587200" cy="1667764"/>
          </a:xfrm>
          <a:prstGeom prst="rect">
            <a:avLst/>
          </a:prstGeom>
          <a:noFill/>
        </p:spPr>
        <p:txBody>
          <a:bodyPr wrap="square" rtlCol="0">
            <a:spAutoFit/>
          </a:bodyPr>
          <a:lstStyle/>
          <a:p>
            <a:pPr>
              <a:lnSpc>
                <a:spcPct val="150000"/>
              </a:lnSpc>
            </a:pPr>
            <a:r>
              <a:rPr lang="zh-CN" altLang="en-US" sz="2400" dirty="0">
                <a:latin typeface="黑体" panose="02010609060101010101" pitchFamily="49" charset="-122"/>
                <a:ea typeface="黑体" panose="02010609060101010101" pitchFamily="49" charset="-122"/>
              </a:rPr>
              <a:t>注意：</a:t>
            </a:r>
            <a:endParaRPr lang="en-US" altLang="zh-CN" sz="2400" dirty="0">
              <a:latin typeface="黑体" panose="02010609060101010101" pitchFamily="49" charset="-122"/>
              <a:ea typeface="黑体" panose="02010609060101010101" pitchFamily="49" charset="-122"/>
            </a:endParaRPr>
          </a:p>
          <a:p>
            <a:pPr marL="514350" indent="-514350">
              <a:lnSpc>
                <a:spcPct val="150000"/>
              </a:lnSpc>
              <a:buAutoNum type="arabicPeriod"/>
            </a:pPr>
            <a:r>
              <a:rPr lang="zh-CN" altLang="en-US" sz="2400" dirty="0">
                <a:latin typeface="黑体" panose="02010609060101010101" pitchFamily="49" charset="-122"/>
                <a:ea typeface="黑体" panose="02010609060101010101" pitchFamily="49" charset="-122"/>
              </a:rPr>
              <a:t>对于点电荷系，只能得到互能，无法得到自能。</a:t>
            </a:r>
            <a:endParaRPr lang="en-US" altLang="zh-CN" sz="2400" dirty="0">
              <a:latin typeface="黑体" panose="02010609060101010101" pitchFamily="49" charset="-122"/>
              <a:ea typeface="黑体" panose="02010609060101010101" pitchFamily="49" charset="-122"/>
            </a:endParaRPr>
          </a:p>
          <a:p>
            <a:pPr marL="514350" indent="-514350">
              <a:lnSpc>
                <a:spcPct val="150000"/>
              </a:lnSpc>
              <a:buAutoNum type="arabicPeriod"/>
            </a:pPr>
            <a:r>
              <a:rPr lang="zh-CN" altLang="en-US" sz="2400" dirty="0">
                <a:latin typeface="黑体" panose="02010609060101010101" pitchFamily="49" charset="-122"/>
                <a:ea typeface="黑体" panose="02010609060101010101" pitchFamily="49" charset="-122"/>
              </a:rPr>
              <a:t>对于连续带电体，用积分得的是总能量（含自能和互能）。</a:t>
            </a:r>
          </a:p>
        </p:txBody>
      </p:sp>
    </p:spTree>
    <p:extLst>
      <p:ext uri="{BB962C8B-B14F-4D97-AF65-F5344CB8AC3E}">
        <p14:creationId xmlns:p14="http://schemas.microsoft.com/office/powerpoint/2010/main" val="760766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TextBox 3">
            <a:extLst>
              <a:ext uri="{FF2B5EF4-FFF2-40B4-BE49-F238E27FC236}">
                <a16:creationId xmlns:a16="http://schemas.microsoft.com/office/drawing/2014/main" id="{CED383BC-7514-D4FA-6749-9CC9058D2820}"/>
              </a:ext>
            </a:extLst>
          </p:cNvPr>
          <p:cNvSpPr txBox="1">
            <a:spLocks noChangeArrowheads="1"/>
          </p:cNvSpPr>
          <p:nvPr/>
        </p:nvSpPr>
        <p:spPr bwMode="auto">
          <a:xfrm>
            <a:off x="160337" y="97804"/>
            <a:ext cx="8823325" cy="1454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50000"/>
              </a:lnSpc>
              <a:spcBef>
                <a:spcPct val="0"/>
              </a:spcBef>
              <a:buClrTx/>
              <a:buFontTx/>
              <a:buNone/>
            </a:pPr>
            <a:r>
              <a:rPr lang="zh-CN" altLang="en-US" sz="3200" b="0" baseline="0" dirty="0">
                <a:latin typeface="黑体" panose="02010609060101010101" pitchFamily="49" charset="-122"/>
                <a:ea typeface="黑体" panose="02010609060101010101" pitchFamily="49" charset="-122"/>
                <a:cs typeface="Times New Roman" panose="02020603050405020304" pitchFamily="18" charset="0"/>
              </a:rPr>
              <a:t>例：求一半径为</a:t>
            </a:r>
            <a:r>
              <a:rPr lang="en-US" altLang="zh-CN" sz="3200" b="0" baseline="0" dirty="0">
                <a:latin typeface="黑体" panose="02010609060101010101" pitchFamily="49" charset="-122"/>
                <a:ea typeface="黑体" panose="02010609060101010101" pitchFamily="49" charset="-122"/>
                <a:cs typeface="Times New Roman" panose="02020603050405020304" pitchFamily="18" charset="0"/>
              </a:rPr>
              <a:t>R</a:t>
            </a:r>
            <a:r>
              <a:rPr lang="zh-CN" altLang="en-US" sz="3200" b="0" baseline="0" dirty="0">
                <a:latin typeface="黑体" panose="02010609060101010101" pitchFamily="49" charset="-122"/>
                <a:ea typeface="黑体" panose="02010609060101010101" pitchFamily="49" charset="-122"/>
                <a:cs typeface="Times New Roman" panose="02020603050405020304" pitchFamily="18" charset="0"/>
              </a:rPr>
              <a:t>的</a:t>
            </a:r>
            <a:r>
              <a:rPr lang="zh-CN" altLang="en-US" sz="3200" b="0" dirty="0">
                <a:latin typeface="黑体" panose="02010609060101010101" pitchFamily="49" charset="-122"/>
                <a:ea typeface="黑体" panose="02010609060101010101" pitchFamily="49" charset="-122"/>
                <a:cs typeface="Times New Roman" panose="02020603050405020304" pitchFamily="18" charset="0"/>
              </a:rPr>
              <a:t>均匀</a:t>
            </a:r>
            <a:r>
              <a:rPr lang="zh-CN" altLang="en-US" sz="3200" b="0" baseline="0" dirty="0">
                <a:latin typeface="黑体" panose="02010609060101010101" pitchFamily="49" charset="-122"/>
                <a:ea typeface="黑体" panose="02010609060101010101" pitchFamily="49" charset="-122"/>
                <a:cs typeface="Times New Roman" panose="02020603050405020304" pitchFamily="18" charset="0"/>
              </a:rPr>
              <a:t>带电球壳的</a:t>
            </a:r>
            <a:r>
              <a:rPr lang="zh-CN" altLang="en-US" sz="2800" b="0" baseline="0" dirty="0">
                <a:latin typeface="黑体" panose="02010609060101010101" pitchFamily="49" charset="-122"/>
                <a:ea typeface="黑体" panose="02010609060101010101" pitchFamily="49" charset="-122"/>
                <a:cs typeface="Times New Roman" panose="02020603050405020304" pitchFamily="18" charset="0"/>
              </a:rPr>
              <a:t>静电能</a:t>
            </a:r>
            <a:r>
              <a:rPr lang="zh-CN" altLang="en-US" sz="3200" b="0" baseline="0" dirty="0">
                <a:latin typeface="黑体" panose="02010609060101010101" pitchFamily="49" charset="-122"/>
                <a:ea typeface="黑体" panose="02010609060101010101" pitchFamily="49" charset="-122"/>
                <a:cs typeface="Times New Roman" panose="02020603050405020304" pitchFamily="18" charset="0"/>
              </a:rPr>
              <a:t>，已知带电量为</a:t>
            </a:r>
            <a:r>
              <a:rPr lang="en-US" altLang="zh-CN" sz="3200" b="0" baseline="0" dirty="0">
                <a:latin typeface="黑体" panose="02010609060101010101" pitchFamily="49" charset="-122"/>
                <a:ea typeface="黑体" panose="02010609060101010101" pitchFamily="49" charset="-122"/>
                <a:cs typeface="Times New Roman" panose="02020603050405020304" pitchFamily="18" charset="0"/>
              </a:rPr>
              <a:t>q</a:t>
            </a:r>
            <a:r>
              <a:rPr lang="zh-CN" altLang="en-US" sz="3200" b="0" baseline="0" dirty="0">
                <a:latin typeface="黑体" panose="02010609060101010101" pitchFamily="49" charset="-122"/>
                <a:ea typeface="黑体" panose="02010609060101010101" pitchFamily="49" charset="-122"/>
                <a:cs typeface="Times New Roman" panose="02020603050405020304" pitchFamily="18" charset="0"/>
              </a:rPr>
              <a:t>。</a:t>
            </a:r>
          </a:p>
        </p:txBody>
      </p:sp>
      <p:graphicFrame>
        <p:nvGraphicFramePr>
          <p:cNvPr id="10242" name="Object 32">
            <a:extLst>
              <a:ext uri="{FF2B5EF4-FFF2-40B4-BE49-F238E27FC236}">
                <a16:creationId xmlns:a16="http://schemas.microsoft.com/office/drawing/2014/main" id="{EA10FC6C-1FC2-A01C-9719-2DC1039EE715}"/>
              </a:ext>
            </a:extLst>
          </p:cNvPr>
          <p:cNvGraphicFramePr>
            <a:graphicFrameLocks noChangeAspect="1"/>
          </p:cNvGraphicFramePr>
          <p:nvPr>
            <p:extLst>
              <p:ext uri="{D42A27DB-BD31-4B8C-83A1-F6EECF244321}">
                <p14:modId xmlns:p14="http://schemas.microsoft.com/office/powerpoint/2010/main" val="776834458"/>
              </p:ext>
            </p:extLst>
          </p:nvPr>
        </p:nvGraphicFramePr>
        <p:xfrm>
          <a:off x="1631455" y="1500221"/>
          <a:ext cx="2164469" cy="1085372"/>
        </p:xfrm>
        <a:graphic>
          <a:graphicData uri="http://schemas.openxmlformats.org/presentationml/2006/ole">
            <mc:AlternateContent xmlns:mc="http://schemas.openxmlformats.org/markup-compatibility/2006">
              <mc:Choice xmlns:v="urn:schemas-microsoft-com:vml" Requires="v">
                <p:oleObj spid="_x0000_s6225" name="Equation" r:id="rId3" imgW="888614" imgH="444307" progId="Equation.3">
                  <p:embed/>
                </p:oleObj>
              </mc:Choice>
              <mc:Fallback>
                <p:oleObj name="Equation" r:id="rId3" imgW="888614" imgH="444307" progId="Equation.3">
                  <p:embed/>
                  <p:pic>
                    <p:nvPicPr>
                      <p:cNvPr id="10242" name="Object 32">
                        <a:extLst>
                          <a:ext uri="{FF2B5EF4-FFF2-40B4-BE49-F238E27FC236}">
                            <a16:creationId xmlns:a16="http://schemas.microsoft.com/office/drawing/2014/main" id="{EA10FC6C-1FC2-A01C-9719-2DC1039EE7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1455" y="1500221"/>
                        <a:ext cx="2164469" cy="1085372"/>
                      </a:xfrm>
                      <a:prstGeom prst="rect">
                        <a:avLst/>
                      </a:prstGeom>
                      <a:noFill/>
                      <a:ln>
                        <a:noFill/>
                      </a:ln>
                      <a:extLst/>
                    </p:spPr>
                  </p:pic>
                </p:oleObj>
              </mc:Fallback>
            </mc:AlternateContent>
          </a:graphicData>
        </a:graphic>
      </p:graphicFrame>
      <p:sp>
        <p:nvSpPr>
          <p:cNvPr id="10247" name="TextBox 5">
            <a:extLst>
              <a:ext uri="{FF2B5EF4-FFF2-40B4-BE49-F238E27FC236}">
                <a16:creationId xmlns:a16="http://schemas.microsoft.com/office/drawing/2014/main" id="{B075053B-979F-09F6-CE2F-7CE56636A4B3}"/>
              </a:ext>
            </a:extLst>
          </p:cNvPr>
          <p:cNvSpPr txBox="1">
            <a:spLocks noChangeArrowheads="1"/>
          </p:cNvSpPr>
          <p:nvPr/>
        </p:nvSpPr>
        <p:spPr bwMode="auto">
          <a:xfrm>
            <a:off x="479062" y="1613324"/>
            <a:ext cx="10715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00000"/>
              </a:lnSpc>
              <a:spcBef>
                <a:spcPct val="0"/>
              </a:spcBef>
              <a:buClrTx/>
              <a:buFontTx/>
              <a:buNone/>
            </a:pPr>
            <a:r>
              <a:rPr lang="zh-CN" altLang="en-US" sz="3200" b="0" baseline="0">
                <a:latin typeface="Times New Roman" panose="02020603050405020304" pitchFamily="18" charset="0"/>
                <a:ea typeface="黑体" panose="02010609060101010101" pitchFamily="49" charset="-122"/>
                <a:cs typeface="Times New Roman" panose="02020603050405020304" pitchFamily="18" charset="0"/>
              </a:rPr>
              <a:t>解：</a:t>
            </a:r>
          </a:p>
        </p:txBody>
      </p:sp>
      <p:sp>
        <p:nvSpPr>
          <p:cNvPr id="10248" name="TextBox 6">
            <a:extLst>
              <a:ext uri="{FF2B5EF4-FFF2-40B4-BE49-F238E27FC236}">
                <a16:creationId xmlns:a16="http://schemas.microsoft.com/office/drawing/2014/main" id="{EBE8A5A9-616A-09DB-4ED8-D506A90652D3}"/>
              </a:ext>
            </a:extLst>
          </p:cNvPr>
          <p:cNvSpPr txBox="1">
            <a:spLocks noChangeArrowheads="1"/>
          </p:cNvSpPr>
          <p:nvPr/>
        </p:nvSpPr>
        <p:spPr bwMode="auto">
          <a:xfrm>
            <a:off x="513419" y="4727143"/>
            <a:ext cx="8823324" cy="576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30000"/>
              </a:lnSpc>
              <a:spcBef>
                <a:spcPct val="20000"/>
              </a:spcBef>
              <a:buClr>
                <a:schemeClr val="accent2"/>
              </a:buClr>
              <a:buFont typeface="Wingdings" panose="05000000000000000000" pitchFamily="2" charset="2"/>
              <a:buChar char="o"/>
              <a:defRPr sz="3000" b="1">
                <a:solidFill>
                  <a:schemeClr val="tx1"/>
                </a:solidFill>
                <a:latin typeface="Verdana" panose="020B0604030504040204" pitchFamily="34" charset="0"/>
                <a:ea typeface="宋体" panose="02010600030101010101" pitchFamily="2" charset="-122"/>
              </a:defRPr>
            </a:lvl1pPr>
            <a:lvl2pPr marL="742950" indent="-285750">
              <a:lnSpc>
                <a:spcPct val="130000"/>
              </a:lnSpc>
              <a:spcBef>
                <a:spcPct val="20000"/>
              </a:spcBef>
              <a:buClr>
                <a:schemeClr val="accent2"/>
              </a:buClr>
              <a:buFont typeface="Wingdings" panose="05000000000000000000" pitchFamily="2" charset="2"/>
              <a:buChar char="n"/>
              <a:defRPr sz="2600" b="1">
                <a:solidFill>
                  <a:schemeClr val="tx1"/>
                </a:solidFill>
                <a:latin typeface="Verdana" panose="020B0604030504040204" pitchFamily="34" charset="0"/>
                <a:ea typeface="宋体" panose="02010600030101010101" pitchFamily="2" charset="-122"/>
              </a:defRPr>
            </a:lvl2pPr>
            <a:lvl3pPr marL="1143000" indent="-228600">
              <a:lnSpc>
                <a:spcPct val="130000"/>
              </a:lnSpc>
              <a:spcBef>
                <a:spcPct val="20000"/>
              </a:spcBef>
              <a:buClr>
                <a:schemeClr val="accent2"/>
              </a:buClr>
              <a:buFont typeface="Wingdings" panose="05000000000000000000" pitchFamily="2" charset="2"/>
              <a:buChar char="o"/>
              <a:defRPr sz="2300" b="1">
                <a:solidFill>
                  <a:schemeClr val="tx1"/>
                </a:solidFill>
                <a:latin typeface="Verdana" panose="020B0604030504040204" pitchFamily="34" charset="0"/>
                <a:ea typeface="宋体" panose="02010600030101010101" pitchFamily="2" charset="-122"/>
              </a:defRPr>
            </a:lvl3pPr>
            <a:lvl4pPr marL="1600200" indent="-228600">
              <a:lnSpc>
                <a:spcPct val="130000"/>
              </a:lnSpc>
              <a:spcBef>
                <a:spcPct val="20000"/>
              </a:spcBef>
              <a:buClr>
                <a:schemeClr val="accent2"/>
              </a:buClr>
              <a:buFont typeface="Wingdings" panose="05000000000000000000" pitchFamily="2" charset="2"/>
              <a:buChar char="n"/>
              <a:defRPr sz="2000" b="1">
                <a:solidFill>
                  <a:schemeClr val="tx1"/>
                </a:solidFill>
                <a:latin typeface="Verdana" panose="020B0604030504040204" pitchFamily="34" charset="0"/>
                <a:ea typeface="宋体" panose="02010600030101010101" pitchFamily="2" charset="-122"/>
              </a:defRPr>
            </a:lvl4pPr>
            <a:lvl5pPr marL="2057400" indent="-228600">
              <a:lnSpc>
                <a:spcPct val="130000"/>
              </a:lnSpc>
              <a:spcBef>
                <a:spcPct val="25000"/>
              </a:spcBef>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5pPr>
            <a:lvl6pPr marL="25146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6pPr>
            <a:lvl7pPr marL="29718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7pPr>
            <a:lvl8pPr marL="34290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8pPr>
            <a:lvl9pPr marL="3886200" indent="-228600" eaLnBrk="0" fontAlgn="base" hangingPunct="0">
              <a:lnSpc>
                <a:spcPct val="130000"/>
              </a:lnSpc>
              <a:spcBef>
                <a:spcPct val="25000"/>
              </a:spcBef>
              <a:spcAft>
                <a:spcPct val="0"/>
              </a:spcAft>
              <a:buClr>
                <a:schemeClr val="accent2"/>
              </a:buClr>
              <a:buFont typeface="Wingdings" panose="05000000000000000000" pitchFamily="2" charset="2"/>
              <a:buChar char="§"/>
              <a:defRPr sz="2000" b="1">
                <a:solidFill>
                  <a:schemeClr val="tx1"/>
                </a:solidFill>
                <a:latin typeface="Verdana" panose="020B0604030504040204" pitchFamily="34" charset="0"/>
                <a:ea typeface="宋体" panose="02010600030101010101" pitchFamily="2" charset="-122"/>
              </a:defRPr>
            </a:lvl9pPr>
          </a:lstStyle>
          <a:p>
            <a:pPr eaLnBrk="1" hangingPunct="1">
              <a:lnSpc>
                <a:spcPct val="150000"/>
              </a:lnSpc>
              <a:spcBef>
                <a:spcPct val="0"/>
              </a:spcBef>
              <a:buClrTx/>
              <a:buFontTx/>
              <a:buNone/>
            </a:pPr>
            <a:r>
              <a:rPr lang="zh-CN" altLang="en-US" sz="2400" b="0" baseline="0" dirty="0">
                <a:latin typeface="Times New Roman" panose="02020603050405020304" pitchFamily="18" charset="0"/>
                <a:ea typeface="黑体" panose="02010609060101010101" pitchFamily="49" charset="-122"/>
                <a:cs typeface="Times New Roman" panose="02020603050405020304" pitchFamily="18" charset="0"/>
              </a:rPr>
              <a:t>球壳表面电荷面密度为</a:t>
            </a:r>
          </a:p>
        </p:txBody>
      </p:sp>
      <p:graphicFrame>
        <p:nvGraphicFramePr>
          <p:cNvPr id="10243" name="Object 3">
            <a:extLst>
              <a:ext uri="{FF2B5EF4-FFF2-40B4-BE49-F238E27FC236}">
                <a16:creationId xmlns:a16="http://schemas.microsoft.com/office/drawing/2014/main" id="{91135D7D-769F-1EFE-41A4-C71AC571C2DB}"/>
              </a:ext>
            </a:extLst>
          </p:cNvPr>
          <p:cNvGraphicFramePr>
            <a:graphicFrameLocks noChangeAspect="1"/>
          </p:cNvGraphicFramePr>
          <p:nvPr>
            <p:extLst>
              <p:ext uri="{D42A27DB-BD31-4B8C-83A1-F6EECF244321}">
                <p14:modId xmlns:p14="http://schemas.microsoft.com/office/powerpoint/2010/main" val="1866507510"/>
              </p:ext>
            </p:extLst>
          </p:nvPr>
        </p:nvGraphicFramePr>
        <p:xfrm>
          <a:off x="3939153" y="4589001"/>
          <a:ext cx="1571625" cy="957262"/>
        </p:xfrm>
        <a:graphic>
          <a:graphicData uri="http://schemas.openxmlformats.org/presentationml/2006/ole">
            <mc:AlternateContent xmlns:mc="http://schemas.openxmlformats.org/markup-compatibility/2006">
              <mc:Choice xmlns:v="urn:schemas-microsoft-com:vml" Requires="v">
                <p:oleObj spid="_x0000_s6226" name="Equation" r:id="rId5" imgW="647419" imgH="393529" progId="Equation.3">
                  <p:embed/>
                </p:oleObj>
              </mc:Choice>
              <mc:Fallback>
                <p:oleObj name="Equation" r:id="rId5" imgW="647419" imgH="393529" progId="Equation.3">
                  <p:embed/>
                  <p:pic>
                    <p:nvPicPr>
                      <p:cNvPr id="10243" name="Object 3">
                        <a:extLst>
                          <a:ext uri="{FF2B5EF4-FFF2-40B4-BE49-F238E27FC236}">
                            <a16:creationId xmlns:a16="http://schemas.microsoft.com/office/drawing/2014/main" id="{91135D7D-769F-1EFE-41A4-C71AC571C2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9153" y="4589001"/>
                        <a:ext cx="1571625" cy="95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4" name="Object 4">
            <a:extLst>
              <a:ext uri="{FF2B5EF4-FFF2-40B4-BE49-F238E27FC236}">
                <a16:creationId xmlns:a16="http://schemas.microsoft.com/office/drawing/2014/main" id="{FC1EC982-F129-CBDB-DF29-78BEF214D029}"/>
              </a:ext>
            </a:extLst>
          </p:cNvPr>
          <p:cNvGraphicFramePr>
            <a:graphicFrameLocks noChangeAspect="1"/>
          </p:cNvGraphicFramePr>
          <p:nvPr>
            <p:extLst>
              <p:ext uri="{D42A27DB-BD31-4B8C-83A1-F6EECF244321}">
                <p14:modId xmlns:p14="http://schemas.microsoft.com/office/powerpoint/2010/main" val="3291312515"/>
              </p:ext>
            </p:extLst>
          </p:nvPr>
        </p:nvGraphicFramePr>
        <p:xfrm>
          <a:off x="2510763" y="3435049"/>
          <a:ext cx="2067578" cy="1209151"/>
        </p:xfrm>
        <a:graphic>
          <a:graphicData uri="http://schemas.openxmlformats.org/presentationml/2006/ole">
            <mc:AlternateContent xmlns:mc="http://schemas.openxmlformats.org/markup-compatibility/2006">
              <mc:Choice xmlns:v="urn:schemas-microsoft-com:vml" Requires="v">
                <p:oleObj spid="_x0000_s6227" name="Equation" r:id="rId7" imgW="736560" imgH="457200" progId="Equation.DSMT4">
                  <p:embed/>
                </p:oleObj>
              </mc:Choice>
              <mc:Fallback>
                <p:oleObj name="Equation" r:id="rId7" imgW="736560" imgH="457200" progId="Equation.DSMT4">
                  <p:embed/>
                  <p:pic>
                    <p:nvPicPr>
                      <p:cNvPr id="10244" name="Object 4">
                        <a:extLst>
                          <a:ext uri="{FF2B5EF4-FFF2-40B4-BE49-F238E27FC236}">
                            <a16:creationId xmlns:a16="http://schemas.microsoft.com/office/drawing/2014/main" id="{FC1EC982-F129-CBDB-DF29-78BEF214D029}"/>
                          </a:ext>
                        </a:extLst>
                      </p:cNvPr>
                      <p:cNvPicPr>
                        <a:picLocks noChangeAspect="1" noChangeArrowheads="1"/>
                      </p:cNvPicPr>
                      <p:nvPr/>
                    </p:nvPicPr>
                    <p:blipFill>
                      <a:blip r:embed="rId8"/>
                      <a:srcRect/>
                      <a:stretch>
                        <a:fillRect/>
                      </a:stretch>
                    </p:blipFill>
                    <p:spPr bwMode="auto">
                      <a:xfrm>
                        <a:off x="2510763" y="3435049"/>
                        <a:ext cx="2067578" cy="1209151"/>
                      </a:xfrm>
                      <a:prstGeom prst="rect">
                        <a:avLst/>
                      </a:prstGeom>
                      <a:noFill/>
                      <a:ln>
                        <a:noFill/>
                      </a:ln>
                      <a:extLst/>
                    </p:spPr>
                  </p:pic>
                </p:oleObj>
              </mc:Fallback>
            </mc:AlternateContent>
          </a:graphicData>
        </a:graphic>
      </p:graphicFrame>
      <p:graphicFrame>
        <p:nvGraphicFramePr>
          <p:cNvPr id="10245" name="Object 5">
            <a:extLst>
              <a:ext uri="{FF2B5EF4-FFF2-40B4-BE49-F238E27FC236}">
                <a16:creationId xmlns:a16="http://schemas.microsoft.com/office/drawing/2014/main" id="{9187892B-FD3F-2DB5-A369-7C3FD516B834}"/>
              </a:ext>
            </a:extLst>
          </p:cNvPr>
          <p:cNvGraphicFramePr>
            <a:graphicFrameLocks noChangeAspect="1"/>
          </p:cNvGraphicFramePr>
          <p:nvPr>
            <p:extLst>
              <p:ext uri="{D42A27DB-BD31-4B8C-83A1-F6EECF244321}">
                <p14:modId xmlns:p14="http://schemas.microsoft.com/office/powerpoint/2010/main" val="937027875"/>
              </p:ext>
            </p:extLst>
          </p:nvPr>
        </p:nvGraphicFramePr>
        <p:xfrm>
          <a:off x="1720850" y="5573713"/>
          <a:ext cx="4854575" cy="1244600"/>
        </p:xfrm>
        <a:graphic>
          <a:graphicData uri="http://schemas.openxmlformats.org/presentationml/2006/ole">
            <mc:AlternateContent xmlns:mc="http://schemas.openxmlformats.org/markup-compatibility/2006">
              <mc:Choice xmlns:v="urn:schemas-microsoft-com:vml" Requires="v">
                <p:oleObj spid="_x0000_s6228" name="Equation" r:id="rId9" imgW="1841400" imgH="469800" progId="Equation.DSMT4">
                  <p:embed/>
                </p:oleObj>
              </mc:Choice>
              <mc:Fallback>
                <p:oleObj name="Equation" r:id="rId9" imgW="1841400" imgH="469800" progId="Equation.DSMT4">
                  <p:embed/>
                  <p:pic>
                    <p:nvPicPr>
                      <p:cNvPr id="10245" name="Object 5">
                        <a:extLst>
                          <a:ext uri="{FF2B5EF4-FFF2-40B4-BE49-F238E27FC236}">
                            <a16:creationId xmlns:a16="http://schemas.microsoft.com/office/drawing/2014/main" id="{9187892B-FD3F-2DB5-A369-7C3FD516B834}"/>
                          </a:ext>
                        </a:extLst>
                      </p:cNvPr>
                      <p:cNvPicPr>
                        <a:picLocks noChangeAspect="1" noChangeArrowheads="1"/>
                      </p:cNvPicPr>
                      <p:nvPr/>
                    </p:nvPicPr>
                    <p:blipFill>
                      <a:blip r:embed="rId10"/>
                      <a:srcRect/>
                      <a:stretch>
                        <a:fillRect/>
                      </a:stretch>
                    </p:blipFill>
                    <p:spPr bwMode="auto">
                      <a:xfrm>
                        <a:off x="1720850" y="5573713"/>
                        <a:ext cx="4854575" cy="1244600"/>
                      </a:xfrm>
                      <a:prstGeom prst="rect">
                        <a:avLst/>
                      </a:prstGeom>
                      <a:solidFill>
                        <a:schemeClr val="bg1"/>
                      </a:solidFill>
                      <a:ln>
                        <a:noFill/>
                      </a:ln>
                      <a:extLst/>
                    </p:spPr>
                  </p:pic>
                </p:oleObj>
              </mc:Fallback>
            </mc:AlternateContent>
          </a:graphicData>
        </a:graphic>
      </p:graphicFrame>
      <p:grpSp>
        <p:nvGrpSpPr>
          <p:cNvPr id="7" name="组合 6">
            <a:extLst>
              <a:ext uri="{FF2B5EF4-FFF2-40B4-BE49-F238E27FC236}">
                <a16:creationId xmlns:a16="http://schemas.microsoft.com/office/drawing/2014/main" id="{8AAD9666-FAF6-4F6E-8707-D257587ECA09}"/>
              </a:ext>
            </a:extLst>
          </p:cNvPr>
          <p:cNvGrpSpPr/>
          <p:nvPr/>
        </p:nvGrpSpPr>
        <p:grpSpPr>
          <a:xfrm>
            <a:off x="6952966" y="684952"/>
            <a:ext cx="1752088" cy="1758102"/>
            <a:chOff x="6558124" y="1153917"/>
            <a:chExt cx="1752088" cy="1758102"/>
          </a:xfrm>
        </p:grpSpPr>
        <p:sp>
          <p:nvSpPr>
            <p:cNvPr id="2" name="椭圆 1">
              <a:extLst>
                <a:ext uri="{FF2B5EF4-FFF2-40B4-BE49-F238E27FC236}">
                  <a16:creationId xmlns:a16="http://schemas.microsoft.com/office/drawing/2014/main" id="{0A658FF5-25FC-42C1-9C57-F507E161AD72}"/>
                </a:ext>
              </a:extLst>
            </p:cNvPr>
            <p:cNvSpPr/>
            <p:nvPr/>
          </p:nvSpPr>
          <p:spPr>
            <a:xfrm>
              <a:off x="6776390" y="1384750"/>
              <a:ext cx="1315557" cy="1315557"/>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 name="组合 4">
              <a:extLst>
                <a:ext uri="{FF2B5EF4-FFF2-40B4-BE49-F238E27FC236}">
                  <a16:creationId xmlns:a16="http://schemas.microsoft.com/office/drawing/2014/main" id="{6EF3809D-706E-41EE-BAF3-0A58B0B968C5}"/>
                </a:ext>
              </a:extLst>
            </p:cNvPr>
            <p:cNvGrpSpPr/>
            <p:nvPr/>
          </p:nvGrpSpPr>
          <p:grpSpPr>
            <a:xfrm>
              <a:off x="6597495" y="1153917"/>
              <a:ext cx="1673286" cy="1752088"/>
              <a:chOff x="5837868" y="1469573"/>
              <a:chExt cx="1673286" cy="1752088"/>
            </a:xfrm>
          </p:grpSpPr>
          <p:sp>
            <p:nvSpPr>
              <p:cNvPr id="4" name="文本框 3">
                <a:extLst>
                  <a:ext uri="{FF2B5EF4-FFF2-40B4-BE49-F238E27FC236}">
                    <a16:creationId xmlns:a16="http://schemas.microsoft.com/office/drawing/2014/main" id="{2385A737-1EBD-44B1-AA07-C74C189CD250}"/>
                  </a:ext>
                </a:extLst>
              </p:cNvPr>
              <p:cNvSpPr txBox="1"/>
              <p:nvPr/>
            </p:nvSpPr>
            <p:spPr>
              <a:xfrm>
                <a:off x="5837868" y="2129757"/>
                <a:ext cx="357790" cy="461665"/>
              </a:xfrm>
              <a:prstGeom prst="rect">
                <a:avLst/>
              </a:prstGeom>
              <a:noFill/>
            </p:spPr>
            <p:txBody>
              <a:bodyPr wrap="none" rtlCol="0">
                <a:spAutoFit/>
              </a:bodyPr>
              <a:lstStyle/>
              <a:p>
                <a:r>
                  <a:rPr lang="en-US" altLang="zh-CN" sz="2400" b="1" dirty="0">
                    <a:solidFill>
                      <a:srgbClr val="FF0000"/>
                    </a:solidFill>
                    <a:latin typeface="Times New Roman" panose="02020603050405020304" pitchFamily="18" charset="0"/>
                    <a:cs typeface="Times New Roman" panose="02020603050405020304" pitchFamily="18" charset="0"/>
                  </a:rPr>
                  <a:t>+</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D3CC27F5-AA6F-4F5B-9B08-8F45496FADAF}"/>
                  </a:ext>
                </a:extLst>
              </p:cNvPr>
              <p:cNvSpPr txBox="1"/>
              <p:nvPr/>
            </p:nvSpPr>
            <p:spPr>
              <a:xfrm>
                <a:off x="6474013" y="2759996"/>
                <a:ext cx="357790" cy="461665"/>
              </a:xfrm>
              <a:prstGeom prst="rect">
                <a:avLst/>
              </a:prstGeom>
              <a:noFill/>
            </p:spPr>
            <p:txBody>
              <a:bodyPr wrap="none" rtlCol="0">
                <a:spAutoFit/>
              </a:bodyPr>
              <a:lstStyle/>
              <a:p>
                <a:r>
                  <a:rPr lang="en-US" altLang="zh-CN" sz="2400" b="1" dirty="0">
                    <a:solidFill>
                      <a:srgbClr val="FF0000"/>
                    </a:solidFill>
                    <a:latin typeface="Times New Roman" panose="02020603050405020304" pitchFamily="18" charset="0"/>
                    <a:cs typeface="Times New Roman" panose="02020603050405020304" pitchFamily="18" charset="0"/>
                  </a:rPr>
                  <a:t>+</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24012DA0-6E04-4821-A8A4-BFEDF2855A27}"/>
                  </a:ext>
                </a:extLst>
              </p:cNvPr>
              <p:cNvSpPr txBox="1"/>
              <p:nvPr/>
            </p:nvSpPr>
            <p:spPr>
              <a:xfrm>
                <a:off x="6495646" y="1469573"/>
                <a:ext cx="357790" cy="461665"/>
              </a:xfrm>
              <a:prstGeom prst="rect">
                <a:avLst/>
              </a:prstGeom>
              <a:noFill/>
            </p:spPr>
            <p:txBody>
              <a:bodyPr wrap="none" rtlCol="0">
                <a:spAutoFit/>
              </a:bodyPr>
              <a:lstStyle/>
              <a:p>
                <a:r>
                  <a:rPr lang="en-US" altLang="zh-CN" sz="2400" b="1" dirty="0">
                    <a:solidFill>
                      <a:srgbClr val="FF0000"/>
                    </a:solidFill>
                    <a:latin typeface="Times New Roman" panose="02020603050405020304" pitchFamily="18" charset="0"/>
                    <a:cs typeface="Times New Roman" panose="02020603050405020304" pitchFamily="18" charset="0"/>
                  </a:rPr>
                  <a:t>+</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1109F40F-2A32-44A7-9CF7-69DF37C47D9C}"/>
                  </a:ext>
                </a:extLst>
              </p:cNvPr>
              <p:cNvSpPr txBox="1"/>
              <p:nvPr/>
            </p:nvSpPr>
            <p:spPr>
              <a:xfrm>
                <a:off x="7153364" y="2127351"/>
                <a:ext cx="357790" cy="461665"/>
              </a:xfrm>
              <a:prstGeom prst="rect">
                <a:avLst/>
              </a:prstGeom>
              <a:noFill/>
            </p:spPr>
            <p:txBody>
              <a:bodyPr wrap="none" rtlCol="0">
                <a:spAutoFit/>
              </a:bodyPr>
              <a:lstStyle/>
              <a:p>
                <a:r>
                  <a:rPr lang="en-US" altLang="zh-CN" sz="2400" b="1" dirty="0">
                    <a:solidFill>
                      <a:srgbClr val="FF0000"/>
                    </a:solidFill>
                    <a:latin typeface="Times New Roman" panose="02020603050405020304" pitchFamily="18" charset="0"/>
                    <a:cs typeface="Times New Roman" panose="02020603050405020304" pitchFamily="18" charset="0"/>
                  </a:rPr>
                  <a:t>+</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grpSp>
        <p:grpSp>
          <p:nvGrpSpPr>
            <p:cNvPr id="18" name="组合 17">
              <a:extLst>
                <a:ext uri="{FF2B5EF4-FFF2-40B4-BE49-F238E27FC236}">
                  <a16:creationId xmlns:a16="http://schemas.microsoft.com/office/drawing/2014/main" id="{94ED5BC5-7F69-4BB3-80C6-7B48E2FD5BF8}"/>
                </a:ext>
              </a:extLst>
            </p:cNvPr>
            <p:cNvGrpSpPr/>
            <p:nvPr/>
          </p:nvGrpSpPr>
          <p:grpSpPr>
            <a:xfrm rot="19906822">
              <a:off x="6597526" y="1159931"/>
              <a:ext cx="1673286" cy="1752088"/>
              <a:chOff x="5837868" y="1469573"/>
              <a:chExt cx="1673286" cy="1752088"/>
            </a:xfrm>
          </p:grpSpPr>
          <p:sp>
            <p:nvSpPr>
              <p:cNvPr id="19" name="文本框 18">
                <a:extLst>
                  <a:ext uri="{FF2B5EF4-FFF2-40B4-BE49-F238E27FC236}">
                    <a16:creationId xmlns:a16="http://schemas.microsoft.com/office/drawing/2014/main" id="{B6D34575-C981-4F5B-89F8-C9FBDDEE6AE4}"/>
                  </a:ext>
                </a:extLst>
              </p:cNvPr>
              <p:cNvSpPr txBox="1"/>
              <p:nvPr/>
            </p:nvSpPr>
            <p:spPr>
              <a:xfrm>
                <a:off x="5837868" y="2129757"/>
                <a:ext cx="357790" cy="461665"/>
              </a:xfrm>
              <a:prstGeom prst="rect">
                <a:avLst/>
              </a:prstGeom>
              <a:noFill/>
            </p:spPr>
            <p:txBody>
              <a:bodyPr wrap="none" rtlCol="0">
                <a:spAutoFit/>
              </a:bodyPr>
              <a:lstStyle/>
              <a:p>
                <a:r>
                  <a:rPr lang="en-US" altLang="zh-CN" sz="2400" b="1" dirty="0">
                    <a:solidFill>
                      <a:srgbClr val="FF0000"/>
                    </a:solidFill>
                    <a:latin typeface="Times New Roman" panose="02020603050405020304" pitchFamily="18" charset="0"/>
                    <a:cs typeface="Times New Roman" panose="02020603050405020304" pitchFamily="18" charset="0"/>
                  </a:rPr>
                  <a:t>+</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8A8780FD-8775-418C-8F76-3532DDE3E9E7}"/>
                  </a:ext>
                </a:extLst>
              </p:cNvPr>
              <p:cNvSpPr txBox="1"/>
              <p:nvPr/>
            </p:nvSpPr>
            <p:spPr>
              <a:xfrm>
                <a:off x="6474013" y="2759996"/>
                <a:ext cx="357790" cy="461665"/>
              </a:xfrm>
              <a:prstGeom prst="rect">
                <a:avLst/>
              </a:prstGeom>
              <a:noFill/>
            </p:spPr>
            <p:txBody>
              <a:bodyPr wrap="none" rtlCol="0">
                <a:spAutoFit/>
              </a:bodyPr>
              <a:lstStyle/>
              <a:p>
                <a:r>
                  <a:rPr lang="en-US" altLang="zh-CN" sz="2400" b="1" dirty="0">
                    <a:solidFill>
                      <a:srgbClr val="FF0000"/>
                    </a:solidFill>
                    <a:latin typeface="Times New Roman" panose="02020603050405020304" pitchFamily="18" charset="0"/>
                    <a:cs typeface="Times New Roman" panose="02020603050405020304" pitchFamily="18" charset="0"/>
                  </a:rPr>
                  <a:t>+</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21" name="文本框 20">
                <a:extLst>
                  <a:ext uri="{FF2B5EF4-FFF2-40B4-BE49-F238E27FC236}">
                    <a16:creationId xmlns:a16="http://schemas.microsoft.com/office/drawing/2014/main" id="{849BCD1B-3424-4328-A69C-9439C90EEE4B}"/>
                  </a:ext>
                </a:extLst>
              </p:cNvPr>
              <p:cNvSpPr txBox="1"/>
              <p:nvPr/>
            </p:nvSpPr>
            <p:spPr>
              <a:xfrm>
                <a:off x="6495646" y="1469573"/>
                <a:ext cx="357790" cy="461665"/>
              </a:xfrm>
              <a:prstGeom prst="rect">
                <a:avLst/>
              </a:prstGeom>
              <a:noFill/>
            </p:spPr>
            <p:txBody>
              <a:bodyPr wrap="none" rtlCol="0">
                <a:spAutoFit/>
              </a:bodyPr>
              <a:lstStyle/>
              <a:p>
                <a:r>
                  <a:rPr lang="en-US" altLang="zh-CN" sz="2400" b="1" dirty="0">
                    <a:solidFill>
                      <a:srgbClr val="FF0000"/>
                    </a:solidFill>
                    <a:latin typeface="Times New Roman" panose="02020603050405020304" pitchFamily="18" charset="0"/>
                    <a:cs typeface="Times New Roman" panose="02020603050405020304" pitchFamily="18" charset="0"/>
                  </a:rPr>
                  <a:t>+</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51987138-8E2C-4A11-9984-879AA5612517}"/>
                  </a:ext>
                </a:extLst>
              </p:cNvPr>
              <p:cNvSpPr txBox="1"/>
              <p:nvPr/>
            </p:nvSpPr>
            <p:spPr>
              <a:xfrm>
                <a:off x="7153364" y="2127351"/>
                <a:ext cx="357790" cy="461665"/>
              </a:xfrm>
              <a:prstGeom prst="rect">
                <a:avLst/>
              </a:prstGeom>
              <a:noFill/>
            </p:spPr>
            <p:txBody>
              <a:bodyPr wrap="none" rtlCol="0">
                <a:spAutoFit/>
              </a:bodyPr>
              <a:lstStyle/>
              <a:p>
                <a:r>
                  <a:rPr lang="en-US" altLang="zh-CN" sz="2400" b="1" dirty="0">
                    <a:solidFill>
                      <a:srgbClr val="FF0000"/>
                    </a:solidFill>
                    <a:latin typeface="Times New Roman" panose="02020603050405020304" pitchFamily="18" charset="0"/>
                    <a:cs typeface="Times New Roman" panose="02020603050405020304" pitchFamily="18" charset="0"/>
                  </a:rPr>
                  <a:t>+</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grpSp>
        <p:grpSp>
          <p:nvGrpSpPr>
            <p:cNvPr id="23" name="组合 22">
              <a:extLst>
                <a:ext uri="{FF2B5EF4-FFF2-40B4-BE49-F238E27FC236}">
                  <a16:creationId xmlns:a16="http://schemas.microsoft.com/office/drawing/2014/main" id="{BC9BBD3A-6F10-431E-9998-73ED6D9CAE9F}"/>
                </a:ext>
              </a:extLst>
            </p:cNvPr>
            <p:cNvGrpSpPr/>
            <p:nvPr/>
          </p:nvGrpSpPr>
          <p:grpSpPr>
            <a:xfrm rot="18198766">
              <a:off x="6597525" y="1156341"/>
              <a:ext cx="1673286" cy="1752088"/>
              <a:chOff x="5837868" y="1469573"/>
              <a:chExt cx="1673286" cy="1752088"/>
            </a:xfrm>
          </p:grpSpPr>
          <p:sp>
            <p:nvSpPr>
              <p:cNvPr id="24" name="文本框 23">
                <a:extLst>
                  <a:ext uri="{FF2B5EF4-FFF2-40B4-BE49-F238E27FC236}">
                    <a16:creationId xmlns:a16="http://schemas.microsoft.com/office/drawing/2014/main" id="{84350834-C6F5-4518-ABC4-60D0209A6654}"/>
                  </a:ext>
                </a:extLst>
              </p:cNvPr>
              <p:cNvSpPr txBox="1"/>
              <p:nvPr/>
            </p:nvSpPr>
            <p:spPr>
              <a:xfrm>
                <a:off x="5837868" y="2129757"/>
                <a:ext cx="357790" cy="461665"/>
              </a:xfrm>
              <a:prstGeom prst="rect">
                <a:avLst/>
              </a:prstGeom>
              <a:noFill/>
            </p:spPr>
            <p:txBody>
              <a:bodyPr wrap="none" rtlCol="0">
                <a:spAutoFit/>
              </a:bodyPr>
              <a:lstStyle/>
              <a:p>
                <a:r>
                  <a:rPr lang="en-US" altLang="zh-CN" sz="2400" b="1" dirty="0">
                    <a:solidFill>
                      <a:srgbClr val="FF0000"/>
                    </a:solidFill>
                    <a:latin typeface="Times New Roman" panose="02020603050405020304" pitchFamily="18" charset="0"/>
                    <a:cs typeface="Times New Roman" panose="02020603050405020304" pitchFamily="18" charset="0"/>
                  </a:rPr>
                  <a:t>+</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3E541F07-621C-4EE0-8809-855A47EF6168}"/>
                  </a:ext>
                </a:extLst>
              </p:cNvPr>
              <p:cNvSpPr txBox="1"/>
              <p:nvPr/>
            </p:nvSpPr>
            <p:spPr>
              <a:xfrm>
                <a:off x="6474013" y="2759996"/>
                <a:ext cx="357790" cy="461665"/>
              </a:xfrm>
              <a:prstGeom prst="rect">
                <a:avLst/>
              </a:prstGeom>
              <a:noFill/>
            </p:spPr>
            <p:txBody>
              <a:bodyPr wrap="none" rtlCol="0">
                <a:spAutoFit/>
              </a:bodyPr>
              <a:lstStyle/>
              <a:p>
                <a:r>
                  <a:rPr lang="en-US" altLang="zh-CN" sz="2400" b="1" dirty="0">
                    <a:solidFill>
                      <a:srgbClr val="FF0000"/>
                    </a:solidFill>
                    <a:latin typeface="Times New Roman" panose="02020603050405020304" pitchFamily="18" charset="0"/>
                    <a:cs typeface="Times New Roman" panose="02020603050405020304" pitchFamily="18" charset="0"/>
                  </a:rPr>
                  <a:t>+</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26" name="文本框 25">
                <a:extLst>
                  <a:ext uri="{FF2B5EF4-FFF2-40B4-BE49-F238E27FC236}">
                    <a16:creationId xmlns:a16="http://schemas.microsoft.com/office/drawing/2014/main" id="{EC7128B3-BAB7-4F09-BA94-10CA3BDC2949}"/>
                  </a:ext>
                </a:extLst>
              </p:cNvPr>
              <p:cNvSpPr txBox="1"/>
              <p:nvPr/>
            </p:nvSpPr>
            <p:spPr>
              <a:xfrm>
                <a:off x="6495646" y="1469573"/>
                <a:ext cx="357790" cy="461665"/>
              </a:xfrm>
              <a:prstGeom prst="rect">
                <a:avLst/>
              </a:prstGeom>
              <a:noFill/>
            </p:spPr>
            <p:txBody>
              <a:bodyPr wrap="none" rtlCol="0">
                <a:spAutoFit/>
              </a:bodyPr>
              <a:lstStyle/>
              <a:p>
                <a:r>
                  <a:rPr lang="en-US" altLang="zh-CN" sz="2400" b="1" dirty="0">
                    <a:solidFill>
                      <a:srgbClr val="FF0000"/>
                    </a:solidFill>
                    <a:latin typeface="Times New Roman" panose="02020603050405020304" pitchFamily="18" charset="0"/>
                    <a:cs typeface="Times New Roman" panose="02020603050405020304" pitchFamily="18" charset="0"/>
                  </a:rPr>
                  <a:t>+</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sp>
            <p:nvSpPr>
              <p:cNvPr id="27" name="文本框 26">
                <a:extLst>
                  <a:ext uri="{FF2B5EF4-FFF2-40B4-BE49-F238E27FC236}">
                    <a16:creationId xmlns:a16="http://schemas.microsoft.com/office/drawing/2014/main" id="{4C486821-6BAC-4069-992C-7E06BC384133}"/>
                  </a:ext>
                </a:extLst>
              </p:cNvPr>
              <p:cNvSpPr txBox="1"/>
              <p:nvPr/>
            </p:nvSpPr>
            <p:spPr>
              <a:xfrm>
                <a:off x="7153364" y="2127351"/>
                <a:ext cx="357790" cy="461665"/>
              </a:xfrm>
              <a:prstGeom prst="rect">
                <a:avLst/>
              </a:prstGeom>
              <a:noFill/>
            </p:spPr>
            <p:txBody>
              <a:bodyPr wrap="none" rtlCol="0">
                <a:spAutoFit/>
              </a:bodyPr>
              <a:lstStyle/>
              <a:p>
                <a:r>
                  <a:rPr lang="en-US" altLang="zh-CN" sz="2400" b="1" dirty="0">
                    <a:solidFill>
                      <a:srgbClr val="FF0000"/>
                    </a:solidFill>
                    <a:latin typeface="Times New Roman" panose="02020603050405020304" pitchFamily="18" charset="0"/>
                    <a:cs typeface="Times New Roman" panose="02020603050405020304" pitchFamily="18" charset="0"/>
                  </a:rPr>
                  <a:t>+</a:t>
                </a:r>
                <a:endParaRPr lang="zh-CN" altLang="en-US" sz="2400" b="1" dirty="0">
                  <a:solidFill>
                    <a:srgbClr val="FF0000"/>
                  </a:solidFill>
                  <a:latin typeface="Times New Roman" panose="02020603050405020304" pitchFamily="18" charset="0"/>
                  <a:cs typeface="Times New Roman" panose="02020603050405020304" pitchFamily="18" charset="0"/>
                </a:endParaRPr>
              </a:p>
            </p:txBody>
          </p:sp>
        </p:grpSp>
      </p:grpSp>
      <p:sp>
        <p:nvSpPr>
          <p:cNvPr id="6" name="文本框 5">
            <a:extLst>
              <a:ext uri="{FF2B5EF4-FFF2-40B4-BE49-F238E27FC236}">
                <a16:creationId xmlns:a16="http://schemas.microsoft.com/office/drawing/2014/main" id="{F37EFD8C-68A9-4E4F-A58A-2776DF603DA7}"/>
              </a:ext>
            </a:extLst>
          </p:cNvPr>
          <p:cNvSpPr txBox="1"/>
          <p:nvPr/>
        </p:nvSpPr>
        <p:spPr>
          <a:xfrm>
            <a:off x="376199" y="2753329"/>
            <a:ext cx="4493538" cy="461665"/>
          </a:xfrm>
          <a:prstGeom prst="rect">
            <a:avLst/>
          </a:prstGeom>
          <a:noFill/>
        </p:spPr>
        <p:txBody>
          <a:bodyPr wrap="none" rtlCol="0">
            <a:spAutoFit/>
          </a:bodyPr>
          <a:lstStyle/>
          <a:p>
            <a:r>
              <a:rPr lang="zh-CN" altLang="en-US" sz="2400" dirty="0">
                <a:latin typeface="黑体" panose="02010609060101010101" pitchFamily="49" charset="-122"/>
                <a:ea typeface="黑体" panose="02010609060101010101" pitchFamily="49" charset="-122"/>
              </a:rPr>
              <a:t>用高斯定理解得球外电场强度为</a:t>
            </a:r>
          </a:p>
        </p:txBody>
      </p:sp>
      <p:graphicFrame>
        <p:nvGraphicFramePr>
          <p:cNvPr id="8" name="对象 7">
            <a:extLst>
              <a:ext uri="{FF2B5EF4-FFF2-40B4-BE49-F238E27FC236}">
                <a16:creationId xmlns:a16="http://schemas.microsoft.com/office/drawing/2014/main" id="{40DAE487-CC84-4A5B-9521-F63A2A1057A4}"/>
              </a:ext>
            </a:extLst>
          </p:cNvPr>
          <p:cNvGraphicFramePr>
            <a:graphicFrameLocks noChangeAspect="1"/>
          </p:cNvGraphicFramePr>
          <p:nvPr>
            <p:extLst>
              <p:ext uri="{D42A27DB-BD31-4B8C-83A1-F6EECF244321}">
                <p14:modId xmlns:p14="http://schemas.microsoft.com/office/powerpoint/2010/main" val="442362666"/>
              </p:ext>
            </p:extLst>
          </p:nvPr>
        </p:nvGraphicFramePr>
        <p:xfrm>
          <a:off x="4892556" y="2473978"/>
          <a:ext cx="2106122" cy="1084972"/>
        </p:xfrm>
        <a:graphic>
          <a:graphicData uri="http://schemas.openxmlformats.org/presentationml/2006/ole">
            <mc:AlternateContent xmlns:mc="http://schemas.openxmlformats.org/markup-compatibility/2006">
              <mc:Choice xmlns:v="urn:schemas-microsoft-com:vml" Requires="v">
                <p:oleObj spid="_x0000_s6229" name="Equation" r:id="rId11" imgW="838080" imgH="431640" progId="Equation.DSMT4">
                  <p:embed/>
                </p:oleObj>
              </mc:Choice>
              <mc:Fallback>
                <p:oleObj name="Equation" r:id="rId11" imgW="838080" imgH="431640" progId="Equation.DSMT4">
                  <p:embed/>
                  <p:pic>
                    <p:nvPicPr>
                      <p:cNvPr id="0" name=""/>
                      <p:cNvPicPr/>
                      <p:nvPr/>
                    </p:nvPicPr>
                    <p:blipFill>
                      <a:blip r:embed="rId12"/>
                      <a:stretch>
                        <a:fillRect/>
                      </a:stretch>
                    </p:blipFill>
                    <p:spPr>
                      <a:xfrm>
                        <a:off x="4892556" y="2473978"/>
                        <a:ext cx="2106122" cy="1084972"/>
                      </a:xfrm>
                      <a:prstGeom prst="rect">
                        <a:avLst/>
                      </a:prstGeom>
                    </p:spPr>
                  </p:pic>
                </p:oleObj>
              </mc:Fallback>
            </mc:AlternateContent>
          </a:graphicData>
        </a:graphic>
      </p:graphicFrame>
      <p:graphicFrame>
        <p:nvGraphicFramePr>
          <p:cNvPr id="9" name="对象 8">
            <a:extLst>
              <a:ext uri="{FF2B5EF4-FFF2-40B4-BE49-F238E27FC236}">
                <a16:creationId xmlns:a16="http://schemas.microsoft.com/office/drawing/2014/main" id="{49BDC2B2-FDF7-4ED1-800F-E795C7E3BD39}"/>
              </a:ext>
            </a:extLst>
          </p:cNvPr>
          <p:cNvGraphicFramePr>
            <a:graphicFrameLocks noChangeAspect="1"/>
          </p:cNvGraphicFramePr>
          <p:nvPr>
            <p:extLst>
              <p:ext uri="{D42A27DB-BD31-4B8C-83A1-F6EECF244321}">
                <p14:modId xmlns:p14="http://schemas.microsoft.com/office/powerpoint/2010/main" val="1104206828"/>
              </p:ext>
            </p:extLst>
          </p:nvPr>
        </p:nvGraphicFramePr>
        <p:xfrm>
          <a:off x="4400610" y="3405760"/>
          <a:ext cx="2233018" cy="1182186"/>
        </p:xfrm>
        <a:graphic>
          <a:graphicData uri="http://schemas.openxmlformats.org/presentationml/2006/ole">
            <mc:AlternateContent xmlns:mc="http://schemas.openxmlformats.org/markup-compatibility/2006">
              <mc:Choice xmlns:v="urn:schemas-microsoft-com:vml" Requires="v">
                <p:oleObj spid="_x0000_s6230" name="Equation" r:id="rId13" imgW="863280" imgH="457200" progId="Equation.DSMT4">
                  <p:embed/>
                </p:oleObj>
              </mc:Choice>
              <mc:Fallback>
                <p:oleObj name="Equation" r:id="rId13" imgW="863280" imgH="457200" progId="Equation.DSMT4">
                  <p:embed/>
                  <p:pic>
                    <p:nvPicPr>
                      <p:cNvPr id="0" name=""/>
                      <p:cNvPicPr/>
                      <p:nvPr/>
                    </p:nvPicPr>
                    <p:blipFill>
                      <a:blip r:embed="rId14"/>
                      <a:stretch>
                        <a:fillRect/>
                      </a:stretch>
                    </p:blipFill>
                    <p:spPr>
                      <a:xfrm>
                        <a:off x="4400610" y="3405760"/>
                        <a:ext cx="2233018" cy="1182186"/>
                      </a:xfrm>
                      <a:prstGeom prst="rect">
                        <a:avLst/>
                      </a:prstGeom>
                    </p:spPr>
                  </p:pic>
                </p:oleObj>
              </mc:Fallback>
            </mc:AlternateContent>
          </a:graphicData>
        </a:graphic>
      </p:graphicFrame>
      <p:graphicFrame>
        <p:nvGraphicFramePr>
          <p:cNvPr id="10" name="对象 9">
            <a:extLst>
              <a:ext uri="{FF2B5EF4-FFF2-40B4-BE49-F238E27FC236}">
                <a16:creationId xmlns:a16="http://schemas.microsoft.com/office/drawing/2014/main" id="{26E9B6A5-FA7A-470E-A806-BF974A11B1D7}"/>
              </a:ext>
            </a:extLst>
          </p:cNvPr>
          <p:cNvGraphicFramePr>
            <a:graphicFrameLocks noChangeAspect="1"/>
          </p:cNvGraphicFramePr>
          <p:nvPr>
            <p:extLst>
              <p:ext uri="{D42A27DB-BD31-4B8C-83A1-F6EECF244321}">
                <p14:modId xmlns:p14="http://schemas.microsoft.com/office/powerpoint/2010/main" val="1971830769"/>
              </p:ext>
            </p:extLst>
          </p:nvPr>
        </p:nvGraphicFramePr>
        <p:xfrm>
          <a:off x="6520498" y="3511446"/>
          <a:ext cx="1398122" cy="1056359"/>
        </p:xfrm>
        <a:graphic>
          <a:graphicData uri="http://schemas.openxmlformats.org/presentationml/2006/ole">
            <mc:AlternateContent xmlns:mc="http://schemas.openxmlformats.org/markup-compatibility/2006">
              <mc:Choice xmlns:v="urn:schemas-microsoft-com:vml" Requires="v">
                <p:oleObj spid="_x0000_s6231" name="Equation" r:id="rId15" imgW="571320" imgH="431640" progId="Equation.DSMT4">
                  <p:embed/>
                </p:oleObj>
              </mc:Choice>
              <mc:Fallback>
                <p:oleObj name="Equation" r:id="rId15" imgW="571320" imgH="431640" progId="Equation.DSMT4">
                  <p:embed/>
                  <p:pic>
                    <p:nvPicPr>
                      <p:cNvPr id="0" name=""/>
                      <p:cNvPicPr/>
                      <p:nvPr/>
                    </p:nvPicPr>
                    <p:blipFill>
                      <a:blip r:embed="rId16"/>
                      <a:stretch>
                        <a:fillRect/>
                      </a:stretch>
                    </p:blipFill>
                    <p:spPr>
                      <a:xfrm>
                        <a:off x="6520498" y="3511446"/>
                        <a:ext cx="1398122" cy="1056359"/>
                      </a:xfrm>
                      <a:prstGeom prst="rect">
                        <a:avLst/>
                      </a:prstGeom>
                    </p:spPr>
                  </p:pic>
                </p:oleObj>
              </mc:Fallback>
            </mc:AlternateContent>
          </a:graphicData>
        </a:graphic>
      </p:graphicFrame>
      <p:sp>
        <p:nvSpPr>
          <p:cNvPr id="33" name="文本框 32">
            <a:extLst>
              <a:ext uri="{FF2B5EF4-FFF2-40B4-BE49-F238E27FC236}">
                <a16:creationId xmlns:a16="http://schemas.microsoft.com/office/drawing/2014/main" id="{393391DC-EC09-4C26-ADC2-EA7BE8A51E0B}"/>
              </a:ext>
            </a:extLst>
          </p:cNvPr>
          <p:cNvSpPr txBox="1"/>
          <p:nvPr/>
        </p:nvSpPr>
        <p:spPr>
          <a:xfrm>
            <a:off x="491731" y="3741564"/>
            <a:ext cx="2031325" cy="461665"/>
          </a:xfrm>
          <a:prstGeom prst="rect">
            <a:avLst/>
          </a:prstGeom>
          <a:noFill/>
        </p:spPr>
        <p:txBody>
          <a:bodyPr wrap="none" rtlCol="0">
            <a:spAutoFit/>
          </a:bodyPr>
          <a:lstStyle/>
          <a:p>
            <a:r>
              <a:rPr lang="zh-CN" altLang="en-US" sz="2400" dirty="0">
                <a:latin typeface="黑体" panose="02010609060101010101" pitchFamily="49" charset="-122"/>
                <a:ea typeface="黑体" panose="02010609060101010101" pitchFamily="49" charset="-122"/>
              </a:rPr>
              <a:t>球壳表面电势</a:t>
            </a:r>
          </a:p>
        </p:txBody>
      </p:sp>
      <p:graphicFrame>
        <p:nvGraphicFramePr>
          <p:cNvPr id="13" name="对象 12">
            <a:extLst>
              <a:ext uri="{FF2B5EF4-FFF2-40B4-BE49-F238E27FC236}">
                <a16:creationId xmlns:a16="http://schemas.microsoft.com/office/drawing/2014/main" id="{A1A231CB-DAED-4AB0-9CE9-A31E0EAE152F}"/>
              </a:ext>
            </a:extLst>
          </p:cNvPr>
          <p:cNvGraphicFramePr>
            <a:graphicFrameLocks noChangeAspect="1"/>
          </p:cNvGraphicFramePr>
          <p:nvPr>
            <p:extLst>
              <p:ext uri="{D42A27DB-BD31-4B8C-83A1-F6EECF244321}">
                <p14:modId xmlns:p14="http://schemas.microsoft.com/office/powerpoint/2010/main" val="750382893"/>
              </p:ext>
            </p:extLst>
          </p:nvPr>
        </p:nvGraphicFramePr>
        <p:xfrm>
          <a:off x="3784705" y="1538651"/>
          <a:ext cx="1845351" cy="1054486"/>
        </p:xfrm>
        <a:graphic>
          <a:graphicData uri="http://schemas.openxmlformats.org/presentationml/2006/ole">
            <mc:AlternateContent xmlns:mc="http://schemas.openxmlformats.org/markup-compatibility/2006">
              <mc:Choice xmlns:v="urn:schemas-microsoft-com:vml" Requires="v">
                <p:oleObj spid="_x0000_s6232" name="Equation" r:id="rId17" imgW="799920" imgH="457200" progId="Equation.DSMT4">
                  <p:embed/>
                </p:oleObj>
              </mc:Choice>
              <mc:Fallback>
                <p:oleObj name="Equation" r:id="rId17" imgW="799920" imgH="457200" progId="Equation.DSMT4">
                  <p:embed/>
                  <p:pic>
                    <p:nvPicPr>
                      <p:cNvPr id="0" name=""/>
                      <p:cNvPicPr/>
                      <p:nvPr/>
                    </p:nvPicPr>
                    <p:blipFill>
                      <a:blip r:embed="rId18"/>
                      <a:stretch>
                        <a:fillRect/>
                      </a:stretch>
                    </p:blipFill>
                    <p:spPr>
                      <a:xfrm>
                        <a:off x="3784705" y="1538651"/>
                        <a:ext cx="1845351" cy="1054486"/>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247"/>
                                        </p:tgtEl>
                                        <p:attrNameLst>
                                          <p:attrName>style.visibility</p:attrName>
                                        </p:attrNameLst>
                                      </p:cBhvr>
                                      <p:to>
                                        <p:strVal val="visible"/>
                                      </p:to>
                                    </p:set>
                                    <p:animEffect transition="in" filter="checkerboard(across)">
                                      <p:cBhvr>
                                        <p:cTn id="7" dur="500"/>
                                        <p:tgtEl>
                                          <p:spTgt spid="10247"/>
                                        </p:tgtEl>
                                      </p:cBhvr>
                                    </p:animEffect>
                                  </p:childTnLst>
                                </p:cTn>
                              </p:par>
                              <p:par>
                                <p:cTn id="8" presetID="5" presetClass="entr" presetSubtype="10" fill="hold" nodeType="withEffect">
                                  <p:stCondLst>
                                    <p:cond delay="0"/>
                                  </p:stCondLst>
                                  <p:childTnLst>
                                    <p:set>
                                      <p:cBhvr>
                                        <p:cTn id="9" dur="1" fill="hold">
                                          <p:stCondLst>
                                            <p:cond delay="0"/>
                                          </p:stCondLst>
                                        </p:cTn>
                                        <p:tgtEl>
                                          <p:spTgt spid="10242"/>
                                        </p:tgtEl>
                                        <p:attrNameLst>
                                          <p:attrName>style.visibility</p:attrName>
                                        </p:attrNameLst>
                                      </p:cBhvr>
                                      <p:to>
                                        <p:strVal val="visible"/>
                                      </p:to>
                                    </p:set>
                                    <p:animEffect transition="in" filter="checkerboard(across)">
                                      <p:cBhvr>
                                        <p:cTn id="10" dur="500"/>
                                        <p:tgtEl>
                                          <p:spTgt spid="10242"/>
                                        </p:tgtEl>
                                      </p:cBhvr>
                                    </p:animEffect>
                                  </p:childTnLst>
                                </p:cTn>
                              </p:par>
                            </p:childTnLst>
                          </p:cTn>
                        </p:par>
                        <p:par>
                          <p:cTn id="11" fill="hold" nodeType="withGroup">
                            <p:stCondLst>
                              <p:cond delay="500"/>
                            </p:stCondLst>
                            <p:childTnLst>
                              <p:par>
                                <p:cTn id="12" presetID="1" presetClass="entr" presetSubtype="0"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nodeType="clickEffect">
                                  <p:stCondLst>
                                    <p:cond delay="0"/>
                                  </p:stCondLst>
                                  <p:childTnLst>
                                    <p:set>
                                      <p:cBhvr>
                                        <p:cTn id="28" dur="1" fill="hold">
                                          <p:stCondLst>
                                            <p:cond delay="0"/>
                                          </p:stCondLst>
                                        </p:cTn>
                                        <p:tgtEl>
                                          <p:spTgt spid="10244"/>
                                        </p:tgtEl>
                                        <p:attrNameLst>
                                          <p:attrName>style.visibility</p:attrName>
                                        </p:attrNameLst>
                                      </p:cBhvr>
                                      <p:to>
                                        <p:strVal val="visible"/>
                                      </p:to>
                                    </p:set>
                                    <p:animEffect transition="in" filter="checkerboard(across)">
                                      <p:cBhvr>
                                        <p:cTn id="29" dur="500"/>
                                        <p:tgtEl>
                                          <p:spTgt spid="10244"/>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5" presetClass="entr" presetSubtype="10" fill="hold" nodeType="clickEffect">
                                  <p:stCondLst>
                                    <p:cond delay="0"/>
                                  </p:stCondLst>
                                  <p:childTnLst>
                                    <p:set>
                                      <p:cBhvr>
                                        <p:cTn id="41" dur="1" fill="hold">
                                          <p:stCondLst>
                                            <p:cond delay="0"/>
                                          </p:stCondLst>
                                        </p:cTn>
                                        <p:tgtEl>
                                          <p:spTgt spid="10248"/>
                                        </p:tgtEl>
                                        <p:attrNameLst>
                                          <p:attrName>style.visibility</p:attrName>
                                        </p:attrNameLst>
                                      </p:cBhvr>
                                      <p:to>
                                        <p:strVal val="visible"/>
                                      </p:to>
                                    </p:set>
                                    <p:animEffect transition="in" filter="checkerboard(across)">
                                      <p:cBhvr>
                                        <p:cTn id="42" dur="500"/>
                                        <p:tgtEl>
                                          <p:spTgt spid="10248"/>
                                        </p:tgtEl>
                                      </p:cBhvr>
                                    </p:animEffect>
                                  </p:childTnLst>
                                </p:cTn>
                              </p:par>
                              <p:par>
                                <p:cTn id="43" presetID="5" presetClass="entr" presetSubtype="10" fill="hold" nodeType="withEffect">
                                  <p:stCondLst>
                                    <p:cond delay="0"/>
                                  </p:stCondLst>
                                  <p:childTnLst>
                                    <p:set>
                                      <p:cBhvr>
                                        <p:cTn id="44" dur="1" fill="hold">
                                          <p:stCondLst>
                                            <p:cond delay="0"/>
                                          </p:stCondLst>
                                        </p:cTn>
                                        <p:tgtEl>
                                          <p:spTgt spid="10243"/>
                                        </p:tgtEl>
                                        <p:attrNameLst>
                                          <p:attrName>style.visibility</p:attrName>
                                        </p:attrNameLst>
                                      </p:cBhvr>
                                      <p:to>
                                        <p:strVal val="visible"/>
                                      </p:to>
                                    </p:set>
                                    <p:animEffect transition="in" filter="checkerboard(across)">
                                      <p:cBhvr>
                                        <p:cTn id="45" dur="500"/>
                                        <p:tgtEl>
                                          <p:spTgt spid="10243"/>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nodeType="clickEffect">
                                  <p:stCondLst>
                                    <p:cond delay="0"/>
                                  </p:stCondLst>
                                  <p:childTnLst>
                                    <p:set>
                                      <p:cBhvr>
                                        <p:cTn id="49" dur="1" fill="hold">
                                          <p:stCondLst>
                                            <p:cond delay="0"/>
                                          </p:stCondLst>
                                        </p:cTn>
                                        <p:tgtEl>
                                          <p:spTgt spid="10245"/>
                                        </p:tgtEl>
                                        <p:attrNameLst>
                                          <p:attrName>style.visibility</p:attrName>
                                        </p:attrNameLst>
                                      </p:cBhvr>
                                      <p:to>
                                        <p:strVal val="visible"/>
                                      </p:to>
                                    </p:set>
                                    <p:animEffect transition="in" filter="checkerboard(across)">
                                      <p:cBhvr>
                                        <p:cTn id="50" dur="500"/>
                                        <p:tgtEl>
                                          <p:spTgt spid="10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6" grpId="0"/>
      <p:bldP spid="10247" grpId="0"/>
      <p:bldP spid="10248" grpId="0"/>
      <p:bldP spid="6" grpId="0"/>
      <p:bldP spid="3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F9453E9-AC75-4C82-BAAA-C22C93D888CF}"/>
              </a:ext>
            </a:extLst>
          </p:cNvPr>
          <p:cNvSpPr txBox="1">
            <a:spLocks noChangeArrowheads="1"/>
          </p:cNvSpPr>
          <p:nvPr/>
        </p:nvSpPr>
        <p:spPr bwMode="auto">
          <a:xfrm>
            <a:off x="972964" y="2627457"/>
            <a:ext cx="733245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当半径</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R</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时， </a:t>
            </a:r>
            <a:r>
              <a:rPr lang="en-US" altLang="zh-CN" sz="2800" i="1" dirty="0">
                <a:latin typeface="Times New Roman" panose="02020603050405020304" pitchFamily="18" charset="0"/>
                <a:ea typeface="黑体" panose="02010609060101010101" pitchFamily="49" charset="-122"/>
                <a:cs typeface="Times New Roman" panose="02020603050405020304" pitchFamily="18" charset="0"/>
              </a:rPr>
              <a:t>W</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 即出现“能量发散</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8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A361574D-4570-4822-8AE7-FE6AB3C6B3B1}"/>
              </a:ext>
            </a:extLst>
          </p:cNvPr>
          <p:cNvSpPr txBox="1">
            <a:spLocks noChangeArrowheads="1"/>
          </p:cNvSpPr>
          <p:nvPr/>
        </p:nvSpPr>
        <p:spPr bwMode="auto">
          <a:xfrm>
            <a:off x="972964" y="3327544"/>
            <a:ext cx="34163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800" dirty="0">
                <a:latin typeface="黑体" panose="02010609060101010101" pitchFamily="49" charset="-122"/>
                <a:ea typeface="黑体" panose="02010609060101010101" pitchFamily="49" charset="-122"/>
              </a:rPr>
              <a:t>电子的“经典半径”</a:t>
            </a:r>
          </a:p>
        </p:txBody>
      </p:sp>
      <p:pic>
        <p:nvPicPr>
          <p:cNvPr id="4" name="图片 3">
            <a:extLst>
              <a:ext uri="{FF2B5EF4-FFF2-40B4-BE49-F238E27FC236}">
                <a16:creationId xmlns:a16="http://schemas.microsoft.com/office/drawing/2014/main" id="{1122E048-57CB-4F8A-81A3-BABA9341A2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1947" y="4125585"/>
            <a:ext cx="1600200"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a:extLst>
              <a:ext uri="{FF2B5EF4-FFF2-40B4-BE49-F238E27FC236}">
                <a16:creationId xmlns:a16="http://schemas.microsoft.com/office/drawing/2014/main" id="{70DAC9BB-ABAA-446F-AF48-148D83755C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2147" y="4397840"/>
            <a:ext cx="887413"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a:extLst>
              <a:ext uri="{FF2B5EF4-FFF2-40B4-BE49-F238E27FC236}">
                <a16:creationId xmlns:a16="http://schemas.microsoft.com/office/drawing/2014/main" id="{63F5590E-7BCC-48A2-A792-7D14560217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3018" y="5304433"/>
            <a:ext cx="374332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1">
            <a:extLst>
              <a:ext uri="{FF2B5EF4-FFF2-40B4-BE49-F238E27FC236}">
                <a16:creationId xmlns:a16="http://schemas.microsoft.com/office/drawing/2014/main" id="{D1C07E7D-CCDF-4A95-A9B3-C8372CD90A6E}"/>
              </a:ext>
            </a:extLst>
          </p:cNvPr>
          <p:cNvSpPr txBox="1">
            <a:spLocks noChangeArrowheads="1"/>
          </p:cNvSpPr>
          <p:nvPr/>
        </p:nvSpPr>
        <p:spPr bwMode="auto">
          <a:xfrm>
            <a:off x="2446768" y="385224"/>
            <a:ext cx="37242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zh-CN" altLang="en-US" sz="2800" b="1" dirty="0"/>
              <a:t>点电荷“能量发散</a:t>
            </a:r>
            <a:r>
              <a:rPr lang="en-US" altLang="zh-CN" sz="2800" b="1" dirty="0"/>
              <a:t>”</a:t>
            </a:r>
            <a:r>
              <a:rPr lang="zh-CN" altLang="en-US" sz="2800" b="1" dirty="0"/>
              <a:t>问题</a:t>
            </a:r>
          </a:p>
        </p:txBody>
      </p:sp>
      <p:graphicFrame>
        <p:nvGraphicFramePr>
          <p:cNvPr id="8" name="Object 5">
            <a:extLst>
              <a:ext uri="{FF2B5EF4-FFF2-40B4-BE49-F238E27FC236}">
                <a16:creationId xmlns:a16="http://schemas.microsoft.com/office/drawing/2014/main" id="{78138F7C-ED4A-4DE3-B5D5-6558D8EAC76F}"/>
              </a:ext>
            </a:extLst>
          </p:cNvPr>
          <p:cNvGraphicFramePr>
            <a:graphicFrameLocks noChangeAspect="1"/>
          </p:cNvGraphicFramePr>
          <p:nvPr>
            <p:extLst>
              <p:ext uri="{D42A27DB-BD31-4B8C-83A1-F6EECF244321}">
                <p14:modId xmlns:p14="http://schemas.microsoft.com/office/powerpoint/2010/main" val="2994389166"/>
              </p:ext>
            </p:extLst>
          </p:nvPr>
        </p:nvGraphicFramePr>
        <p:xfrm>
          <a:off x="3304017" y="1240315"/>
          <a:ext cx="2009775" cy="1209675"/>
        </p:xfrm>
        <a:graphic>
          <a:graphicData uri="http://schemas.openxmlformats.org/presentationml/2006/ole">
            <mc:AlternateContent xmlns:mc="http://schemas.openxmlformats.org/markup-compatibility/2006">
              <mc:Choice xmlns:v="urn:schemas-microsoft-com:vml" Requires="v">
                <p:oleObj spid="_x0000_s14347" name="Equation" r:id="rId6" imgW="761760" imgH="457200" progId="Equation.DSMT4">
                  <p:embed/>
                </p:oleObj>
              </mc:Choice>
              <mc:Fallback>
                <p:oleObj name="Equation" r:id="rId6" imgW="761760" imgH="457200" progId="Equation.DSMT4">
                  <p:embed/>
                  <p:pic>
                    <p:nvPicPr>
                      <p:cNvPr id="10245" name="Object 5">
                        <a:extLst>
                          <a:ext uri="{FF2B5EF4-FFF2-40B4-BE49-F238E27FC236}">
                            <a16:creationId xmlns:a16="http://schemas.microsoft.com/office/drawing/2014/main" id="{9187892B-FD3F-2DB5-A369-7C3FD516B834}"/>
                          </a:ext>
                        </a:extLst>
                      </p:cNvPr>
                      <p:cNvPicPr>
                        <a:picLocks noChangeAspect="1" noChangeArrowheads="1"/>
                      </p:cNvPicPr>
                      <p:nvPr/>
                    </p:nvPicPr>
                    <p:blipFill>
                      <a:blip r:embed="rId7"/>
                      <a:srcRect/>
                      <a:stretch>
                        <a:fillRect/>
                      </a:stretch>
                    </p:blipFill>
                    <p:spPr bwMode="auto">
                      <a:xfrm>
                        <a:off x="3304017" y="1240315"/>
                        <a:ext cx="2009775" cy="1209675"/>
                      </a:xfrm>
                      <a:prstGeom prst="rect">
                        <a:avLst/>
                      </a:prstGeom>
                      <a:solidFill>
                        <a:schemeClr val="bg1"/>
                      </a:solidFill>
                      <a:ln>
                        <a:noFill/>
                      </a:ln>
                      <a:extLst/>
                    </p:spPr>
                  </p:pic>
                </p:oleObj>
              </mc:Fallback>
            </mc:AlternateContent>
          </a:graphicData>
        </a:graphic>
      </p:graphicFrame>
      <p:sp>
        <p:nvSpPr>
          <p:cNvPr id="9" name="矩形 8">
            <a:extLst>
              <a:ext uri="{FF2B5EF4-FFF2-40B4-BE49-F238E27FC236}">
                <a16:creationId xmlns:a16="http://schemas.microsoft.com/office/drawing/2014/main" id="{33553CE3-6A3B-436C-8E7E-F799D683D3AF}"/>
              </a:ext>
            </a:extLst>
          </p:cNvPr>
          <p:cNvSpPr/>
          <p:nvPr/>
        </p:nvSpPr>
        <p:spPr>
          <a:xfrm>
            <a:off x="972964" y="1569910"/>
            <a:ext cx="2339102" cy="523220"/>
          </a:xfrm>
          <a:prstGeom prst="rect">
            <a:avLst/>
          </a:prstGeom>
        </p:spPr>
        <p:txBody>
          <a:bodyPr wrap="none">
            <a:spAutoFit/>
          </a:bodyPr>
          <a:lstStyle/>
          <a:p>
            <a:r>
              <a:rPr lang="zh-CN" altLang="en-US" sz="2800" b="1" dirty="0">
                <a:latin typeface="Times New Roman" panose="02020603050405020304" pitchFamily="18" charset="0"/>
                <a:ea typeface="黑体" panose="02010609060101010101" pitchFamily="49" charset="-122"/>
                <a:cs typeface="Times New Roman" panose="02020603050405020304" pitchFamily="18" charset="0"/>
              </a:rPr>
              <a:t>均匀带电球壳</a:t>
            </a:r>
            <a:endParaRPr lang="zh-CN" altLang="en-US" sz="2800" b="1" dirty="0"/>
          </a:p>
        </p:txBody>
      </p:sp>
    </p:spTree>
    <p:extLst>
      <p:ext uri="{BB962C8B-B14F-4D97-AF65-F5344CB8AC3E}">
        <p14:creationId xmlns:p14="http://schemas.microsoft.com/office/powerpoint/2010/main" val="64747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7"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1105</TotalTime>
  <Words>631</Words>
  <Application>Microsoft Office PowerPoint</Application>
  <PresentationFormat>全屏显示(4:3)</PresentationFormat>
  <Paragraphs>150</Paragraphs>
  <Slides>14</Slides>
  <Notes>2</Notes>
  <HiddenSlides>1</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14</vt:i4>
      </vt:variant>
    </vt:vector>
  </HeadingPairs>
  <TitlesOfParts>
    <vt:vector size="26" baseType="lpstr">
      <vt:lpstr>等线</vt:lpstr>
      <vt:lpstr>黑体</vt:lpstr>
      <vt:lpstr>宋体</vt:lpstr>
      <vt:lpstr>微软雅黑</vt:lpstr>
      <vt:lpstr>Arial</vt:lpstr>
      <vt:lpstr>Calibri</vt:lpstr>
      <vt:lpstr>Symbol</vt:lpstr>
      <vt:lpstr>Times New Roman</vt:lpstr>
      <vt:lpstr>Wingdings</vt:lpstr>
      <vt:lpstr>Office 主题</vt:lpstr>
      <vt:lpstr>Equation</vt:lpstr>
      <vt:lpstr>公式</vt:lpstr>
      <vt:lpstr>§1.5  静电能</vt:lpstr>
      <vt:lpstr>互能和自能的概念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 电荷在外电场中的能量</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§1.5  静电能</dc:title>
  <dc:creator>Lenovo</dc:creator>
  <cp:lastModifiedBy>MagCao</cp:lastModifiedBy>
  <cp:revision>20</cp:revision>
  <dcterms:created xsi:type="dcterms:W3CDTF">2023-02-28T07:03:14Z</dcterms:created>
  <dcterms:modified xsi:type="dcterms:W3CDTF">2023-03-01T06:50:26Z</dcterms:modified>
</cp:coreProperties>
</file>