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33" r:id="rId2"/>
    <p:sldId id="391" r:id="rId3"/>
    <p:sldId id="392" r:id="rId4"/>
    <p:sldId id="395" r:id="rId5"/>
    <p:sldId id="396" r:id="rId6"/>
    <p:sldId id="338" r:id="rId7"/>
    <p:sldId id="393" r:id="rId8"/>
    <p:sldId id="394" r:id="rId9"/>
    <p:sldId id="341" r:id="rId10"/>
    <p:sldId id="342" r:id="rId11"/>
    <p:sldId id="326" r:id="rId12"/>
    <p:sldId id="397" r:id="rId13"/>
    <p:sldId id="344" r:id="rId14"/>
    <p:sldId id="345" r:id="rId15"/>
    <p:sldId id="381" r:id="rId16"/>
    <p:sldId id="308" r:id="rId17"/>
    <p:sldId id="382" r:id="rId18"/>
    <p:sldId id="383" r:id="rId19"/>
    <p:sldId id="318" r:id="rId20"/>
    <p:sldId id="319" r:id="rId21"/>
    <p:sldId id="293" r:id="rId22"/>
    <p:sldId id="292" r:id="rId23"/>
    <p:sldId id="385" r:id="rId24"/>
    <p:sldId id="398" r:id="rId25"/>
    <p:sldId id="388" r:id="rId26"/>
    <p:sldId id="389" r:id="rId27"/>
    <p:sldId id="399" r:id="rId28"/>
    <p:sldId id="400" r:id="rId29"/>
    <p:sldId id="39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102" y="4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5.wmf"/><Relationship Id="rId4" Type="http://schemas.openxmlformats.org/officeDocument/2006/relationships/image" Target="../media/image7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emf"/><Relationship Id="rId1" Type="http://schemas.openxmlformats.org/officeDocument/2006/relationships/image" Target="../media/image81.emf"/><Relationship Id="rId4"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18" Type="http://schemas.openxmlformats.org/officeDocument/2006/relationships/image" Target="../media/image102.wmf"/><Relationship Id="rId3" Type="http://schemas.openxmlformats.org/officeDocument/2006/relationships/image" Target="../media/image87.emf"/><Relationship Id="rId7" Type="http://schemas.openxmlformats.org/officeDocument/2006/relationships/image" Target="../media/image91.wmf"/><Relationship Id="rId12" Type="http://schemas.openxmlformats.org/officeDocument/2006/relationships/image" Target="../media/image96.wmf"/><Relationship Id="rId17" Type="http://schemas.openxmlformats.org/officeDocument/2006/relationships/image" Target="../media/image101.wmf"/><Relationship Id="rId2" Type="http://schemas.openxmlformats.org/officeDocument/2006/relationships/image" Target="../media/image86.wmf"/><Relationship Id="rId16" Type="http://schemas.openxmlformats.org/officeDocument/2006/relationships/image" Target="../media/image100.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5" Type="http://schemas.openxmlformats.org/officeDocument/2006/relationships/image" Target="../media/image9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 Id="rId1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3.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BE8AF-D00A-451E-8567-E1F93A0B6D03}"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39675-6D4D-47DA-953A-991EFC03FB58}" type="slidenum">
              <a:rPr lang="zh-CN" altLang="en-US" smtClean="0"/>
              <a:t>‹#›</a:t>
            </a:fld>
            <a:endParaRPr lang="zh-CN" altLang="en-US"/>
          </a:p>
        </p:txBody>
      </p:sp>
    </p:spTree>
    <p:extLst>
      <p:ext uri="{BB962C8B-B14F-4D97-AF65-F5344CB8AC3E}">
        <p14:creationId xmlns:p14="http://schemas.microsoft.com/office/powerpoint/2010/main" val="17703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7491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533D26D-AD13-4195-86E2-EB995518FE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E4A3558-7EEC-4FA1-ADB1-9CA64B7AD1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在实际工作中有时会遇到电流在大块导体中流动的情形，比如用电阻法探矿。将连接电源的两电极插入地层中，两电极间会形成一定的电流场和电势分布。用另外两电极测量地表两点间的电势差。地下水，岩层或矿体的分布会影响到电流场的分布，从而在电势差中表现出来，通过测量地表的电势分布与理论计算对比可推测得到地下的地质结构情况。比如，金矿、铁矿、煤矿和地下河等。这就是利用电流场的分布，也就是需要引入电流密度矢量来描述。</a:t>
            </a:r>
          </a:p>
        </p:txBody>
      </p:sp>
      <p:sp>
        <p:nvSpPr>
          <p:cNvPr id="22532" name="Slide Number Placeholder 3">
            <a:extLst>
              <a:ext uri="{FF2B5EF4-FFF2-40B4-BE49-F238E27FC236}">
                <a16:creationId xmlns:a16="http://schemas.microsoft.com/office/drawing/2014/main" id="{2FDCDBBB-4CD7-4512-9A45-6A1F35E160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0D77A4A8-A378-42D5-B331-BD3815F4E010}" type="slidenum">
              <a:rPr lang="zh-CN" altLang="en-US" sz="1200"/>
              <a:pPr/>
              <a:t>6</a:t>
            </a:fld>
            <a:endParaRPr lang="zh-CN" altLang="en-US" sz="1200"/>
          </a:p>
        </p:txBody>
      </p:sp>
    </p:spTree>
    <p:extLst>
      <p:ext uri="{BB962C8B-B14F-4D97-AF65-F5344CB8AC3E}">
        <p14:creationId xmlns:p14="http://schemas.microsoft.com/office/powerpoint/2010/main" val="212622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846700E7-851B-4304-A526-FA3EE335E8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5513FBB2-D86B-4396-9891-67A39EDEAE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p>
        </p:txBody>
      </p:sp>
      <p:sp>
        <p:nvSpPr>
          <p:cNvPr id="30724" name="Slide Number Placeholder 3">
            <a:extLst>
              <a:ext uri="{FF2B5EF4-FFF2-40B4-BE49-F238E27FC236}">
                <a16:creationId xmlns:a16="http://schemas.microsoft.com/office/drawing/2014/main" id="{6F27D342-B7B4-4BB6-8C8D-F1FF407ED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176AB002-EC4E-43BA-A591-0858894AD6F6}" type="slidenum">
              <a:rPr lang="zh-CN" altLang="en-US" sz="1200"/>
              <a:pPr/>
              <a:t>13</a:t>
            </a:fld>
            <a:endParaRPr lang="zh-CN" altLang="en-US" sz="1200"/>
          </a:p>
        </p:txBody>
      </p:sp>
    </p:spTree>
    <p:extLst>
      <p:ext uri="{BB962C8B-B14F-4D97-AF65-F5344CB8AC3E}">
        <p14:creationId xmlns:p14="http://schemas.microsoft.com/office/powerpoint/2010/main" val="366348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EE19A33-2165-43C3-87F8-4CBA0386F4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5C617E9A-AE89-44AC-9A60-B8DBD3B8EB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Slide Number Placeholder 3">
            <a:extLst>
              <a:ext uri="{FF2B5EF4-FFF2-40B4-BE49-F238E27FC236}">
                <a16:creationId xmlns:a16="http://schemas.microsoft.com/office/drawing/2014/main" id="{E9967D1B-7E6C-4F5B-8A47-AB4B891DD6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50CAAC94-FDA7-4266-9B6F-AD3BC98DFE29}" type="slidenum">
              <a:rPr lang="zh-CN" altLang="en-US" sz="1200"/>
              <a:pPr/>
              <a:t>14</a:t>
            </a:fld>
            <a:endParaRPr lang="zh-CN" altLang="en-US" sz="1200"/>
          </a:p>
        </p:txBody>
      </p:sp>
    </p:spTree>
    <p:extLst>
      <p:ext uri="{BB962C8B-B14F-4D97-AF65-F5344CB8AC3E}">
        <p14:creationId xmlns:p14="http://schemas.microsoft.com/office/powerpoint/2010/main" val="94513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290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E73A134-739A-4F37-A37F-9C814D3B0E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BD9B76B4-0F7D-4447-8809-78F614EF72D9}"/>
              </a:ext>
            </a:extLst>
          </p:cNvPr>
          <p:cNvSpPr>
            <a:spLocks noGrp="1"/>
          </p:cNvSpPr>
          <p:nvPr>
            <p:ph type="body" idx="1"/>
          </p:nvPr>
        </p:nvSpPr>
        <p:spPr/>
        <p:txBody>
          <a:bodyPr/>
          <a:lstStyle/>
          <a:p>
            <a:pPr>
              <a:defRPr/>
            </a:pPr>
            <a:r>
              <a:rPr lang="zh-CN" altLang="en-US" b="1" kern="0" dirty="0">
                <a:latin typeface="Times New Roman" panose="02020603050405020304" pitchFamily="18" charset="0"/>
                <a:ea typeface="黑体" panose="02010609060101010101" pitchFamily="49" charset="-122"/>
                <a:cs typeface="Times New Roman" panose="02020603050405020304" pitchFamily="18" charset="0"/>
              </a:rPr>
              <a:t>稳恒电流要求必须有非静电力在电路中存在</a:t>
            </a:r>
            <a:endParaRPr lang="en-US" altLang="zh-CN" b="1" kern="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稳恒电流的电流线必须是闭合曲线，稳恒电路必须是闭合回路。因此，电荷沿闭合回路绕行一周后，所经历过程的电势总改变量为0。</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当正电荷沿电势下降的路段运动时，静电力做功，电荷的电势能减小，电能转化为热能或其他形式的能量。当正电荷沿电势上升的路段运动，电荷的电势能增加，静电力对电荷运动起阻碍作用，不消耗其他形式的能量，电荷无法从电势能小的地方运动到电势能高的地方，因此稳恒电路中，一定还有一种非静电力本质的力作用于电荷。</a:t>
            </a:r>
          </a:p>
          <a:p>
            <a:pPr>
              <a:defRPr/>
            </a:pPr>
            <a:endParaRPr lang="zh-CN" altLang="en-US" dirty="0"/>
          </a:p>
        </p:txBody>
      </p:sp>
      <p:sp>
        <p:nvSpPr>
          <p:cNvPr id="23556" name="Slide Number Placeholder 3">
            <a:extLst>
              <a:ext uri="{FF2B5EF4-FFF2-40B4-BE49-F238E27FC236}">
                <a16:creationId xmlns:a16="http://schemas.microsoft.com/office/drawing/2014/main" id="{2E1E9D00-E609-457C-99E1-B0DB29B931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2D7A9FB5-B66D-4545-AEAA-6DA3F9A0EA06}" type="slidenum">
              <a:rPr lang="zh-CN" altLang="en-US" sz="1200"/>
              <a:pPr/>
              <a:t>21</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31CBCA6-906C-4267-B489-4C2B476049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E5806B3-CB5B-4D7B-AAB4-053A217C25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K</a:t>
            </a:r>
            <a:r>
              <a:rPr lang="zh-CN" altLang="en-US" b="1">
                <a:latin typeface="Times New Roman" panose="02020603050405020304" pitchFamily="18" charset="0"/>
                <a:ea typeface="黑体" panose="02010609060101010101" pitchFamily="49" charset="-122"/>
                <a:cs typeface="Times New Roman" panose="02020603050405020304" pitchFamily="18" charset="0"/>
              </a:rPr>
              <a:t>：单位正电荷受的非静电力，是描述场强的物理量：</a:t>
            </a:r>
          </a:p>
          <a:p>
            <a:endParaRPr lang="zh-CN" altLang="en-US">
              <a:ea typeface="黑体" panose="02010609060101010101" pitchFamily="49" charset="-122"/>
              <a:cs typeface="Times New Roman" panose="02020603050405020304" pitchFamily="18" charset="0"/>
            </a:endParaRPr>
          </a:p>
        </p:txBody>
      </p:sp>
      <p:sp>
        <p:nvSpPr>
          <p:cNvPr id="28676" name="Slide Number Placeholder 3">
            <a:extLst>
              <a:ext uri="{FF2B5EF4-FFF2-40B4-BE49-F238E27FC236}">
                <a16:creationId xmlns:a16="http://schemas.microsoft.com/office/drawing/2014/main" id="{4DD3B249-0270-4CA1-B204-FC29604AE4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633A1ECB-F5D4-4D38-9972-1E300EA4DF3D}" type="slidenum">
              <a:rPr lang="zh-CN" altLang="en-US" sz="1200"/>
              <a:pPr/>
              <a:t>23</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A688611-1BD1-4D6C-90E6-AA3F1834F8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C361E3F-4A58-4907-BE9B-4D889E5DAD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Slide Number Placeholder 3">
            <a:extLst>
              <a:ext uri="{FF2B5EF4-FFF2-40B4-BE49-F238E27FC236}">
                <a16:creationId xmlns:a16="http://schemas.microsoft.com/office/drawing/2014/main" id="{097D528D-D4EC-40CF-A432-326B149C74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156A9420-F2F0-4F18-833D-F303C524E7FA}" type="slidenum">
              <a:rPr lang="zh-CN" altLang="en-US" sz="1200"/>
              <a:pPr/>
              <a:t>25</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1074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2587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7020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7904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6346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8071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78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760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1154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5396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0498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84610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image" Target="../media/image27.wmf"/><Relationship Id="rId5" Type="http://schemas.openxmlformats.org/officeDocument/2006/relationships/oleObject" Target="../embeddings/oleObject14.bin"/><Relationship Id="rId10" Type="http://schemas.openxmlformats.org/officeDocument/2006/relationships/oleObject" Target="../embeddings/oleObject16.bin"/><Relationship Id="rId4" Type="http://schemas.openxmlformats.org/officeDocument/2006/relationships/image" Target="../media/image24.wmf"/><Relationship Id="rId9" Type="http://schemas.openxmlformats.org/officeDocument/2006/relationships/image" Target="../media/image26.emf"/></Relationships>
</file>

<file path=ppt/slides/_rels/slide1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8.bin"/><Relationship Id="rId4" Type="http://schemas.openxmlformats.org/officeDocument/2006/relationships/image" Target="../media/image29.wmf"/><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39.jpeg"/><Relationship Id="rId10" Type="http://schemas.openxmlformats.org/officeDocument/2006/relationships/image" Target="../media/image36.wmf"/><Relationship Id="rId4" Type="http://schemas.openxmlformats.org/officeDocument/2006/relationships/image" Target="../media/image33.emf"/><Relationship Id="rId9" Type="http://schemas.openxmlformats.org/officeDocument/2006/relationships/oleObject" Target="../embeddings/oleObject23.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26.bin"/><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10.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6.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0.bin"/></Relationships>
</file>

<file path=ppt/slides/_rels/slide17.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2.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image" Target="../media/image70.wmf"/><Relationship Id="rId5" Type="http://schemas.openxmlformats.org/officeDocument/2006/relationships/oleObject" Target="../embeddings/oleObject3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5.bin"/><Relationship Id="rId3" Type="http://schemas.openxmlformats.org/officeDocument/2006/relationships/notesSlide" Target="../notesSlides/notesSlide5.xml"/><Relationship Id="rId7" Type="http://schemas.openxmlformats.org/officeDocument/2006/relationships/image" Target="../media/image73.wmf"/><Relationship Id="rId12"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11" Type="http://schemas.openxmlformats.org/officeDocument/2006/relationships/oleObject" Target="../embeddings/oleObject44.bin"/><Relationship Id="rId5" Type="http://schemas.openxmlformats.org/officeDocument/2006/relationships/image" Target="../media/image72.wmf"/><Relationship Id="rId10" Type="http://schemas.openxmlformats.org/officeDocument/2006/relationships/image" Target="../media/image74.png"/><Relationship Id="rId4" Type="http://schemas.openxmlformats.org/officeDocument/2006/relationships/oleObject" Target="../embeddings/oleObject41.bin"/><Relationship Id="rId9" Type="http://schemas.openxmlformats.org/officeDocument/2006/relationships/image" Target="../media/image65.wmf"/><Relationship Id="rId14" Type="http://schemas.openxmlformats.org/officeDocument/2006/relationships/image" Target="../media/image75.wmf"/></Relationships>
</file>

<file path=ppt/slides/_rels/slide2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notesSlide" Target="../notesSlides/notesSlide6.xml"/><Relationship Id="rId7" Type="http://schemas.openxmlformats.org/officeDocument/2006/relationships/image" Target="../media/image77.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76.wmf"/><Relationship Id="rId4" Type="http://schemas.openxmlformats.org/officeDocument/2006/relationships/oleObject" Target="../embeddings/oleObject46.bin"/><Relationship Id="rId9" Type="http://schemas.openxmlformats.org/officeDocument/2006/relationships/image" Target="../media/image79.jpe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8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7.xml"/><Relationship Id="rId7" Type="http://schemas.openxmlformats.org/officeDocument/2006/relationships/image" Target="../media/image82.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0.bin"/><Relationship Id="rId11" Type="http://schemas.openxmlformats.org/officeDocument/2006/relationships/image" Target="../media/image84.wmf"/><Relationship Id="rId5" Type="http://schemas.openxmlformats.org/officeDocument/2006/relationships/image" Target="../media/image81.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83.w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58.bin"/><Relationship Id="rId18" Type="http://schemas.openxmlformats.org/officeDocument/2006/relationships/image" Target="../media/image92.wmf"/><Relationship Id="rId26" Type="http://schemas.openxmlformats.org/officeDocument/2006/relationships/oleObject" Target="../embeddings/oleObject65.bin"/><Relationship Id="rId39" Type="http://schemas.openxmlformats.org/officeDocument/2006/relationships/image" Target="../media/image100.wmf"/><Relationship Id="rId21" Type="http://schemas.openxmlformats.org/officeDocument/2006/relationships/oleObject" Target="../embeddings/oleObject62.bin"/><Relationship Id="rId34" Type="http://schemas.openxmlformats.org/officeDocument/2006/relationships/image" Target="../media/image98.wmf"/><Relationship Id="rId42" Type="http://schemas.openxmlformats.org/officeDocument/2006/relationships/oleObject" Target="../embeddings/oleObject75.bin"/><Relationship Id="rId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93.wmf"/><Relationship Id="rId29" Type="http://schemas.openxmlformats.org/officeDocument/2006/relationships/image" Target="../media/image97.wmf"/><Relationship Id="rId41" Type="http://schemas.openxmlformats.org/officeDocument/2006/relationships/image" Target="../media/image101.wmf"/><Relationship Id="rId1" Type="http://schemas.openxmlformats.org/officeDocument/2006/relationships/vmlDrawing" Target="../drawings/vmlDrawing16.vml"/><Relationship Id="rId6" Type="http://schemas.openxmlformats.org/officeDocument/2006/relationships/image" Target="../media/image86.wmf"/><Relationship Id="rId11" Type="http://schemas.openxmlformats.org/officeDocument/2006/relationships/oleObject" Target="../embeddings/oleObject57.bin"/><Relationship Id="rId24" Type="http://schemas.openxmlformats.org/officeDocument/2006/relationships/oleObject" Target="../embeddings/oleObject64.bin"/><Relationship Id="rId32" Type="http://schemas.openxmlformats.org/officeDocument/2006/relationships/oleObject" Target="../embeddings/oleObject69.bin"/><Relationship Id="rId37" Type="http://schemas.openxmlformats.org/officeDocument/2006/relationships/image" Target="../media/image99.wmf"/><Relationship Id="rId40" Type="http://schemas.openxmlformats.org/officeDocument/2006/relationships/oleObject" Target="../embeddings/oleObject74.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oleObject" Target="../embeddings/oleObject66.bin"/><Relationship Id="rId36" Type="http://schemas.openxmlformats.org/officeDocument/2006/relationships/oleObject" Target="../embeddings/oleObject72.bin"/><Relationship Id="rId10" Type="http://schemas.openxmlformats.org/officeDocument/2006/relationships/image" Target="../media/image88.wmf"/><Relationship Id="rId19" Type="http://schemas.openxmlformats.org/officeDocument/2006/relationships/oleObject" Target="../embeddings/oleObject61.bin"/><Relationship Id="rId31" Type="http://schemas.openxmlformats.org/officeDocument/2006/relationships/oleObject" Target="../embeddings/oleObject68.bin"/><Relationship Id="rId4" Type="http://schemas.openxmlformats.org/officeDocument/2006/relationships/image" Target="../media/image85.wmf"/><Relationship Id="rId9" Type="http://schemas.openxmlformats.org/officeDocument/2006/relationships/oleObject" Target="../embeddings/oleObject56.bin"/><Relationship Id="rId14" Type="http://schemas.openxmlformats.org/officeDocument/2006/relationships/image" Target="../media/image90.wmf"/><Relationship Id="rId22" Type="http://schemas.openxmlformats.org/officeDocument/2006/relationships/image" Target="../media/image94.wmf"/><Relationship Id="rId27" Type="http://schemas.openxmlformats.org/officeDocument/2006/relationships/image" Target="../media/image96.wmf"/><Relationship Id="rId30" Type="http://schemas.openxmlformats.org/officeDocument/2006/relationships/oleObject" Target="../embeddings/oleObject67.bin"/><Relationship Id="rId35" Type="http://schemas.openxmlformats.org/officeDocument/2006/relationships/oleObject" Target="../embeddings/oleObject71.bin"/><Relationship Id="rId43" Type="http://schemas.openxmlformats.org/officeDocument/2006/relationships/image" Target="../media/image102.wmf"/><Relationship Id="rId8" Type="http://schemas.openxmlformats.org/officeDocument/2006/relationships/image" Target="../media/image87.emf"/><Relationship Id="rId3" Type="http://schemas.openxmlformats.org/officeDocument/2006/relationships/oleObject" Target="../embeddings/oleObject53.bin"/><Relationship Id="rId12" Type="http://schemas.openxmlformats.org/officeDocument/2006/relationships/image" Target="../media/image89.wmf"/><Relationship Id="rId17" Type="http://schemas.openxmlformats.org/officeDocument/2006/relationships/oleObject" Target="../embeddings/oleObject60.bin"/><Relationship Id="rId25" Type="http://schemas.openxmlformats.org/officeDocument/2006/relationships/image" Target="../media/image95.wmf"/><Relationship Id="rId33" Type="http://schemas.openxmlformats.org/officeDocument/2006/relationships/oleObject" Target="../embeddings/oleObject70.bin"/><Relationship Id="rId38" Type="http://schemas.openxmlformats.org/officeDocument/2006/relationships/oleObject" Target="../embeddings/oleObject73.bin"/></Relationships>
</file>

<file path=ppt/slides/_rels/slide25.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notesSlide" Target="../notesSlides/notesSlide8.xml"/><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08.png"/><Relationship Id="rId4" Type="http://schemas.openxmlformats.org/officeDocument/2006/relationships/image" Target="../media/image104.wmf"/><Relationship Id="rId9" Type="http://schemas.openxmlformats.org/officeDocument/2006/relationships/image" Target="../media/image107.png"/></Relationships>
</file>

<file path=ppt/slides/_rels/slide26.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5.png"/><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10.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image" Target="../media/image114.wmf"/><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80.bin"/><Relationship Id="rId14" Type="http://schemas.openxmlformats.org/officeDocument/2006/relationships/oleObject" Target="../embeddings/oleObject8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49.bin"/><Relationship Id="rId3" Type="http://schemas.openxmlformats.org/officeDocument/2006/relationships/image" Target="../media/image120.png"/><Relationship Id="rId7" Type="http://schemas.openxmlformats.org/officeDocument/2006/relationships/image" Target="../media/image117.wmf"/><Relationship Id="rId12"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82.emf"/><Relationship Id="rId1" Type="http://schemas.openxmlformats.org/officeDocument/2006/relationships/vmlDrawing" Target="../drawings/vmlDrawing19.vml"/><Relationship Id="rId6" Type="http://schemas.openxmlformats.org/officeDocument/2006/relationships/oleObject" Target="../embeddings/oleObject84.bin"/><Relationship Id="rId11" Type="http://schemas.openxmlformats.org/officeDocument/2006/relationships/image" Target="../media/image119.wmf"/><Relationship Id="rId5" Type="http://schemas.openxmlformats.org/officeDocument/2006/relationships/image" Target="../media/image116.emf"/><Relationship Id="rId15" Type="http://schemas.openxmlformats.org/officeDocument/2006/relationships/oleObject" Target="../embeddings/oleObject50.bin"/><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18.wmf"/><Relationship Id="rId14" Type="http://schemas.openxmlformats.org/officeDocument/2006/relationships/image" Target="../media/image81.emf"/></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22.png"/><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7.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5.png"/><Relationship Id="rId5" Type="http://schemas.openxmlformats.org/officeDocument/2006/relationships/oleObject" Target="../embeddings/oleObject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6.bin"/><Relationship Id="rId1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9.png"/><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7.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oleObject11.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a:extLst>
              <a:ext uri="{FF2B5EF4-FFF2-40B4-BE49-F238E27FC236}">
                <a16:creationId xmlns:a16="http://schemas.microsoft.com/office/drawing/2014/main" id="{AB6509E8-951B-4F91-38EA-C3E9B7859EB1}"/>
              </a:ext>
            </a:extLst>
          </p:cNvPr>
          <p:cNvSpPr txBox="1">
            <a:spLocks noChangeArrowheads="1"/>
          </p:cNvSpPr>
          <p:nvPr/>
        </p:nvSpPr>
        <p:spPr bwMode="auto">
          <a:xfrm>
            <a:off x="987696" y="4656685"/>
            <a:ext cx="5027338" cy="147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作业：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P140  3.1---6</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ct val="0"/>
              </a:spcBef>
              <a:buClrTx/>
              <a:buSzTx/>
              <a:buFontTx/>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P175  3.4---1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4</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388" name="TextBox 2">
            <a:extLst>
              <a:ext uri="{FF2B5EF4-FFF2-40B4-BE49-F238E27FC236}">
                <a16:creationId xmlns:a16="http://schemas.microsoft.com/office/drawing/2014/main" id="{685608C9-B2D7-3AA2-E011-46403B110E4C}"/>
              </a:ext>
            </a:extLst>
          </p:cNvPr>
          <p:cNvSpPr txBox="1">
            <a:spLocks noChangeArrowheads="1"/>
          </p:cNvSpPr>
          <p:nvPr/>
        </p:nvSpPr>
        <p:spPr bwMode="auto">
          <a:xfrm>
            <a:off x="2452253" y="1888235"/>
            <a:ext cx="3793026" cy="257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恒定电流导电规律</a:t>
            </a:r>
            <a:endParaRPr lang="en-US" altLang="zh-CN" sz="2800" b="1" dirty="0">
              <a:latin typeface="黑体" panose="02010609060101010101" pitchFamily="49" charset="-122"/>
              <a:ea typeface="黑体" panose="02010609060101010101" pitchFamily="49" charset="-122"/>
            </a:endParaRPr>
          </a:p>
          <a:p>
            <a:pPr>
              <a:lnSpc>
                <a:spcPct val="150000"/>
              </a:lnSpc>
              <a:spcBef>
                <a:spcPct val="0"/>
              </a:spcBef>
              <a:buClrTx/>
              <a:buSzTx/>
              <a:buFontTx/>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金属导电的经典理论</a:t>
            </a:r>
            <a:endParaRPr lang="en-US" altLang="zh-CN" sz="2800" b="1" dirty="0">
              <a:latin typeface="黑体" panose="02010609060101010101" pitchFamily="49" charset="-122"/>
              <a:ea typeface="黑体" panose="02010609060101010101" pitchFamily="49" charset="-122"/>
            </a:endParaRPr>
          </a:p>
          <a:p>
            <a:pPr>
              <a:lnSpc>
                <a:spcPct val="150000"/>
              </a:lnSpc>
              <a:spcBef>
                <a:spcPct val="0"/>
              </a:spcBef>
              <a:buClrTx/>
              <a:buSzTx/>
              <a:buFontTx/>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电源及非静电力</a:t>
            </a:r>
            <a:endParaRPr lang="en-US" altLang="zh-CN" sz="2800" b="1" dirty="0">
              <a:latin typeface="黑体" panose="02010609060101010101" pitchFamily="49" charset="-122"/>
              <a:ea typeface="黑体" panose="02010609060101010101" pitchFamily="49" charset="-122"/>
            </a:endParaRPr>
          </a:p>
          <a:p>
            <a:pPr>
              <a:lnSpc>
                <a:spcPct val="150000"/>
              </a:lnSpc>
              <a:spcBef>
                <a:spcPct val="0"/>
              </a:spcBef>
              <a:buClrTx/>
              <a:buSzTx/>
              <a:buFontTx/>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直流电路</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中班</a:t>
            </a:r>
            <a:r>
              <a:rPr lang="en-US" altLang="zh-CN"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6389" name="Slide Number Placeholder 1">
            <a:extLst>
              <a:ext uri="{FF2B5EF4-FFF2-40B4-BE49-F238E27FC236}">
                <a16:creationId xmlns:a16="http://schemas.microsoft.com/office/drawing/2014/main" id="{78BC392D-289D-075C-9126-D3C583F31FE1}"/>
              </a:ext>
            </a:extLst>
          </p:cNvPr>
          <p:cNvSpPr>
            <a:spLocks noGrp="1" noChangeArrowheads="1"/>
          </p:cNvSpPr>
          <p:nvPr>
            <p:ph type="sldNum" sz="quarter" idx="12"/>
          </p:nvPr>
        </p:nvSpPr>
        <p:spPr>
          <a:xfrm>
            <a:off x="6989172" y="6486980"/>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EF197E2F-FC42-465E-802E-6C5964307285}" type="slidenum">
              <a:rPr kumimoji="0" lang="en-US" altLang="zh-CN" sz="1400"/>
              <a:pPr>
                <a:spcBef>
                  <a:spcPct val="0"/>
                </a:spcBef>
                <a:buClrTx/>
                <a:buSzTx/>
                <a:buFontTx/>
                <a:buNone/>
              </a:pPr>
              <a:t>1</a:t>
            </a:fld>
            <a:endParaRPr kumimoji="0" lang="en-US" altLang="zh-CN" sz="1400"/>
          </a:p>
        </p:txBody>
      </p:sp>
      <p:sp>
        <p:nvSpPr>
          <p:cNvPr id="2" name="文本框 1">
            <a:extLst>
              <a:ext uri="{FF2B5EF4-FFF2-40B4-BE49-F238E27FC236}">
                <a16:creationId xmlns:a16="http://schemas.microsoft.com/office/drawing/2014/main" id="{596DB9F8-4445-C3A8-E44A-49C4762AFE8A}"/>
              </a:ext>
            </a:extLst>
          </p:cNvPr>
          <p:cNvSpPr txBox="1"/>
          <p:nvPr/>
        </p:nvSpPr>
        <p:spPr>
          <a:xfrm>
            <a:off x="2077709" y="608130"/>
            <a:ext cx="5209007" cy="1001236"/>
          </a:xfrm>
          <a:prstGeom prst="rect">
            <a:avLst/>
          </a:prstGeom>
          <a:noFill/>
        </p:spPr>
        <p:txBody>
          <a:bodyPr wrap="square" rtlCol="0">
            <a:spAutoFit/>
          </a:bodyPr>
          <a:lstStyle/>
          <a:p>
            <a:pPr>
              <a:lnSpc>
                <a:spcPct val="200000"/>
              </a:lnSpc>
            </a:pPr>
            <a:r>
              <a:rPr lang="zh-CN" altLang="en-US" sz="3600" b="1" dirty="0">
                <a:solidFill>
                  <a:srgbClr val="0000CC"/>
                </a:solidFill>
                <a:latin typeface="黑体" panose="02010609060101010101" pitchFamily="49" charset="-122"/>
                <a:ea typeface="黑体" panose="02010609060101010101" pitchFamily="49" charset="-122"/>
              </a:rPr>
              <a:t>第三章</a:t>
            </a:r>
            <a:r>
              <a:rPr lang="en-US" altLang="zh-CN" sz="3600" b="1" dirty="0">
                <a:solidFill>
                  <a:srgbClr val="0000CC"/>
                </a:solidFill>
                <a:latin typeface="黑体" panose="02010609060101010101" pitchFamily="49" charset="-122"/>
                <a:ea typeface="黑体" panose="02010609060101010101" pitchFamily="49" charset="-122"/>
              </a:rPr>
              <a:t>   </a:t>
            </a:r>
            <a:r>
              <a:rPr lang="zh-CN" altLang="en-US" sz="3600" b="1" dirty="0">
                <a:solidFill>
                  <a:srgbClr val="0000CC"/>
                </a:solidFill>
                <a:latin typeface="黑体" panose="02010609060101010101" pitchFamily="49" charset="-122"/>
                <a:ea typeface="黑体" panose="02010609060101010101" pitchFamily="49" charset="-122"/>
              </a:rPr>
              <a:t>恒定电流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0D9CF78-0B2C-4050-8E5D-095F35139771}"/>
              </a:ext>
            </a:extLst>
          </p:cNvPr>
          <p:cNvSpPr txBox="1">
            <a:spLocks noChangeArrowheads="1"/>
          </p:cNvSpPr>
          <p:nvPr/>
        </p:nvSpPr>
        <p:spPr bwMode="auto">
          <a:xfrm>
            <a:off x="689826" y="4711455"/>
            <a:ext cx="3205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电阻率</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8675" name="Group 5">
            <a:extLst>
              <a:ext uri="{FF2B5EF4-FFF2-40B4-BE49-F238E27FC236}">
                <a16:creationId xmlns:a16="http://schemas.microsoft.com/office/drawing/2014/main" id="{6039B0BB-AE2A-48B4-BBD1-10EE9F56A1E4}"/>
              </a:ext>
            </a:extLst>
          </p:cNvPr>
          <p:cNvGrpSpPr>
            <a:grpSpLocks/>
          </p:cNvGrpSpPr>
          <p:nvPr/>
        </p:nvGrpSpPr>
        <p:grpSpPr bwMode="auto">
          <a:xfrm>
            <a:off x="2930649" y="4694797"/>
            <a:ext cx="1828801" cy="461963"/>
            <a:chOff x="3389" y="3185"/>
            <a:chExt cx="1152" cy="291"/>
          </a:xfrm>
        </p:grpSpPr>
        <p:graphicFrame>
          <p:nvGraphicFramePr>
            <p:cNvPr id="28723" name="Object 10">
              <a:extLst>
                <a:ext uri="{FF2B5EF4-FFF2-40B4-BE49-F238E27FC236}">
                  <a16:creationId xmlns:a16="http://schemas.microsoft.com/office/drawing/2014/main" id="{BE0622A1-1B1A-4E42-9F94-D652ABF300C6}"/>
                </a:ext>
              </a:extLst>
            </p:cNvPr>
            <p:cNvGraphicFramePr>
              <a:graphicFrameLocks noChangeAspect="1"/>
            </p:cNvGraphicFramePr>
            <p:nvPr>
              <p:extLst>
                <p:ext uri="{D42A27DB-BD31-4B8C-83A1-F6EECF244321}">
                  <p14:modId xmlns:p14="http://schemas.microsoft.com/office/powerpoint/2010/main" val="2006644044"/>
                </p:ext>
              </p:extLst>
            </p:nvPr>
          </p:nvGraphicFramePr>
          <p:xfrm>
            <a:off x="3995" y="3204"/>
            <a:ext cx="546" cy="227"/>
          </p:xfrm>
          <a:graphic>
            <a:graphicData uri="http://schemas.openxmlformats.org/presentationml/2006/ole">
              <mc:AlternateContent xmlns:mc="http://schemas.openxmlformats.org/markup-compatibility/2006">
                <mc:Choice xmlns:v="urn:schemas-microsoft-com:vml" Requires="v">
                  <p:oleObj spid="_x0000_s5126" name="公式" r:id="rId3" imgW="393359" imgH="164957" progId="Equation.3">
                    <p:embed/>
                  </p:oleObj>
                </mc:Choice>
                <mc:Fallback>
                  <p:oleObj name="公式" r:id="rId3" imgW="393359" imgH="164957" progId="Equation.3">
                    <p:embed/>
                    <p:pic>
                      <p:nvPicPr>
                        <p:cNvPr id="28723" name="Object 10">
                          <a:extLst>
                            <a:ext uri="{FF2B5EF4-FFF2-40B4-BE49-F238E27FC236}">
                              <a16:creationId xmlns:a16="http://schemas.microsoft.com/office/drawing/2014/main" id="{BE0622A1-1B1A-4E42-9F94-D652ABF30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 y="3204"/>
                          <a:ext cx="546" cy="227"/>
                        </a:xfrm>
                        <a:prstGeom prst="rect">
                          <a:avLst/>
                        </a:prstGeom>
                        <a:noFill/>
                        <a:ln>
                          <a:noFill/>
                        </a:ln>
                        <a:effectLst/>
                      </p:spPr>
                    </p:pic>
                  </p:oleObj>
                </mc:Fallback>
              </mc:AlternateContent>
            </a:graphicData>
          </a:graphic>
        </p:graphicFrame>
        <p:sp>
          <p:nvSpPr>
            <p:cNvPr id="28724" name="Rectangle 7">
              <a:extLst>
                <a:ext uri="{FF2B5EF4-FFF2-40B4-BE49-F238E27FC236}">
                  <a16:creationId xmlns:a16="http://schemas.microsoft.com/office/drawing/2014/main" id="{0122702E-A59F-4976-A9FA-3CB905B518E3}"/>
                </a:ext>
              </a:extLst>
            </p:cNvPr>
            <p:cNvSpPr>
              <a:spLocks noChangeArrowheads="1"/>
            </p:cNvSpPr>
            <p:nvPr/>
          </p:nvSpPr>
          <p:spPr bwMode="auto">
            <a:xfrm>
              <a:off x="3389" y="3185"/>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a:t>
              </a:r>
            </a:p>
          </p:txBody>
        </p:sp>
      </p:grpSp>
      <p:sp>
        <p:nvSpPr>
          <p:cNvPr id="28680" name="Text Box 16">
            <a:extLst>
              <a:ext uri="{FF2B5EF4-FFF2-40B4-BE49-F238E27FC236}">
                <a16:creationId xmlns:a16="http://schemas.microsoft.com/office/drawing/2014/main" id="{6E2A2E62-9C2D-40E9-99F2-808E0DDC031F}"/>
              </a:ext>
            </a:extLst>
          </p:cNvPr>
          <p:cNvSpPr txBox="1">
            <a:spLocks noChangeArrowheads="1"/>
          </p:cNvSpPr>
          <p:nvPr/>
        </p:nvSpPr>
        <p:spPr bwMode="auto">
          <a:xfrm>
            <a:off x="620183" y="3957300"/>
            <a:ext cx="3978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对一段均匀金属导体：</a:t>
            </a:r>
          </a:p>
        </p:txBody>
      </p:sp>
      <p:grpSp>
        <p:nvGrpSpPr>
          <p:cNvPr id="28681" name="Group 17">
            <a:extLst>
              <a:ext uri="{FF2B5EF4-FFF2-40B4-BE49-F238E27FC236}">
                <a16:creationId xmlns:a16="http://schemas.microsoft.com/office/drawing/2014/main" id="{37AA490F-B825-492F-9C42-55FEA959A8E2}"/>
              </a:ext>
            </a:extLst>
          </p:cNvPr>
          <p:cNvGrpSpPr>
            <a:grpSpLocks/>
          </p:cNvGrpSpPr>
          <p:nvPr/>
        </p:nvGrpSpPr>
        <p:grpSpPr bwMode="auto">
          <a:xfrm>
            <a:off x="4063027" y="3680607"/>
            <a:ext cx="3192959" cy="893073"/>
            <a:chOff x="1507" y="1944"/>
            <a:chExt cx="2093" cy="681"/>
          </a:xfrm>
        </p:grpSpPr>
        <p:graphicFrame>
          <p:nvGraphicFramePr>
            <p:cNvPr id="28719" name="Object 8">
              <a:extLst>
                <a:ext uri="{FF2B5EF4-FFF2-40B4-BE49-F238E27FC236}">
                  <a16:creationId xmlns:a16="http://schemas.microsoft.com/office/drawing/2014/main" id="{52E38F5C-67BD-4198-B12B-4437047AC267}"/>
                </a:ext>
              </a:extLst>
            </p:cNvPr>
            <p:cNvGraphicFramePr>
              <a:graphicFrameLocks noChangeAspect="1"/>
            </p:cNvGraphicFramePr>
            <p:nvPr>
              <p:extLst>
                <p:ext uri="{D42A27DB-BD31-4B8C-83A1-F6EECF244321}">
                  <p14:modId xmlns:p14="http://schemas.microsoft.com/office/powerpoint/2010/main" val="829298764"/>
                </p:ext>
              </p:extLst>
            </p:nvPr>
          </p:nvGraphicFramePr>
          <p:xfrm>
            <a:off x="1507" y="2026"/>
            <a:ext cx="936" cy="599"/>
          </p:xfrm>
          <a:graphic>
            <a:graphicData uri="http://schemas.openxmlformats.org/presentationml/2006/ole">
              <mc:AlternateContent xmlns:mc="http://schemas.openxmlformats.org/markup-compatibility/2006">
                <mc:Choice xmlns:v="urn:schemas-microsoft-com:vml" Requires="v">
                  <p:oleObj spid="_x0000_s5127" name="公式" r:id="rId5" imgW="634725" imgH="406224" progId="Equation.3">
                    <p:embed/>
                  </p:oleObj>
                </mc:Choice>
                <mc:Fallback>
                  <p:oleObj name="公式" r:id="rId5" imgW="634725" imgH="406224" progId="Equation.3">
                    <p:embed/>
                    <p:pic>
                      <p:nvPicPr>
                        <p:cNvPr id="28719" name="Object 8">
                          <a:extLst>
                            <a:ext uri="{FF2B5EF4-FFF2-40B4-BE49-F238E27FC236}">
                              <a16:creationId xmlns:a16="http://schemas.microsoft.com/office/drawing/2014/main" id="{52E38F5C-67BD-4198-B12B-4437047AC2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 y="2026"/>
                          <a:ext cx="936" cy="599"/>
                        </a:xfrm>
                        <a:prstGeom prst="rect">
                          <a:avLst/>
                        </a:prstGeom>
                        <a:noFill/>
                        <a:ln w="38100">
                          <a:solidFill>
                            <a:schemeClr val="bg1"/>
                          </a:solidFill>
                          <a:miter lim="800000"/>
                          <a:headEnd/>
                          <a:tailEnd/>
                        </a:ln>
                        <a:effectLst/>
                      </p:spPr>
                    </p:pic>
                  </p:oleObj>
                </mc:Fallback>
              </mc:AlternateContent>
            </a:graphicData>
          </a:graphic>
        </p:graphicFrame>
        <p:sp>
          <p:nvSpPr>
            <p:cNvPr id="28722" name="Text Box 21">
              <a:extLst>
                <a:ext uri="{FF2B5EF4-FFF2-40B4-BE49-F238E27FC236}">
                  <a16:creationId xmlns:a16="http://schemas.microsoft.com/office/drawing/2014/main" id="{11E73EF4-92D2-47C2-9A60-9AAA3DB9C826}"/>
                </a:ext>
              </a:extLst>
            </p:cNvPr>
            <p:cNvSpPr txBox="1">
              <a:spLocks noChangeArrowheads="1"/>
            </p:cNvSpPr>
            <p:nvPr/>
          </p:nvSpPr>
          <p:spPr bwMode="auto">
            <a:xfrm>
              <a:off x="2352" y="1944"/>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zh-CN" sz="2800" b="1">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6ABE9AEF-C026-4354-86BB-24DD43ADA832}"/>
              </a:ext>
            </a:extLst>
          </p:cNvPr>
          <p:cNvGrpSpPr/>
          <p:nvPr/>
        </p:nvGrpSpPr>
        <p:grpSpPr>
          <a:xfrm>
            <a:off x="5513187" y="183362"/>
            <a:ext cx="3505200" cy="2186783"/>
            <a:chOff x="5513187" y="183362"/>
            <a:chExt cx="3505200" cy="2186783"/>
          </a:xfrm>
        </p:grpSpPr>
        <p:grpSp>
          <p:nvGrpSpPr>
            <p:cNvPr id="28682" name="Group 22">
              <a:extLst>
                <a:ext uri="{FF2B5EF4-FFF2-40B4-BE49-F238E27FC236}">
                  <a16:creationId xmlns:a16="http://schemas.microsoft.com/office/drawing/2014/main" id="{ACA89066-36F7-45EA-97F5-4A8748778F0E}"/>
                </a:ext>
              </a:extLst>
            </p:cNvPr>
            <p:cNvGrpSpPr>
              <a:grpSpLocks/>
            </p:cNvGrpSpPr>
            <p:nvPr/>
          </p:nvGrpSpPr>
          <p:grpSpPr bwMode="auto">
            <a:xfrm>
              <a:off x="5674835" y="183362"/>
              <a:ext cx="3276600" cy="2062163"/>
              <a:chOff x="288" y="1080"/>
              <a:chExt cx="2064" cy="1299"/>
            </a:xfrm>
          </p:grpSpPr>
          <p:sp>
            <p:nvSpPr>
              <p:cNvPr id="28702" name="Line 23">
                <a:extLst>
                  <a:ext uri="{FF2B5EF4-FFF2-40B4-BE49-F238E27FC236}">
                    <a16:creationId xmlns:a16="http://schemas.microsoft.com/office/drawing/2014/main" id="{E705B509-A59F-47C7-8D17-78EF78C67581}"/>
                  </a:ext>
                </a:extLst>
              </p:cNvPr>
              <p:cNvSpPr>
                <a:spLocks noChangeShapeType="1"/>
              </p:cNvSpPr>
              <p:nvPr/>
            </p:nvSpPr>
            <p:spPr bwMode="auto">
              <a:xfrm>
                <a:off x="288" y="2028"/>
                <a:ext cx="19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Oval 24" descr="浅色上对角线">
                <a:extLst>
                  <a:ext uri="{FF2B5EF4-FFF2-40B4-BE49-F238E27FC236}">
                    <a16:creationId xmlns:a16="http://schemas.microsoft.com/office/drawing/2014/main" id="{7B675493-4386-451B-AC5B-60C375607214}"/>
                  </a:ext>
                </a:extLst>
              </p:cNvPr>
              <p:cNvSpPr>
                <a:spLocks noChangeArrowheads="1"/>
              </p:cNvSpPr>
              <p:nvPr/>
            </p:nvSpPr>
            <p:spPr bwMode="auto">
              <a:xfrm>
                <a:off x="1104" y="1392"/>
                <a:ext cx="192" cy="624"/>
              </a:xfrm>
              <a:prstGeom prst="ellipse">
                <a:avLst/>
              </a:prstGeom>
              <a:blipFill dpi="0" rotWithShape="0">
                <a:blip r:embed="rId7"/>
                <a:srcRect/>
                <a:tile tx="0" ty="0" sx="100000" sy="100000" flip="none" algn="tl"/>
              </a:blipFill>
              <a:ln w="28575">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704" name="Line 25">
                <a:extLst>
                  <a:ext uri="{FF2B5EF4-FFF2-40B4-BE49-F238E27FC236}">
                    <a16:creationId xmlns:a16="http://schemas.microsoft.com/office/drawing/2014/main" id="{E4EA0307-95A6-4B9E-BB53-E69179DE1745}"/>
                  </a:ext>
                </a:extLst>
              </p:cNvPr>
              <p:cNvSpPr>
                <a:spLocks noChangeShapeType="1"/>
              </p:cNvSpPr>
              <p:nvPr/>
            </p:nvSpPr>
            <p:spPr bwMode="auto">
              <a:xfrm>
                <a:off x="1200" y="1728"/>
                <a:ext cx="672" cy="0"/>
              </a:xfrm>
              <a:prstGeom prst="line">
                <a:avLst/>
              </a:prstGeom>
              <a:noFill/>
              <a:ln w="38100">
                <a:solidFill>
                  <a:srgbClr val="0000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Text Box 26">
                <a:extLst>
                  <a:ext uri="{FF2B5EF4-FFF2-40B4-BE49-F238E27FC236}">
                    <a16:creationId xmlns:a16="http://schemas.microsoft.com/office/drawing/2014/main" id="{04EEE0FF-4BDC-47BC-A99B-CC71BB77B771}"/>
                  </a:ext>
                </a:extLst>
              </p:cNvPr>
              <p:cNvSpPr txBox="1">
                <a:spLocks noChangeArrowheads="1"/>
              </p:cNvSpPr>
              <p:nvPr/>
            </p:nvSpPr>
            <p:spPr bwMode="auto">
              <a:xfrm>
                <a:off x="1284" y="13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S</a:t>
                </a:r>
              </a:p>
            </p:txBody>
          </p:sp>
          <p:sp>
            <p:nvSpPr>
              <p:cNvPr id="28706" name="Text Box 27">
                <a:extLst>
                  <a:ext uri="{FF2B5EF4-FFF2-40B4-BE49-F238E27FC236}">
                    <a16:creationId xmlns:a16="http://schemas.microsoft.com/office/drawing/2014/main" id="{5D1D3AF9-C3B7-47E8-90E0-DB81AF0F4418}"/>
                  </a:ext>
                </a:extLst>
              </p:cNvPr>
              <p:cNvSpPr txBox="1">
                <a:spLocks noChangeArrowheads="1"/>
              </p:cNvSpPr>
              <p:nvPr/>
            </p:nvSpPr>
            <p:spPr bwMode="auto">
              <a:xfrm>
                <a:off x="768" y="1548"/>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R</a:t>
                </a:r>
              </a:p>
            </p:txBody>
          </p:sp>
          <p:sp>
            <p:nvSpPr>
              <p:cNvPr id="28707" name="Line 28">
                <a:extLst>
                  <a:ext uri="{FF2B5EF4-FFF2-40B4-BE49-F238E27FC236}">
                    <a16:creationId xmlns:a16="http://schemas.microsoft.com/office/drawing/2014/main" id="{1340BE81-5572-466B-9CD1-239319D24144}"/>
                  </a:ext>
                </a:extLst>
              </p:cNvPr>
              <p:cNvSpPr>
                <a:spLocks noChangeShapeType="1"/>
              </p:cNvSpPr>
              <p:nvPr/>
            </p:nvSpPr>
            <p:spPr bwMode="auto">
              <a:xfrm>
                <a:off x="576" y="1152"/>
                <a:ext cx="0" cy="1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Line 29">
                <a:extLst>
                  <a:ext uri="{FF2B5EF4-FFF2-40B4-BE49-F238E27FC236}">
                    <a16:creationId xmlns:a16="http://schemas.microsoft.com/office/drawing/2014/main" id="{F23CB72E-5B2A-4903-B529-87769500BB8D}"/>
                  </a:ext>
                </a:extLst>
              </p:cNvPr>
              <p:cNvSpPr>
                <a:spLocks noChangeShapeType="1"/>
              </p:cNvSpPr>
              <p:nvPr/>
            </p:nvSpPr>
            <p:spPr bwMode="auto">
              <a:xfrm>
                <a:off x="2016" y="1140"/>
                <a:ext cx="0" cy="1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30">
                <a:extLst>
                  <a:ext uri="{FF2B5EF4-FFF2-40B4-BE49-F238E27FC236}">
                    <a16:creationId xmlns:a16="http://schemas.microsoft.com/office/drawing/2014/main" id="{B3989436-E0CB-49E7-895D-09D24708D58E}"/>
                  </a:ext>
                </a:extLst>
              </p:cNvPr>
              <p:cNvSpPr>
                <a:spLocks noChangeShapeType="1"/>
              </p:cNvSpPr>
              <p:nvPr/>
            </p:nvSpPr>
            <p:spPr bwMode="auto">
              <a:xfrm>
                <a:off x="1488" y="2208"/>
                <a:ext cx="52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31">
                <a:extLst>
                  <a:ext uri="{FF2B5EF4-FFF2-40B4-BE49-F238E27FC236}">
                    <a16:creationId xmlns:a16="http://schemas.microsoft.com/office/drawing/2014/main" id="{0C3D1D1C-1A21-4473-8607-655534545E0A}"/>
                  </a:ext>
                </a:extLst>
              </p:cNvPr>
              <p:cNvSpPr>
                <a:spLocks noChangeShapeType="1"/>
              </p:cNvSpPr>
              <p:nvPr/>
            </p:nvSpPr>
            <p:spPr bwMode="auto">
              <a:xfrm flipH="1">
                <a:off x="576" y="2208"/>
                <a:ext cx="52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Text Box 32">
                <a:extLst>
                  <a:ext uri="{FF2B5EF4-FFF2-40B4-BE49-F238E27FC236}">
                    <a16:creationId xmlns:a16="http://schemas.microsoft.com/office/drawing/2014/main" id="{A2DEE98B-5AFA-4EAB-AF42-058A354D3E8F}"/>
                  </a:ext>
                </a:extLst>
              </p:cNvPr>
              <p:cNvSpPr txBox="1">
                <a:spLocks noChangeArrowheads="1"/>
              </p:cNvSpPr>
              <p:nvPr/>
            </p:nvSpPr>
            <p:spPr bwMode="auto">
              <a:xfrm>
                <a:off x="1200" y="2052"/>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U</a:t>
                </a:r>
              </a:p>
            </p:txBody>
          </p:sp>
          <p:sp>
            <p:nvSpPr>
              <p:cNvPr id="28712" name="Line 33">
                <a:extLst>
                  <a:ext uri="{FF2B5EF4-FFF2-40B4-BE49-F238E27FC236}">
                    <a16:creationId xmlns:a16="http://schemas.microsoft.com/office/drawing/2014/main" id="{5EE52FF3-51B3-4E60-B0D1-0FBBDE29A3C2}"/>
                  </a:ext>
                </a:extLst>
              </p:cNvPr>
              <p:cNvSpPr>
                <a:spLocks noChangeShapeType="1"/>
              </p:cNvSpPr>
              <p:nvPr/>
            </p:nvSpPr>
            <p:spPr bwMode="auto">
              <a:xfrm>
                <a:off x="1488" y="1248"/>
                <a:ext cx="52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Line 34">
                <a:extLst>
                  <a:ext uri="{FF2B5EF4-FFF2-40B4-BE49-F238E27FC236}">
                    <a16:creationId xmlns:a16="http://schemas.microsoft.com/office/drawing/2014/main" id="{564D1AB8-9391-452B-B209-25A9EF11BA41}"/>
                  </a:ext>
                </a:extLst>
              </p:cNvPr>
              <p:cNvSpPr>
                <a:spLocks noChangeShapeType="1"/>
              </p:cNvSpPr>
              <p:nvPr/>
            </p:nvSpPr>
            <p:spPr bwMode="auto">
              <a:xfrm flipH="1">
                <a:off x="576" y="1248"/>
                <a:ext cx="52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Text Box 35">
                <a:extLst>
                  <a:ext uri="{FF2B5EF4-FFF2-40B4-BE49-F238E27FC236}">
                    <a16:creationId xmlns:a16="http://schemas.microsoft.com/office/drawing/2014/main" id="{B8E1C35F-3E63-4148-A634-CB4A6AA26AD4}"/>
                  </a:ext>
                </a:extLst>
              </p:cNvPr>
              <p:cNvSpPr txBox="1">
                <a:spLocks noChangeArrowheads="1"/>
              </p:cNvSpPr>
              <p:nvPr/>
            </p:nvSpPr>
            <p:spPr bwMode="auto">
              <a:xfrm>
                <a:off x="1224" y="108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28715" name="Text Box 36">
                <a:extLst>
                  <a:ext uri="{FF2B5EF4-FFF2-40B4-BE49-F238E27FC236}">
                    <a16:creationId xmlns:a16="http://schemas.microsoft.com/office/drawing/2014/main" id="{0078F1B4-9732-4587-9561-B3C9ED7A02ED}"/>
                  </a:ext>
                </a:extLst>
              </p:cNvPr>
              <p:cNvSpPr txBox="1">
                <a:spLocks noChangeArrowheads="1"/>
              </p:cNvSpPr>
              <p:nvPr/>
            </p:nvSpPr>
            <p:spPr bwMode="auto">
              <a:xfrm>
                <a:off x="336" y="158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28716" name="Text Box 37">
                <a:extLst>
                  <a:ext uri="{FF2B5EF4-FFF2-40B4-BE49-F238E27FC236}">
                    <a16:creationId xmlns:a16="http://schemas.microsoft.com/office/drawing/2014/main" id="{C0FC07E4-6174-439A-8DBC-EE4F9147A697}"/>
                  </a:ext>
                </a:extLst>
              </p:cNvPr>
              <p:cNvSpPr txBox="1">
                <a:spLocks noChangeArrowheads="1"/>
              </p:cNvSpPr>
              <p:nvPr/>
            </p:nvSpPr>
            <p:spPr bwMode="auto">
              <a:xfrm>
                <a:off x="2016" y="156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28717" name="Line 38">
                <a:extLst>
                  <a:ext uri="{FF2B5EF4-FFF2-40B4-BE49-F238E27FC236}">
                    <a16:creationId xmlns:a16="http://schemas.microsoft.com/office/drawing/2014/main" id="{BBFEB7DB-381E-4A18-B469-F4059F5CAE41}"/>
                  </a:ext>
                </a:extLst>
              </p:cNvPr>
              <p:cNvSpPr>
                <a:spLocks noChangeShapeType="1"/>
              </p:cNvSpPr>
              <p:nvPr/>
            </p:nvSpPr>
            <p:spPr bwMode="auto">
              <a:xfrm>
                <a:off x="288" y="1392"/>
                <a:ext cx="19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Text Box 39">
                <a:extLst>
                  <a:ext uri="{FF2B5EF4-FFF2-40B4-BE49-F238E27FC236}">
                    <a16:creationId xmlns:a16="http://schemas.microsoft.com/office/drawing/2014/main" id="{76E03DE3-A028-4E7A-B3B1-A388C10E7C58}"/>
                  </a:ext>
                </a:extLst>
              </p:cNvPr>
              <p:cNvSpPr txBox="1">
                <a:spLocks noChangeArrowheads="1"/>
              </p:cNvSpPr>
              <p:nvPr/>
            </p:nvSpPr>
            <p:spPr bwMode="auto">
              <a:xfrm>
                <a:off x="1440" y="169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p>
            </p:txBody>
          </p:sp>
        </p:grpSp>
        <p:sp>
          <p:nvSpPr>
            <p:cNvPr id="28684" name="Text Box 51">
              <a:extLst>
                <a:ext uri="{FF2B5EF4-FFF2-40B4-BE49-F238E27FC236}">
                  <a16:creationId xmlns:a16="http://schemas.microsoft.com/office/drawing/2014/main" id="{016AD208-3E5C-43BD-B835-92ABA8168E2B}"/>
                </a:ext>
              </a:extLst>
            </p:cNvPr>
            <p:cNvSpPr txBox="1">
              <a:spLocks noChangeArrowheads="1"/>
            </p:cNvSpPr>
            <p:nvPr/>
          </p:nvSpPr>
          <p:spPr bwMode="auto">
            <a:xfrm>
              <a:off x="5513187" y="185103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800" b="1" i="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a:t>
              </a:r>
              <a:endParaRPr lang="en-US" altLang="zh-CN" sz="2800" b="1"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685" name="Text Box 52">
              <a:extLst>
                <a:ext uri="{FF2B5EF4-FFF2-40B4-BE49-F238E27FC236}">
                  <a16:creationId xmlns:a16="http://schemas.microsoft.com/office/drawing/2014/main" id="{F6723735-F4FE-4371-84A2-42171C55AFBF}"/>
                </a:ext>
              </a:extLst>
            </p:cNvPr>
            <p:cNvSpPr txBox="1">
              <a:spLocks noChangeArrowheads="1"/>
            </p:cNvSpPr>
            <p:nvPr/>
          </p:nvSpPr>
          <p:spPr bwMode="auto">
            <a:xfrm>
              <a:off x="8332587" y="183198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800" b="1" i="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a:t>
              </a:r>
              <a:endParaRPr lang="en-US" altLang="zh-CN" sz="2800" b="1" i="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692" name="Text Box 54">
            <a:extLst>
              <a:ext uri="{FF2B5EF4-FFF2-40B4-BE49-F238E27FC236}">
                <a16:creationId xmlns:a16="http://schemas.microsoft.com/office/drawing/2014/main" id="{5E2A2639-07FB-4412-BDB4-59DA95AD7418}"/>
              </a:ext>
            </a:extLst>
          </p:cNvPr>
          <p:cNvSpPr txBox="1">
            <a:spLocks noChangeArrowheads="1"/>
          </p:cNvSpPr>
          <p:nvPr/>
        </p:nvSpPr>
        <p:spPr bwMode="auto">
          <a:xfrm>
            <a:off x="381000" y="242436"/>
            <a:ext cx="4833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欧姆定律  电阻  电阻率</a:t>
            </a:r>
            <a:endPar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8690" name="Object 33">
            <a:extLst>
              <a:ext uri="{FF2B5EF4-FFF2-40B4-BE49-F238E27FC236}">
                <a16:creationId xmlns:a16="http://schemas.microsoft.com/office/drawing/2014/main" id="{1E255867-CAD7-4CE6-98F6-30399D5659AE}"/>
              </a:ext>
            </a:extLst>
          </p:cNvPr>
          <p:cNvGraphicFramePr>
            <a:graphicFrameLocks noChangeAspect="1"/>
          </p:cNvGraphicFramePr>
          <p:nvPr>
            <p:extLst>
              <p:ext uri="{D42A27DB-BD31-4B8C-83A1-F6EECF244321}">
                <p14:modId xmlns:p14="http://schemas.microsoft.com/office/powerpoint/2010/main" val="2947966887"/>
              </p:ext>
            </p:extLst>
          </p:nvPr>
        </p:nvGraphicFramePr>
        <p:xfrm>
          <a:off x="3641369" y="5432593"/>
          <a:ext cx="3742542" cy="1012825"/>
        </p:xfrm>
        <a:graphic>
          <a:graphicData uri="http://schemas.openxmlformats.org/presentationml/2006/ole">
            <mc:AlternateContent xmlns:mc="http://schemas.openxmlformats.org/markup-compatibility/2006">
              <mc:Choice xmlns:v="urn:schemas-microsoft-com:vml" Requires="v">
                <p:oleObj spid="_x0000_s5128" name="公式" r:id="rId8" imgW="1365188" imgH="285816" progId="Equation.3">
                  <p:embed/>
                </p:oleObj>
              </mc:Choice>
              <mc:Fallback>
                <p:oleObj name="公式" r:id="rId8" imgW="1365188" imgH="285816" progId="Equation.3">
                  <p:embed/>
                  <p:pic>
                    <p:nvPicPr>
                      <p:cNvPr id="28690" name="Object 33">
                        <a:extLst>
                          <a:ext uri="{FF2B5EF4-FFF2-40B4-BE49-F238E27FC236}">
                            <a16:creationId xmlns:a16="http://schemas.microsoft.com/office/drawing/2014/main" id="{1E255867-CAD7-4CE6-98F6-30399D5659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1369" y="5432593"/>
                        <a:ext cx="3742542" cy="1012825"/>
                      </a:xfrm>
                      <a:prstGeom prst="rect">
                        <a:avLst/>
                      </a:prstGeom>
                      <a:noFill/>
                      <a:ln>
                        <a:noFill/>
                      </a:ln>
                    </p:spPr>
                  </p:pic>
                </p:oleObj>
              </mc:Fallback>
            </mc:AlternateContent>
          </a:graphicData>
        </a:graphic>
      </p:graphicFrame>
      <p:sp>
        <p:nvSpPr>
          <p:cNvPr id="28691" name="Text Box 34">
            <a:extLst>
              <a:ext uri="{FF2B5EF4-FFF2-40B4-BE49-F238E27FC236}">
                <a16:creationId xmlns:a16="http://schemas.microsoft.com/office/drawing/2014/main" id="{3C8A239F-6DBE-4EE7-94F7-13ED1BBC8C41}"/>
              </a:ext>
            </a:extLst>
          </p:cNvPr>
          <p:cNvSpPr txBox="1">
            <a:spLocks noChangeArrowheads="1"/>
          </p:cNvSpPr>
          <p:nvPr/>
        </p:nvSpPr>
        <p:spPr bwMode="auto">
          <a:xfrm>
            <a:off x="733435" y="5708818"/>
            <a:ext cx="2673716" cy="46196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当</a:t>
            </a:r>
            <a:r>
              <a:rPr lang="zh-CN" altLang="en-US" sz="2400" b="1" dirty="0">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rPr>
              <a:t>或</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不均匀时：</a:t>
            </a:r>
          </a:p>
        </p:txBody>
      </p:sp>
      <p:sp>
        <p:nvSpPr>
          <p:cNvPr id="28689" name="Slide Number Placeholder 1">
            <a:extLst>
              <a:ext uri="{FF2B5EF4-FFF2-40B4-BE49-F238E27FC236}">
                <a16:creationId xmlns:a16="http://schemas.microsoft.com/office/drawing/2014/main" id="{691188EE-A7E3-4052-8ADB-4B7A8D6B40E2}"/>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10</a:t>
            </a:fld>
            <a:endParaRPr kumimoji="0" lang="en-US" altLang="zh-CN" sz="1400"/>
          </a:p>
        </p:txBody>
      </p:sp>
      <p:sp>
        <p:nvSpPr>
          <p:cNvPr id="55" name="Text Box 54">
            <a:extLst>
              <a:ext uri="{FF2B5EF4-FFF2-40B4-BE49-F238E27FC236}">
                <a16:creationId xmlns:a16="http://schemas.microsoft.com/office/drawing/2014/main" id="{332062BC-BB5A-4B87-93F6-2CD9BCF5663B}"/>
              </a:ext>
            </a:extLst>
          </p:cNvPr>
          <p:cNvSpPr txBox="1">
            <a:spLocks noChangeArrowheads="1"/>
          </p:cNvSpPr>
          <p:nvPr/>
        </p:nvSpPr>
        <p:spPr bwMode="auto">
          <a:xfrm>
            <a:off x="1675637" y="2578536"/>
            <a:ext cx="13565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I=U/R</a:t>
            </a:r>
            <a:endParaRPr lang="zh-CN" altLang="en-US"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B21F6F4E-0AFB-E73B-3087-3F7E47BF6191}"/>
              </a:ext>
            </a:extLst>
          </p:cNvPr>
          <p:cNvGraphicFramePr>
            <a:graphicFrameLocks noChangeAspect="1"/>
          </p:cNvGraphicFramePr>
          <p:nvPr>
            <p:extLst>
              <p:ext uri="{D42A27DB-BD31-4B8C-83A1-F6EECF244321}">
                <p14:modId xmlns:p14="http://schemas.microsoft.com/office/powerpoint/2010/main" val="2416437309"/>
              </p:ext>
            </p:extLst>
          </p:nvPr>
        </p:nvGraphicFramePr>
        <p:xfrm>
          <a:off x="606357" y="1063482"/>
          <a:ext cx="1730102" cy="910580"/>
        </p:xfrm>
        <a:graphic>
          <a:graphicData uri="http://schemas.openxmlformats.org/presentationml/2006/ole">
            <mc:AlternateContent xmlns:mc="http://schemas.openxmlformats.org/markup-compatibility/2006">
              <mc:Choice xmlns:v="urn:schemas-microsoft-com:vml" Requires="v">
                <p:oleObj spid="_x0000_s5129" name="Equation" r:id="rId10" imgW="723600" imgH="380880" progId="Equation.DSMT4">
                  <p:embed/>
                </p:oleObj>
              </mc:Choice>
              <mc:Fallback>
                <p:oleObj name="Equation" r:id="rId10" imgW="723600" imgH="380880" progId="Equation.DSMT4">
                  <p:embed/>
                  <p:pic>
                    <p:nvPicPr>
                      <p:cNvPr id="2" name="对象 1">
                        <a:extLst>
                          <a:ext uri="{FF2B5EF4-FFF2-40B4-BE49-F238E27FC236}">
                            <a16:creationId xmlns:a16="http://schemas.microsoft.com/office/drawing/2014/main" id="{6D44AE6A-AC51-85A9-6417-2FFC0EB79200}"/>
                          </a:ext>
                        </a:extLst>
                      </p:cNvPr>
                      <p:cNvPicPr/>
                      <p:nvPr/>
                    </p:nvPicPr>
                    <p:blipFill>
                      <a:blip r:embed="rId11"/>
                      <a:stretch>
                        <a:fillRect/>
                      </a:stretch>
                    </p:blipFill>
                    <p:spPr>
                      <a:xfrm>
                        <a:off x="606357" y="1063482"/>
                        <a:ext cx="1730102" cy="91058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C29AC6E-4D2E-0B0B-73AB-E5620E87B33C}"/>
              </a:ext>
            </a:extLst>
          </p:cNvPr>
          <p:cNvSpPr txBox="1"/>
          <p:nvPr/>
        </p:nvSpPr>
        <p:spPr>
          <a:xfrm>
            <a:off x="2509142" y="1104540"/>
            <a:ext cx="3108543"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引入电势差</a:t>
            </a:r>
            <a:r>
              <a:rPr lang="en-US" altLang="zh-CN" sz="2400" dirty="0">
                <a:latin typeface="黑体" panose="02010609060101010101" pitchFamily="49" charset="-122"/>
                <a:ea typeface="黑体" panose="02010609060101010101" pitchFamily="49" charset="-122"/>
              </a:rPr>
              <a:t>U</a:t>
            </a:r>
            <a:r>
              <a:rPr lang="zh-CN" altLang="en-US" sz="2400" dirty="0">
                <a:latin typeface="黑体" panose="02010609060101010101" pitchFamily="49" charset="-122"/>
                <a:ea typeface="黑体" panose="02010609060101010101" pitchFamily="49" charset="-122"/>
              </a:rPr>
              <a:t>（电压）</a:t>
            </a:r>
          </a:p>
        </p:txBody>
      </p:sp>
      <p:sp>
        <p:nvSpPr>
          <p:cNvPr id="5" name="文本框 4">
            <a:extLst>
              <a:ext uri="{FF2B5EF4-FFF2-40B4-BE49-F238E27FC236}">
                <a16:creationId xmlns:a16="http://schemas.microsoft.com/office/drawing/2014/main" id="{A71DDAF8-5836-9EFE-4434-977848358058}"/>
              </a:ext>
            </a:extLst>
          </p:cNvPr>
          <p:cNvSpPr txBox="1"/>
          <p:nvPr/>
        </p:nvSpPr>
        <p:spPr>
          <a:xfrm>
            <a:off x="560129" y="1908678"/>
            <a:ext cx="464742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对于导体</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外加电压时能产生电流</a:t>
            </a:r>
          </a:p>
        </p:txBody>
      </p:sp>
      <p:sp>
        <p:nvSpPr>
          <p:cNvPr id="8" name="文本框 7">
            <a:extLst>
              <a:ext uri="{FF2B5EF4-FFF2-40B4-BE49-F238E27FC236}">
                <a16:creationId xmlns:a16="http://schemas.microsoft.com/office/drawing/2014/main" id="{F6D09BFF-B1F6-5000-626C-0642375002AD}"/>
              </a:ext>
            </a:extLst>
          </p:cNvPr>
          <p:cNvSpPr txBox="1"/>
          <p:nvPr/>
        </p:nvSpPr>
        <p:spPr>
          <a:xfrm>
            <a:off x="3453824" y="2667004"/>
            <a:ext cx="1511943" cy="461665"/>
          </a:xfrm>
          <a:prstGeom prst="rect">
            <a:avLst/>
          </a:prstGeom>
          <a:noFill/>
        </p:spPr>
        <p:txBody>
          <a:bodyPr wrap="square">
            <a:spAutoFit/>
          </a:bodyPr>
          <a:lstStyle/>
          <a:p>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欧姆定律</a:t>
            </a:r>
            <a:endParaRPr lang="zh-CN" altLang="en-US" sz="2400" dirty="0"/>
          </a:p>
        </p:txBody>
      </p:sp>
      <p:sp>
        <p:nvSpPr>
          <p:cNvPr id="10" name="文本框 9">
            <a:extLst>
              <a:ext uri="{FF2B5EF4-FFF2-40B4-BE49-F238E27FC236}">
                <a16:creationId xmlns:a16="http://schemas.microsoft.com/office/drawing/2014/main" id="{AB6EA4CE-8D7B-CF97-708A-BF169D64CB55}"/>
              </a:ext>
            </a:extLst>
          </p:cNvPr>
          <p:cNvSpPr txBox="1"/>
          <p:nvPr/>
        </p:nvSpPr>
        <p:spPr>
          <a:xfrm>
            <a:off x="374900" y="3271301"/>
            <a:ext cx="8769100" cy="430887"/>
          </a:xfrm>
          <a:prstGeom prst="rect">
            <a:avLst/>
          </a:prstGeom>
          <a:noFill/>
        </p:spPr>
        <p:txBody>
          <a:bodyPr wrap="square">
            <a:spAutoFit/>
          </a:bodyPr>
          <a:lstStyle/>
          <a:p>
            <a:r>
              <a:rPr lang="zh-CN" altLang="en-US" sz="2200" dirty="0">
                <a:solidFill>
                  <a:srgbClr val="333333"/>
                </a:solidFill>
                <a:latin typeface="黑体" panose="02010609060101010101" pitchFamily="49" charset="-122"/>
                <a:ea typeface="黑体" panose="02010609060101010101" pitchFamily="49" charset="-122"/>
              </a:rPr>
              <a:t>德国物理学家欧姆在</a:t>
            </a:r>
            <a:r>
              <a:rPr lang="en-US" altLang="zh-CN" sz="2200" b="0" i="0" dirty="0">
                <a:solidFill>
                  <a:srgbClr val="333333"/>
                </a:solidFill>
                <a:effectLst/>
                <a:latin typeface="黑体" panose="02010609060101010101" pitchFamily="49" charset="-122"/>
                <a:ea typeface="黑体" panose="02010609060101010101" pitchFamily="49" charset="-122"/>
              </a:rPr>
              <a:t>182</a:t>
            </a:r>
            <a:r>
              <a:rPr lang="en-US" altLang="zh-CN" sz="2200" dirty="0">
                <a:solidFill>
                  <a:srgbClr val="333333"/>
                </a:solidFill>
                <a:latin typeface="黑体" panose="02010609060101010101" pitchFamily="49" charset="-122"/>
                <a:ea typeface="黑体" panose="02010609060101010101" pitchFamily="49" charset="-122"/>
              </a:rPr>
              <a:t>6</a:t>
            </a:r>
            <a:r>
              <a:rPr lang="zh-CN" altLang="en-US" sz="2200" dirty="0">
                <a:solidFill>
                  <a:srgbClr val="333333"/>
                </a:solidFill>
                <a:latin typeface="黑体" panose="02010609060101010101" pitchFamily="49" charset="-122"/>
                <a:ea typeface="黑体" panose="02010609060101010101" pitchFamily="49" charset="-122"/>
              </a:rPr>
              <a:t>年</a:t>
            </a:r>
            <a:r>
              <a:rPr lang="zh-CN" altLang="en-US" sz="2200" b="0" i="0" dirty="0">
                <a:solidFill>
                  <a:srgbClr val="333333"/>
                </a:solidFill>
                <a:effectLst/>
                <a:latin typeface="黑体" panose="02010609060101010101" pitchFamily="49" charset="-122"/>
                <a:ea typeface="黑体" panose="02010609060101010101" pitchFamily="49" charset="-122"/>
              </a:rPr>
              <a:t>发表的</a:t>
            </a:r>
            <a:r>
              <a:rPr lang="en-US" altLang="zh-CN" sz="2200" b="0" i="0" dirty="0">
                <a:solidFill>
                  <a:srgbClr val="333333"/>
                </a:solidFill>
                <a:effectLst/>
                <a:latin typeface="黑体" panose="02010609060101010101" pitchFamily="49" charset="-122"/>
                <a:ea typeface="黑体" panose="02010609060101010101" pitchFamily="49" charset="-122"/>
              </a:rPr>
              <a:t>《</a:t>
            </a:r>
            <a:r>
              <a:rPr lang="zh-CN" altLang="en-US" sz="2200" b="0" i="0" dirty="0">
                <a:solidFill>
                  <a:srgbClr val="333333"/>
                </a:solidFill>
                <a:effectLst/>
                <a:latin typeface="黑体" panose="02010609060101010101" pitchFamily="49" charset="-122"/>
                <a:ea typeface="黑体" panose="02010609060101010101" pitchFamily="49" charset="-122"/>
              </a:rPr>
              <a:t>金属导电定律的测定</a:t>
            </a:r>
            <a:r>
              <a:rPr lang="en-US" altLang="zh-CN" sz="2200" b="0" i="0" dirty="0">
                <a:solidFill>
                  <a:srgbClr val="333333"/>
                </a:solidFill>
                <a:effectLst/>
                <a:latin typeface="黑体" panose="02010609060101010101" pitchFamily="49" charset="-122"/>
                <a:ea typeface="黑体" panose="02010609060101010101" pitchFamily="49" charset="-122"/>
              </a:rPr>
              <a:t>》</a:t>
            </a:r>
            <a:r>
              <a:rPr lang="zh-CN" altLang="en-US" sz="2200" b="0" i="0" dirty="0">
                <a:solidFill>
                  <a:srgbClr val="333333"/>
                </a:solidFill>
                <a:effectLst/>
                <a:latin typeface="黑体" panose="02010609060101010101" pitchFamily="49" charset="-122"/>
                <a:ea typeface="黑体" panose="02010609060101010101" pitchFamily="49" charset="-122"/>
              </a:rPr>
              <a:t>论文提出。</a:t>
            </a:r>
            <a:endParaRPr lang="zh-CN" altLang="en-US" sz="2200"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id="{B0EA9AF1-3111-D94D-23D4-685D2B08C6E6}"/>
              </a:ext>
            </a:extLst>
          </p:cNvPr>
          <p:cNvCxnSpPr/>
          <p:nvPr/>
        </p:nvCxnSpPr>
        <p:spPr>
          <a:xfrm flipV="1">
            <a:off x="6304048" y="3895023"/>
            <a:ext cx="2028539" cy="42442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64F7D8D-8F40-8BD8-C919-291A38F7847C}"/>
              </a:ext>
            </a:extLst>
          </p:cNvPr>
          <p:cNvCxnSpPr>
            <a:cxnSpLocks/>
          </p:cNvCxnSpPr>
          <p:nvPr/>
        </p:nvCxnSpPr>
        <p:spPr>
          <a:xfrm>
            <a:off x="6304048" y="4784864"/>
            <a:ext cx="2067369" cy="15054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EBD12169-A50B-77E7-F66A-3073E949C5FE}"/>
              </a:ext>
            </a:extLst>
          </p:cNvPr>
          <p:cNvSpPr/>
          <p:nvPr/>
        </p:nvSpPr>
        <p:spPr>
          <a:xfrm>
            <a:off x="6235452" y="4310192"/>
            <a:ext cx="165610" cy="461963"/>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BB75B62-C4D4-F4A3-6475-1F5BAE839343}"/>
              </a:ext>
            </a:extLst>
          </p:cNvPr>
          <p:cNvSpPr/>
          <p:nvPr/>
        </p:nvSpPr>
        <p:spPr>
          <a:xfrm>
            <a:off x="8189993" y="3895947"/>
            <a:ext cx="285187" cy="103946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468805A9-900D-CA80-8626-D3E0FAECF2EA}"/>
              </a:ext>
            </a:extLst>
          </p:cNvPr>
          <p:cNvGrpSpPr/>
          <p:nvPr/>
        </p:nvGrpSpPr>
        <p:grpSpPr>
          <a:xfrm>
            <a:off x="7035532" y="4120592"/>
            <a:ext cx="366936" cy="756000"/>
            <a:chOff x="7933957" y="5259957"/>
            <a:chExt cx="366936" cy="756000"/>
          </a:xfrm>
        </p:grpSpPr>
        <p:grpSp>
          <p:nvGrpSpPr>
            <p:cNvPr id="22" name="组合 21">
              <a:extLst>
                <a:ext uri="{FF2B5EF4-FFF2-40B4-BE49-F238E27FC236}">
                  <a16:creationId xmlns:a16="http://schemas.microsoft.com/office/drawing/2014/main" id="{F15E9977-3799-6552-0BAA-BFB072021973}"/>
                </a:ext>
              </a:extLst>
            </p:cNvPr>
            <p:cNvGrpSpPr/>
            <p:nvPr/>
          </p:nvGrpSpPr>
          <p:grpSpPr>
            <a:xfrm>
              <a:off x="7933957" y="5297508"/>
              <a:ext cx="206156" cy="696859"/>
              <a:chOff x="7929262" y="5285176"/>
              <a:chExt cx="312957" cy="894162"/>
            </a:xfrm>
          </p:grpSpPr>
          <p:sp>
            <p:nvSpPr>
              <p:cNvPr id="20" name="弧形 19">
                <a:extLst>
                  <a:ext uri="{FF2B5EF4-FFF2-40B4-BE49-F238E27FC236}">
                    <a16:creationId xmlns:a16="http://schemas.microsoft.com/office/drawing/2014/main" id="{A25F7034-EC00-7425-9F9B-60A453600AC3}"/>
                  </a:ext>
                </a:extLst>
              </p:cNvPr>
              <p:cNvSpPr/>
              <p:nvPr/>
            </p:nvSpPr>
            <p:spPr>
              <a:xfrm flipH="1">
                <a:off x="7929262" y="5285176"/>
                <a:ext cx="309367" cy="894162"/>
              </a:xfrm>
              <a:prstGeom prst="arc">
                <a:avLst>
                  <a:gd name="adj1" fmla="val 15986910"/>
                  <a:gd name="adj2" fmla="val 5597788"/>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a:extLst>
                  <a:ext uri="{FF2B5EF4-FFF2-40B4-BE49-F238E27FC236}">
                    <a16:creationId xmlns:a16="http://schemas.microsoft.com/office/drawing/2014/main" id="{42491E12-5FB3-1052-4631-CEB083721228}"/>
                  </a:ext>
                </a:extLst>
              </p:cNvPr>
              <p:cNvSpPr/>
              <p:nvPr/>
            </p:nvSpPr>
            <p:spPr>
              <a:xfrm>
                <a:off x="7932852" y="5293733"/>
                <a:ext cx="309367" cy="885605"/>
              </a:xfrm>
              <a:prstGeom prst="arc">
                <a:avLst>
                  <a:gd name="adj1" fmla="val 16200000"/>
                  <a:gd name="adj2" fmla="val 5471559"/>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C1B505ED-8C1A-3C4E-BE42-F9B588910554}"/>
                </a:ext>
              </a:extLst>
            </p:cNvPr>
            <p:cNvGrpSpPr/>
            <p:nvPr/>
          </p:nvGrpSpPr>
          <p:grpSpPr>
            <a:xfrm>
              <a:off x="8052330" y="5259957"/>
              <a:ext cx="248563" cy="756000"/>
              <a:chOff x="7929262" y="5274875"/>
              <a:chExt cx="312957" cy="894162"/>
            </a:xfrm>
          </p:grpSpPr>
          <p:sp>
            <p:nvSpPr>
              <p:cNvPr id="24" name="弧形 23">
                <a:extLst>
                  <a:ext uri="{FF2B5EF4-FFF2-40B4-BE49-F238E27FC236}">
                    <a16:creationId xmlns:a16="http://schemas.microsoft.com/office/drawing/2014/main" id="{63850118-054F-D4D7-B6F9-D78FE23D51EE}"/>
                  </a:ext>
                </a:extLst>
              </p:cNvPr>
              <p:cNvSpPr/>
              <p:nvPr/>
            </p:nvSpPr>
            <p:spPr>
              <a:xfrm flipH="1">
                <a:off x="7929262" y="5274875"/>
                <a:ext cx="309367" cy="894162"/>
              </a:xfrm>
              <a:prstGeom prst="arc">
                <a:avLst>
                  <a:gd name="adj1" fmla="val 15986910"/>
                  <a:gd name="adj2" fmla="val 5597788"/>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弧形 24">
                <a:extLst>
                  <a:ext uri="{FF2B5EF4-FFF2-40B4-BE49-F238E27FC236}">
                    <a16:creationId xmlns:a16="http://schemas.microsoft.com/office/drawing/2014/main" id="{41D6A762-4C7A-F275-40DC-4387047432C9}"/>
                  </a:ext>
                </a:extLst>
              </p:cNvPr>
              <p:cNvSpPr/>
              <p:nvPr/>
            </p:nvSpPr>
            <p:spPr>
              <a:xfrm>
                <a:off x="7932852" y="5283432"/>
                <a:ext cx="309367" cy="885605"/>
              </a:xfrm>
              <a:prstGeom prst="arc">
                <a:avLst>
                  <a:gd name="adj1" fmla="val 16200000"/>
                  <a:gd name="adj2" fmla="val 5471559"/>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cxnSp>
        <p:nvCxnSpPr>
          <p:cNvPr id="28" name="直接箭头连接符 27">
            <a:extLst>
              <a:ext uri="{FF2B5EF4-FFF2-40B4-BE49-F238E27FC236}">
                <a16:creationId xmlns:a16="http://schemas.microsoft.com/office/drawing/2014/main" id="{9AAD69DD-EDE4-4764-2513-0B5D3B2121C6}"/>
              </a:ext>
            </a:extLst>
          </p:cNvPr>
          <p:cNvCxnSpPr>
            <a:cxnSpLocks/>
          </p:cNvCxnSpPr>
          <p:nvPr/>
        </p:nvCxnSpPr>
        <p:spPr>
          <a:xfrm flipV="1">
            <a:off x="6284290" y="4261921"/>
            <a:ext cx="1739230" cy="20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9DD22E2-FA72-B2D8-4C54-259BA329F993}"/>
              </a:ext>
            </a:extLst>
          </p:cNvPr>
          <p:cNvCxnSpPr>
            <a:cxnSpLocks/>
          </p:cNvCxnSpPr>
          <p:nvPr/>
        </p:nvCxnSpPr>
        <p:spPr>
          <a:xfrm flipV="1">
            <a:off x="6287216" y="4546563"/>
            <a:ext cx="1752745" cy="1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4028333-76D2-FFB5-B7FD-41E55B79F3BC}"/>
              </a:ext>
            </a:extLst>
          </p:cNvPr>
          <p:cNvCxnSpPr>
            <a:cxnSpLocks/>
          </p:cNvCxnSpPr>
          <p:nvPr/>
        </p:nvCxnSpPr>
        <p:spPr>
          <a:xfrm>
            <a:off x="6303395" y="4645835"/>
            <a:ext cx="1720125" cy="11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5371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868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67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86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69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8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80" grpId="0"/>
      <p:bldP spid="28691" grpId="0"/>
      <p:bldP spid="55" grpId="0"/>
      <p:bldP spid="4" grpId="0"/>
      <p:bldP spid="5" grpId="0"/>
      <p:bldP spid="8" grpId="0"/>
      <p:bldP spid="10" grpId="0"/>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0A84E70D-7697-4803-A330-0CF4E013F55D}"/>
              </a:ext>
            </a:extLst>
          </p:cNvPr>
          <p:cNvSpPr txBox="1">
            <a:spLocks noChangeArrowheads="1"/>
          </p:cNvSpPr>
          <p:nvPr/>
        </p:nvSpPr>
        <p:spPr bwMode="auto">
          <a:xfrm>
            <a:off x="297269" y="215123"/>
            <a:ext cx="8627654" cy="18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一块扇形碳制电极厚为</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，电流从半径为</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的端面</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S</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流向半径为</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en-US" sz="2800" b="1" i="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的端面</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S</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，扇形张角为</a:t>
            </a:r>
            <a:r>
              <a:rPr lang="zh-CN" altLang="en-US" sz="28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，求：</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S</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en-US" sz="2800" b="1" i="1" dirty="0">
                <a:latin typeface="Times New Roman" panose="02020603050405020304" pitchFamily="18" charset="0"/>
                <a:ea typeface="黑体" panose="02010609060101010101" pitchFamily="49" charset="-122"/>
                <a:cs typeface="Times New Roman" panose="02020603050405020304" pitchFamily="18" charset="0"/>
              </a:rPr>
              <a:t>S</a:t>
            </a:r>
            <a:r>
              <a:rPr lang="en-US" altLang="en-US" sz="2800" b="1"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之间的电阻。</a:t>
            </a:r>
          </a:p>
        </p:txBody>
      </p:sp>
      <p:graphicFrame>
        <p:nvGraphicFramePr>
          <p:cNvPr id="51203" name="Object 3">
            <a:extLst>
              <a:ext uri="{FF2B5EF4-FFF2-40B4-BE49-F238E27FC236}">
                <a16:creationId xmlns:a16="http://schemas.microsoft.com/office/drawing/2014/main" id="{782F96CE-A657-4A6E-8D64-0F172D04DA1A}"/>
              </a:ext>
            </a:extLst>
          </p:cNvPr>
          <p:cNvGraphicFramePr>
            <a:graphicFrameLocks noChangeAspect="1"/>
          </p:cNvGraphicFramePr>
          <p:nvPr/>
        </p:nvGraphicFramePr>
        <p:xfrm>
          <a:off x="1117600" y="2601913"/>
          <a:ext cx="3763963" cy="1122362"/>
        </p:xfrm>
        <a:graphic>
          <a:graphicData uri="http://schemas.openxmlformats.org/presentationml/2006/ole">
            <mc:AlternateContent xmlns:mc="http://schemas.openxmlformats.org/markup-compatibility/2006">
              <mc:Choice xmlns:v="urn:schemas-microsoft-com:vml" Requires="v">
                <p:oleObj spid="_x0000_s6149" name="公式" r:id="rId3" imgW="1143000" imgH="393700" progId="Equation.3">
                  <p:embed/>
                </p:oleObj>
              </mc:Choice>
              <mc:Fallback>
                <p:oleObj name="公式" r:id="rId3" imgW="1143000" imgH="393700" progId="Equation.3">
                  <p:embed/>
                  <p:pic>
                    <p:nvPicPr>
                      <p:cNvPr id="51203" name="Object 3">
                        <a:extLst>
                          <a:ext uri="{FF2B5EF4-FFF2-40B4-BE49-F238E27FC236}">
                            <a16:creationId xmlns:a16="http://schemas.microsoft.com/office/drawing/2014/main" id="{782F96CE-A657-4A6E-8D64-0F172D04D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601913"/>
                        <a:ext cx="3763963"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a:extLst>
              <a:ext uri="{FF2B5EF4-FFF2-40B4-BE49-F238E27FC236}">
                <a16:creationId xmlns:a16="http://schemas.microsoft.com/office/drawing/2014/main" id="{404EFC7D-9FDD-47AC-BC4B-9659C5070C35}"/>
              </a:ext>
            </a:extLst>
          </p:cNvPr>
          <p:cNvGraphicFramePr>
            <a:graphicFrameLocks noChangeAspect="1"/>
          </p:cNvGraphicFramePr>
          <p:nvPr>
            <p:extLst>
              <p:ext uri="{D42A27DB-BD31-4B8C-83A1-F6EECF244321}">
                <p14:modId xmlns:p14="http://schemas.microsoft.com/office/powerpoint/2010/main" val="3504893398"/>
              </p:ext>
            </p:extLst>
          </p:nvPr>
        </p:nvGraphicFramePr>
        <p:xfrm>
          <a:off x="566545" y="3989936"/>
          <a:ext cx="2906713" cy="1068387"/>
        </p:xfrm>
        <a:graphic>
          <a:graphicData uri="http://schemas.openxmlformats.org/presentationml/2006/ole">
            <mc:AlternateContent xmlns:mc="http://schemas.openxmlformats.org/markup-compatibility/2006">
              <mc:Choice xmlns:v="urn:schemas-microsoft-com:vml" Requires="v">
                <p:oleObj spid="_x0000_s6150" name="Equation" r:id="rId5" imgW="926698" imgH="393529" progId="Equation.3">
                  <p:embed/>
                </p:oleObj>
              </mc:Choice>
              <mc:Fallback>
                <p:oleObj name="Equation" r:id="rId5" imgW="926698" imgH="393529" progId="Equation.3">
                  <p:embed/>
                  <p:pic>
                    <p:nvPicPr>
                      <p:cNvPr id="51204" name="Object 4">
                        <a:extLst>
                          <a:ext uri="{FF2B5EF4-FFF2-40B4-BE49-F238E27FC236}">
                            <a16:creationId xmlns:a16="http://schemas.microsoft.com/office/drawing/2014/main" id="{404EFC7D-9FDD-47AC-BC4B-9659C5070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545" y="3989936"/>
                        <a:ext cx="2906713"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9B9FAE95-AE8A-49E7-8C52-53B98C5FA1DC}"/>
              </a:ext>
            </a:extLst>
          </p:cNvPr>
          <p:cNvGraphicFramePr>
            <a:graphicFrameLocks noChangeAspect="1"/>
          </p:cNvGraphicFramePr>
          <p:nvPr>
            <p:extLst>
              <p:ext uri="{D42A27DB-BD31-4B8C-83A1-F6EECF244321}">
                <p14:modId xmlns:p14="http://schemas.microsoft.com/office/powerpoint/2010/main" val="66093268"/>
              </p:ext>
            </p:extLst>
          </p:nvPr>
        </p:nvGraphicFramePr>
        <p:xfrm>
          <a:off x="645919" y="5251405"/>
          <a:ext cx="2747963" cy="1173162"/>
        </p:xfrm>
        <a:graphic>
          <a:graphicData uri="http://schemas.openxmlformats.org/presentationml/2006/ole">
            <mc:AlternateContent xmlns:mc="http://schemas.openxmlformats.org/markup-compatibility/2006">
              <mc:Choice xmlns:v="urn:schemas-microsoft-com:vml" Requires="v">
                <p:oleObj spid="_x0000_s6151" name="公式" r:id="rId7" imgW="724023" imgH="317529" progId="Equation.3">
                  <p:embed/>
                </p:oleObj>
              </mc:Choice>
              <mc:Fallback>
                <p:oleObj name="公式" r:id="rId7" imgW="724023" imgH="317529" progId="Equation.3">
                  <p:embed/>
                  <p:pic>
                    <p:nvPicPr>
                      <p:cNvPr id="51205" name="Object 5">
                        <a:extLst>
                          <a:ext uri="{FF2B5EF4-FFF2-40B4-BE49-F238E27FC236}">
                            <a16:creationId xmlns:a16="http://schemas.microsoft.com/office/drawing/2014/main" id="{9B9FAE95-AE8A-49E7-8C52-53B98C5FA1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919" y="5251405"/>
                        <a:ext cx="27479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4" name="Rectangle 44">
            <a:extLst>
              <a:ext uri="{FF2B5EF4-FFF2-40B4-BE49-F238E27FC236}">
                <a16:creationId xmlns:a16="http://schemas.microsoft.com/office/drawing/2014/main" id="{7866B5F7-66F2-472F-BA25-3022D61BC131}"/>
              </a:ext>
            </a:extLst>
          </p:cNvPr>
          <p:cNvSpPr>
            <a:spLocks noChangeArrowheads="1"/>
          </p:cNvSpPr>
          <p:nvPr/>
        </p:nvSpPr>
        <p:spPr bwMode="auto">
          <a:xfrm>
            <a:off x="120083" y="2837306"/>
            <a:ext cx="1004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4" name="Picture 3">
            <a:extLst>
              <a:ext uri="{FF2B5EF4-FFF2-40B4-BE49-F238E27FC236}">
                <a16:creationId xmlns:a16="http://schemas.microsoft.com/office/drawing/2014/main" id="{56539A2F-7256-4B0A-A888-FC43F66C2BF7}"/>
              </a:ext>
            </a:extLst>
          </p:cNvPr>
          <p:cNvPicPr>
            <a:picLocks noChangeAspect="1"/>
          </p:cNvPicPr>
          <p:nvPr/>
        </p:nvPicPr>
        <p:blipFill>
          <a:blip r:embed="rId9"/>
          <a:stretch>
            <a:fillRect/>
          </a:stretch>
        </p:blipFill>
        <p:spPr>
          <a:xfrm>
            <a:off x="5670743" y="1921556"/>
            <a:ext cx="3019425" cy="2552700"/>
          </a:xfrm>
          <a:prstGeom prst="rect">
            <a:avLst/>
          </a:prstGeom>
          <a:ln>
            <a:noFill/>
          </a:ln>
          <a:effectLst/>
        </p:spPr>
      </p:pic>
      <p:sp>
        <p:nvSpPr>
          <p:cNvPr id="31752" name="Slide Number Placeholder 1">
            <a:extLst>
              <a:ext uri="{FF2B5EF4-FFF2-40B4-BE49-F238E27FC236}">
                <a16:creationId xmlns:a16="http://schemas.microsoft.com/office/drawing/2014/main" id="{A3CEAF42-CF4F-4125-A45F-1816FA872C64}"/>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11</a:t>
            </a:fld>
            <a:endParaRPr kumimoji="0" lang="en-US" altLang="zh-CN" sz="1400"/>
          </a:p>
        </p:txBody>
      </p:sp>
      <p:grpSp>
        <p:nvGrpSpPr>
          <p:cNvPr id="23" name="组合 22">
            <a:extLst>
              <a:ext uri="{FF2B5EF4-FFF2-40B4-BE49-F238E27FC236}">
                <a16:creationId xmlns:a16="http://schemas.microsoft.com/office/drawing/2014/main" id="{2565CD98-683F-4477-BE96-DDB4354D3843}"/>
              </a:ext>
            </a:extLst>
          </p:cNvPr>
          <p:cNvGrpSpPr/>
          <p:nvPr/>
        </p:nvGrpSpPr>
        <p:grpSpPr>
          <a:xfrm>
            <a:off x="7010991" y="2337183"/>
            <a:ext cx="1067884" cy="1707552"/>
            <a:chOff x="7341917" y="1988840"/>
            <a:chExt cx="1067884" cy="1707552"/>
          </a:xfrm>
          <a:effectLst/>
        </p:grpSpPr>
        <p:sp>
          <p:nvSpPr>
            <p:cNvPr id="2" name="弧形 1">
              <a:extLst>
                <a:ext uri="{FF2B5EF4-FFF2-40B4-BE49-F238E27FC236}">
                  <a16:creationId xmlns:a16="http://schemas.microsoft.com/office/drawing/2014/main" id="{B8A9FFA1-AF79-485A-ACC1-04B94A25F7F2}"/>
                </a:ext>
              </a:extLst>
            </p:cNvPr>
            <p:cNvSpPr/>
            <p:nvPr/>
          </p:nvSpPr>
          <p:spPr bwMode="auto">
            <a:xfrm rot="21018337">
              <a:off x="7441252" y="1992287"/>
              <a:ext cx="968549" cy="1008112"/>
            </a:xfrm>
            <a:prstGeom prst="arc">
              <a:avLst>
                <a:gd name="adj1" fmla="val 16200000"/>
                <a:gd name="adj2" fmla="val 21223311"/>
              </a:avLst>
            </a:prstGeom>
            <a:noFill/>
            <a:ln w="25400" cap="flat" cmpd="sng" algn="ctr">
              <a:solidFill>
                <a:srgbClr val="FF0000"/>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0" name="弧形 9">
              <a:extLst>
                <a:ext uri="{FF2B5EF4-FFF2-40B4-BE49-F238E27FC236}">
                  <a16:creationId xmlns:a16="http://schemas.microsoft.com/office/drawing/2014/main" id="{B5A3EF87-CA2F-4AAB-BBBE-3506F4AAA8C0}"/>
                </a:ext>
              </a:extLst>
            </p:cNvPr>
            <p:cNvSpPr/>
            <p:nvPr/>
          </p:nvSpPr>
          <p:spPr bwMode="auto">
            <a:xfrm rot="21018337">
              <a:off x="7405601" y="2630461"/>
              <a:ext cx="968549" cy="1008112"/>
            </a:xfrm>
            <a:prstGeom prst="arc">
              <a:avLst>
                <a:gd name="adj1" fmla="val 16200000"/>
                <a:gd name="adj2" fmla="val 21223311"/>
              </a:avLst>
            </a:prstGeom>
            <a:noFill/>
            <a:ln w="25400" cap="flat" cmpd="sng" algn="ctr">
              <a:solidFill>
                <a:srgbClr val="FF0000"/>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6" name="弧形 15">
              <a:extLst>
                <a:ext uri="{FF2B5EF4-FFF2-40B4-BE49-F238E27FC236}">
                  <a16:creationId xmlns:a16="http://schemas.microsoft.com/office/drawing/2014/main" id="{D755DAF7-30CD-4AA8-881C-38A695D59C0E}"/>
                </a:ext>
              </a:extLst>
            </p:cNvPr>
            <p:cNvSpPr/>
            <p:nvPr/>
          </p:nvSpPr>
          <p:spPr bwMode="auto">
            <a:xfrm rot="21018337">
              <a:off x="7351735" y="2041778"/>
              <a:ext cx="968549" cy="1008112"/>
            </a:xfrm>
            <a:prstGeom prst="arc">
              <a:avLst>
                <a:gd name="adj1" fmla="val 16200000"/>
                <a:gd name="adj2" fmla="val 21148637"/>
              </a:avLst>
            </a:prstGeom>
            <a:noFill/>
            <a:ln w="25400" cap="flat" cmpd="sng" algn="ctr">
              <a:solidFill>
                <a:srgbClr val="FF0000"/>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7" name="弧形 16">
              <a:extLst>
                <a:ext uri="{FF2B5EF4-FFF2-40B4-BE49-F238E27FC236}">
                  <a16:creationId xmlns:a16="http://schemas.microsoft.com/office/drawing/2014/main" id="{7AFB327B-38C3-47CF-A324-9251851E7E7E}"/>
                </a:ext>
              </a:extLst>
            </p:cNvPr>
            <p:cNvSpPr/>
            <p:nvPr/>
          </p:nvSpPr>
          <p:spPr bwMode="auto">
            <a:xfrm rot="21194730">
              <a:off x="7341917" y="2688280"/>
              <a:ext cx="968549" cy="1008112"/>
            </a:xfrm>
            <a:prstGeom prst="arc">
              <a:avLst>
                <a:gd name="adj1" fmla="val 16200000"/>
                <a:gd name="adj2" fmla="val 20545383"/>
              </a:avLst>
            </a:prstGeom>
            <a:noFill/>
            <a:ln w="25400" cap="flat" cmpd="sng" algn="ctr">
              <a:solidFill>
                <a:srgbClr val="FF0000"/>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grpSp>
          <p:nvGrpSpPr>
            <p:cNvPr id="11" name="组合 10">
              <a:extLst>
                <a:ext uri="{FF2B5EF4-FFF2-40B4-BE49-F238E27FC236}">
                  <a16:creationId xmlns:a16="http://schemas.microsoft.com/office/drawing/2014/main" id="{8A9141DE-1C79-411A-92EE-8A2BD6E0970B}"/>
                </a:ext>
              </a:extLst>
            </p:cNvPr>
            <p:cNvGrpSpPr/>
            <p:nvPr/>
          </p:nvGrpSpPr>
          <p:grpSpPr>
            <a:xfrm>
              <a:off x="7762210" y="2011246"/>
              <a:ext cx="626214" cy="980421"/>
              <a:chOff x="7762210" y="2021891"/>
              <a:chExt cx="626214" cy="980421"/>
            </a:xfrm>
          </p:grpSpPr>
          <p:cxnSp>
            <p:nvCxnSpPr>
              <p:cNvPr id="13" name="直接连接符 12">
                <a:extLst>
                  <a:ext uri="{FF2B5EF4-FFF2-40B4-BE49-F238E27FC236}">
                    <a16:creationId xmlns:a16="http://schemas.microsoft.com/office/drawing/2014/main" id="{54A6BE70-09DC-412B-8AC2-AC90CFEF9595}"/>
                  </a:ext>
                </a:extLst>
              </p:cNvPr>
              <p:cNvCxnSpPr>
                <a:cxnSpLocks/>
              </p:cNvCxnSpPr>
              <p:nvPr/>
            </p:nvCxnSpPr>
            <p:spPr bwMode="auto">
              <a:xfrm>
                <a:off x="8388424" y="2365554"/>
                <a:ext cx="0" cy="631398"/>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18" name="直接连接符 17">
                <a:extLst>
                  <a:ext uri="{FF2B5EF4-FFF2-40B4-BE49-F238E27FC236}">
                    <a16:creationId xmlns:a16="http://schemas.microsoft.com/office/drawing/2014/main" id="{4AC28192-E4CD-48BF-BB57-768996E642C8}"/>
                  </a:ext>
                </a:extLst>
              </p:cNvPr>
              <p:cNvCxnSpPr>
                <a:cxnSpLocks/>
              </p:cNvCxnSpPr>
              <p:nvPr/>
            </p:nvCxnSpPr>
            <p:spPr bwMode="auto">
              <a:xfrm>
                <a:off x="8283365" y="2370914"/>
                <a:ext cx="0" cy="631398"/>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19" name="直接连接符 18">
                <a:extLst>
                  <a:ext uri="{FF2B5EF4-FFF2-40B4-BE49-F238E27FC236}">
                    <a16:creationId xmlns:a16="http://schemas.microsoft.com/office/drawing/2014/main" id="{7CDC353D-8BC8-4A31-B7E1-7EF76F4C195B}"/>
                  </a:ext>
                </a:extLst>
              </p:cNvPr>
              <p:cNvCxnSpPr>
                <a:cxnSpLocks/>
              </p:cNvCxnSpPr>
              <p:nvPr/>
            </p:nvCxnSpPr>
            <p:spPr bwMode="auto">
              <a:xfrm>
                <a:off x="7762210" y="2060848"/>
                <a:ext cx="0" cy="631398"/>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22" name="直接连接符 21">
                <a:extLst>
                  <a:ext uri="{FF2B5EF4-FFF2-40B4-BE49-F238E27FC236}">
                    <a16:creationId xmlns:a16="http://schemas.microsoft.com/office/drawing/2014/main" id="{B629AEE9-0AAC-4ED6-9480-559C902975E4}"/>
                  </a:ext>
                </a:extLst>
              </p:cNvPr>
              <p:cNvCxnSpPr>
                <a:cxnSpLocks/>
              </p:cNvCxnSpPr>
              <p:nvPr/>
            </p:nvCxnSpPr>
            <p:spPr bwMode="auto">
              <a:xfrm>
                <a:off x="7855791" y="2021891"/>
                <a:ext cx="0" cy="631398"/>
              </a:xfrm>
              <a:prstGeom prst="line">
                <a:avLst/>
              </a:prstGeom>
              <a:solidFill>
                <a:schemeClr val="accent1"/>
              </a:solidFill>
              <a:ln w="25400" cap="flat" cmpd="sng" algn="ctr">
                <a:solidFill>
                  <a:srgbClr val="FF0000"/>
                </a:solidFill>
                <a:prstDash val="solid"/>
                <a:miter lim="800000"/>
                <a:headEnd type="none" w="med" len="med"/>
                <a:tailEnd type="none" w="med" len="med"/>
              </a:ln>
            </p:spPr>
          </p:cxnSp>
        </p:grpSp>
        <p:cxnSp>
          <p:nvCxnSpPr>
            <p:cNvPr id="14" name="直接连接符 13">
              <a:extLst>
                <a:ext uri="{FF2B5EF4-FFF2-40B4-BE49-F238E27FC236}">
                  <a16:creationId xmlns:a16="http://schemas.microsoft.com/office/drawing/2014/main" id="{7D172687-C743-404E-AC92-5A72F54C3005}"/>
                </a:ext>
              </a:extLst>
            </p:cNvPr>
            <p:cNvCxnSpPr/>
            <p:nvPr/>
          </p:nvCxnSpPr>
          <p:spPr bwMode="auto">
            <a:xfrm>
              <a:off x="8274386" y="2997799"/>
              <a:ext cx="93866" cy="0"/>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26" name="直接连接符 25">
              <a:extLst>
                <a:ext uri="{FF2B5EF4-FFF2-40B4-BE49-F238E27FC236}">
                  <a16:creationId xmlns:a16="http://schemas.microsoft.com/office/drawing/2014/main" id="{C70E77AB-AA07-43D8-B229-9AF9B0B72758}"/>
                </a:ext>
              </a:extLst>
            </p:cNvPr>
            <p:cNvCxnSpPr/>
            <p:nvPr/>
          </p:nvCxnSpPr>
          <p:spPr bwMode="auto">
            <a:xfrm>
              <a:off x="8284752" y="2365131"/>
              <a:ext cx="93866" cy="0"/>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27" name="直接连接符 26">
              <a:extLst>
                <a:ext uri="{FF2B5EF4-FFF2-40B4-BE49-F238E27FC236}">
                  <a16:creationId xmlns:a16="http://schemas.microsoft.com/office/drawing/2014/main" id="{D0C160DA-11F8-450F-BECF-A91C759132A3}"/>
                </a:ext>
              </a:extLst>
            </p:cNvPr>
            <p:cNvCxnSpPr>
              <a:cxnSpLocks/>
            </p:cNvCxnSpPr>
            <p:nvPr/>
          </p:nvCxnSpPr>
          <p:spPr bwMode="auto">
            <a:xfrm flipV="1">
              <a:off x="7762210" y="2626267"/>
              <a:ext cx="72008" cy="44341"/>
            </a:xfrm>
            <a:prstGeom prst="line">
              <a:avLst/>
            </a:prstGeom>
            <a:solidFill>
              <a:schemeClr val="accent1"/>
            </a:solidFill>
            <a:ln w="25400" cap="flat" cmpd="sng" algn="ctr">
              <a:solidFill>
                <a:srgbClr val="FF0000"/>
              </a:solidFill>
              <a:prstDash val="solid"/>
              <a:miter lim="800000"/>
              <a:headEnd type="none" w="med" len="med"/>
              <a:tailEnd type="none" w="med" len="med"/>
            </a:ln>
          </p:spPr>
        </p:cxnSp>
        <p:cxnSp>
          <p:nvCxnSpPr>
            <p:cNvPr id="29" name="直接连接符 28">
              <a:extLst>
                <a:ext uri="{FF2B5EF4-FFF2-40B4-BE49-F238E27FC236}">
                  <a16:creationId xmlns:a16="http://schemas.microsoft.com/office/drawing/2014/main" id="{A16F1B25-485B-424A-B994-0E1A6FCBF5A1}"/>
                </a:ext>
              </a:extLst>
            </p:cNvPr>
            <p:cNvCxnSpPr>
              <a:cxnSpLocks/>
            </p:cNvCxnSpPr>
            <p:nvPr/>
          </p:nvCxnSpPr>
          <p:spPr bwMode="auto">
            <a:xfrm flipV="1">
              <a:off x="7750137" y="1988840"/>
              <a:ext cx="90510" cy="46220"/>
            </a:xfrm>
            <a:prstGeom prst="line">
              <a:avLst/>
            </a:prstGeom>
            <a:solidFill>
              <a:schemeClr val="accent1"/>
            </a:solidFill>
            <a:ln w="25400" cap="flat" cmpd="sng" algn="ctr">
              <a:solidFill>
                <a:srgbClr val="FF0000"/>
              </a:solidFill>
              <a:prstDash val="solid"/>
              <a:miter lim="800000"/>
              <a:headEnd type="none" w="med" len="med"/>
              <a:tailEnd type="none" w="med" len="med"/>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1244"/>
                                        </p:tgtEl>
                                        <p:attrNameLst>
                                          <p:attrName>style.visibility</p:attrName>
                                        </p:attrNameLst>
                                      </p:cBhvr>
                                      <p:to>
                                        <p:strVal val="visible"/>
                                      </p:to>
                                    </p:set>
                                    <p:animEffect transition="in" filter="dissolve">
                                      <p:cBhvr>
                                        <p:cTn id="11" dur="500"/>
                                        <p:tgtEl>
                                          <p:spTgt spid="51244"/>
                                        </p:tgtEl>
                                      </p:cBhvr>
                                    </p:animEffect>
                                  </p:childTnLst>
                                </p:cTn>
                              </p:par>
                            </p:childTnLst>
                          </p:cTn>
                        </p:par>
                        <p:par>
                          <p:cTn id="12" fill="hold">
                            <p:stCondLst>
                              <p:cond delay="500"/>
                            </p:stCondLst>
                            <p:childTnLst>
                              <p:par>
                                <p:cTn id="13" presetID="4" presetClass="entr" presetSubtype="32" fill="hold" nodeType="afterEffect">
                                  <p:stCondLst>
                                    <p:cond delay="0"/>
                                  </p:stCondLst>
                                  <p:childTnLst>
                                    <p:set>
                                      <p:cBhvr>
                                        <p:cTn id="14" dur="1" fill="hold">
                                          <p:stCondLst>
                                            <p:cond delay="0"/>
                                          </p:stCondLst>
                                        </p:cTn>
                                        <p:tgtEl>
                                          <p:spTgt spid="51203"/>
                                        </p:tgtEl>
                                        <p:attrNameLst>
                                          <p:attrName>style.visibility</p:attrName>
                                        </p:attrNameLst>
                                      </p:cBhvr>
                                      <p:to>
                                        <p:strVal val="visible"/>
                                      </p:to>
                                    </p:set>
                                    <p:animEffect transition="in" filter="box(out)">
                                      <p:cBhvr>
                                        <p:cTn id="15" dur="500"/>
                                        <p:tgtEl>
                                          <p:spTgt spid="5120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51204"/>
                                        </p:tgtEl>
                                        <p:attrNameLst>
                                          <p:attrName>style.visibility</p:attrName>
                                        </p:attrNameLst>
                                      </p:cBhvr>
                                      <p:to>
                                        <p:strVal val="visible"/>
                                      </p:to>
                                    </p:set>
                                    <p:animEffect transition="in" filter="barn(outHorizontal)">
                                      <p:cBhvr>
                                        <p:cTn id="20" dur="500"/>
                                        <p:tgtEl>
                                          <p:spTgt spid="5120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1205"/>
                                        </p:tgtEl>
                                        <p:attrNameLst>
                                          <p:attrName>style.visibility</p:attrName>
                                        </p:attrNameLst>
                                      </p:cBhvr>
                                      <p:to>
                                        <p:strVal val="visible"/>
                                      </p:to>
                                    </p:set>
                                    <p:animEffect transition="in" filter="box(in)">
                                      <p:cBhvr>
                                        <p:cTn id="25"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9">
            <a:extLst>
              <a:ext uri="{FF2B5EF4-FFF2-40B4-BE49-F238E27FC236}">
                <a16:creationId xmlns:a16="http://schemas.microsoft.com/office/drawing/2014/main" id="{FC856A3F-17F7-F02D-FF5E-225FA07B0C43}"/>
              </a:ext>
            </a:extLst>
          </p:cNvPr>
          <p:cNvGraphicFramePr>
            <a:graphicFrameLocks noChangeAspect="1"/>
          </p:cNvGraphicFramePr>
          <p:nvPr>
            <p:extLst>
              <p:ext uri="{D42A27DB-BD31-4B8C-83A1-F6EECF244321}">
                <p14:modId xmlns:p14="http://schemas.microsoft.com/office/powerpoint/2010/main" val="1724979555"/>
              </p:ext>
            </p:extLst>
          </p:nvPr>
        </p:nvGraphicFramePr>
        <p:xfrm>
          <a:off x="2033608" y="1730773"/>
          <a:ext cx="932537" cy="1030287"/>
        </p:xfrm>
        <a:graphic>
          <a:graphicData uri="http://schemas.openxmlformats.org/presentationml/2006/ole">
            <mc:AlternateContent xmlns:mc="http://schemas.openxmlformats.org/markup-compatibility/2006">
              <mc:Choice xmlns:v="urn:schemas-microsoft-com:vml" Requires="v">
                <p:oleObj spid="_x0000_s7182" name="公式" r:id="rId3" imgW="330249" imgH="317529" progId="Equation.3">
                  <p:embed/>
                </p:oleObj>
              </mc:Choice>
              <mc:Fallback>
                <p:oleObj name="公式" r:id="rId3" imgW="330249" imgH="317529" progId="Equation.3">
                  <p:embed/>
                  <p:pic>
                    <p:nvPicPr>
                      <p:cNvPr id="5129" name="Object 9">
                        <a:extLst>
                          <a:ext uri="{FF2B5EF4-FFF2-40B4-BE49-F238E27FC236}">
                            <a16:creationId xmlns:a16="http://schemas.microsoft.com/office/drawing/2014/main" id="{5DFD7E75-3D8D-43B9-8749-31CFDCE82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608" y="1730773"/>
                        <a:ext cx="932537" cy="1030287"/>
                      </a:xfrm>
                      <a:prstGeom prst="rect">
                        <a:avLst/>
                      </a:prstGeom>
                      <a:noFill/>
                      <a:ln>
                        <a:noFill/>
                      </a:ln>
                      <a:effectLst/>
                    </p:spPr>
                  </p:pic>
                </p:oleObj>
              </mc:Fallback>
            </mc:AlternateContent>
          </a:graphicData>
        </a:graphic>
      </p:graphicFrame>
      <p:sp>
        <p:nvSpPr>
          <p:cNvPr id="3" name="Text Box 11">
            <a:extLst>
              <a:ext uri="{FF2B5EF4-FFF2-40B4-BE49-F238E27FC236}">
                <a16:creationId xmlns:a16="http://schemas.microsoft.com/office/drawing/2014/main" id="{B9B6A2B3-6B47-9CF1-5350-E91E2877C0E7}"/>
              </a:ext>
            </a:extLst>
          </p:cNvPr>
          <p:cNvSpPr txBox="1">
            <a:spLocks noChangeArrowheads="1"/>
          </p:cNvSpPr>
          <p:nvPr/>
        </p:nvSpPr>
        <p:spPr bwMode="auto">
          <a:xfrm>
            <a:off x="351862" y="1930251"/>
            <a:ext cx="301820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0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电导率：</a:t>
            </a:r>
            <a:endParaRPr lang="zh-CN" altLang="en-US" sz="3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 Box 13">
            <a:extLst>
              <a:ext uri="{FF2B5EF4-FFF2-40B4-BE49-F238E27FC236}">
                <a16:creationId xmlns:a16="http://schemas.microsoft.com/office/drawing/2014/main" id="{01D5DA07-855C-384C-061F-1E7F5E929793}"/>
              </a:ext>
            </a:extLst>
          </p:cNvPr>
          <p:cNvSpPr txBox="1">
            <a:spLocks noChangeArrowheads="1"/>
          </p:cNvSpPr>
          <p:nvPr/>
        </p:nvSpPr>
        <p:spPr bwMode="auto">
          <a:xfrm>
            <a:off x="3843999" y="1957302"/>
            <a:ext cx="19274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a:t>
            </a:r>
          </a:p>
        </p:txBody>
      </p:sp>
      <p:graphicFrame>
        <p:nvGraphicFramePr>
          <p:cNvPr id="5" name="Object 2">
            <a:extLst>
              <a:ext uri="{FF2B5EF4-FFF2-40B4-BE49-F238E27FC236}">
                <a16:creationId xmlns:a16="http://schemas.microsoft.com/office/drawing/2014/main" id="{350521A3-6D42-8084-4B15-66F7C57E08DC}"/>
              </a:ext>
            </a:extLst>
          </p:cNvPr>
          <p:cNvGraphicFramePr>
            <a:graphicFrameLocks noChangeAspect="1"/>
          </p:cNvGraphicFramePr>
          <p:nvPr>
            <p:extLst>
              <p:ext uri="{D42A27DB-BD31-4B8C-83A1-F6EECF244321}">
                <p14:modId xmlns:p14="http://schemas.microsoft.com/office/powerpoint/2010/main" val="786772707"/>
              </p:ext>
            </p:extLst>
          </p:nvPr>
        </p:nvGraphicFramePr>
        <p:xfrm>
          <a:off x="5125771" y="1699407"/>
          <a:ext cx="1066078" cy="990600"/>
        </p:xfrm>
        <a:graphic>
          <a:graphicData uri="http://schemas.openxmlformats.org/presentationml/2006/ole">
            <mc:AlternateContent xmlns:mc="http://schemas.openxmlformats.org/markup-compatibility/2006">
              <mc:Choice xmlns:v="urn:schemas-microsoft-com:vml" Requires="v">
                <p:oleObj spid="_x0000_s7183" name="公式" r:id="rId5" imgW="393359" imgH="406048" progId="Equation.3">
                  <p:embed/>
                </p:oleObj>
              </mc:Choice>
              <mc:Fallback>
                <p:oleObj name="公式" r:id="rId5" imgW="393359" imgH="406048" progId="Equation.3">
                  <p:embed/>
                  <p:pic>
                    <p:nvPicPr>
                      <p:cNvPr id="5122" name="Object 2">
                        <a:extLst>
                          <a:ext uri="{FF2B5EF4-FFF2-40B4-BE49-F238E27FC236}">
                            <a16:creationId xmlns:a16="http://schemas.microsoft.com/office/drawing/2014/main" id="{4E166ADD-D83C-440B-B3A0-EAEAC556C0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5771" y="1699407"/>
                        <a:ext cx="1066078" cy="990600"/>
                      </a:xfrm>
                      <a:prstGeom prst="rect">
                        <a:avLst/>
                      </a:prstGeom>
                      <a:noFill/>
                      <a:ln>
                        <a:noFill/>
                      </a:ln>
                      <a:effectLst/>
                    </p:spPr>
                  </p:pic>
                </p:oleObj>
              </mc:Fallback>
            </mc:AlternateContent>
          </a:graphicData>
        </a:graphic>
      </p:graphicFrame>
      <p:graphicFrame>
        <p:nvGraphicFramePr>
          <p:cNvPr id="7" name="Object 4">
            <a:extLst>
              <a:ext uri="{FF2B5EF4-FFF2-40B4-BE49-F238E27FC236}">
                <a16:creationId xmlns:a16="http://schemas.microsoft.com/office/drawing/2014/main" id="{8353232D-4950-21DB-E0AD-1FA13065C39D}"/>
              </a:ext>
            </a:extLst>
          </p:cNvPr>
          <p:cNvGraphicFramePr>
            <a:graphicFrameLocks noChangeAspect="1"/>
          </p:cNvGraphicFramePr>
          <p:nvPr>
            <p:extLst>
              <p:ext uri="{D42A27DB-BD31-4B8C-83A1-F6EECF244321}">
                <p14:modId xmlns:p14="http://schemas.microsoft.com/office/powerpoint/2010/main" val="3542221887"/>
              </p:ext>
            </p:extLst>
          </p:nvPr>
        </p:nvGraphicFramePr>
        <p:xfrm>
          <a:off x="1498710" y="462181"/>
          <a:ext cx="1137447" cy="917640"/>
        </p:xfrm>
        <a:graphic>
          <a:graphicData uri="http://schemas.openxmlformats.org/presentationml/2006/ole">
            <mc:AlternateContent xmlns:mc="http://schemas.openxmlformats.org/markup-compatibility/2006">
              <mc:Choice xmlns:v="urn:schemas-microsoft-com:vml" Requires="v">
                <p:oleObj spid="_x0000_s7184" name="公式" r:id="rId7" imgW="457002" imgH="406224" progId="Equation.3">
                  <p:embed/>
                </p:oleObj>
              </mc:Choice>
              <mc:Fallback>
                <p:oleObj name="公式" r:id="rId7" imgW="457002" imgH="406224" progId="Equation.3">
                  <p:embed/>
                  <p:pic>
                    <p:nvPicPr>
                      <p:cNvPr id="28694" name="Object 4">
                        <a:extLst>
                          <a:ext uri="{FF2B5EF4-FFF2-40B4-BE49-F238E27FC236}">
                            <a16:creationId xmlns:a16="http://schemas.microsoft.com/office/drawing/2014/main" id="{873CBC40-82FC-460D-A197-C86B3F7C7A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8710" y="462181"/>
                        <a:ext cx="1137447" cy="91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3">
            <a:extLst>
              <a:ext uri="{FF2B5EF4-FFF2-40B4-BE49-F238E27FC236}">
                <a16:creationId xmlns:a16="http://schemas.microsoft.com/office/drawing/2014/main" id="{8E0F7A77-70E0-9ACA-C8C2-FC4DF8952625}"/>
              </a:ext>
            </a:extLst>
          </p:cNvPr>
          <p:cNvSpPr txBox="1">
            <a:spLocks noChangeArrowheads="1"/>
          </p:cNvSpPr>
          <p:nvPr/>
        </p:nvSpPr>
        <p:spPr bwMode="auto">
          <a:xfrm>
            <a:off x="351862" y="636290"/>
            <a:ext cx="1504062" cy="55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0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电导：</a:t>
            </a:r>
            <a:endParaRPr lang="zh-CN" altLang="en-US" sz="30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 name="Group 45">
            <a:extLst>
              <a:ext uri="{FF2B5EF4-FFF2-40B4-BE49-F238E27FC236}">
                <a16:creationId xmlns:a16="http://schemas.microsoft.com/office/drawing/2014/main" id="{89ABD472-998C-0FCD-8EE5-7A126379915D}"/>
              </a:ext>
            </a:extLst>
          </p:cNvPr>
          <p:cNvGrpSpPr>
            <a:grpSpLocks/>
          </p:cNvGrpSpPr>
          <p:nvPr/>
        </p:nvGrpSpPr>
        <p:grpSpPr bwMode="auto">
          <a:xfrm>
            <a:off x="5130394" y="467890"/>
            <a:ext cx="2083753" cy="851992"/>
            <a:chOff x="3422" y="2988"/>
            <a:chExt cx="1330" cy="597"/>
          </a:xfrm>
        </p:grpSpPr>
        <p:sp>
          <p:nvSpPr>
            <p:cNvPr id="13" name="Text Box 46">
              <a:extLst>
                <a:ext uri="{FF2B5EF4-FFF2-40B4-BE49-F238E27FC236}">
                  <a16:creationId xmlns:a16="http://schemas.microsoft.com/office/drawing/2014/main" id="{35213C3C-3262-673C-4682-C20DA72720A6}"/>
                </a:ext>
              </a:extLst>
            </p:cNvPr>
            <p:cNvSpPr txBox="1">
              <a:spLocks noChangeArrowheads="1"/>
            </p:cNvSpPr>
            <p:nvPr/>
          </p:nvSpPr>
          <p:spPr bwMode="auto">
            <a:xfrm>
              <a:off x="3422" y="3115"/>
              <a:ext cx="96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a:t>
              </a:r>
            </a:p>
          </p:txBody>
        </p:sp>
        <p:graphicFrame>
          <p:nvGraphicFramePr>
            <p:cNvPr id="14" name="Object 7">
              <a:extLst>
                <a:ext uri="{FF2B5EF4-FFF2-40B4-BE49-F238E27FC236}">
                  <a16:creationId xmlns:a16="http://schemas.microsoft.com/office/drawing/2014/main" id="{8FB4E133-71E0-FB3B-DF9F-1E591ACF7911}"/>
                </a:ext>
              </a:extLst>
            </p:cNvPr>
            <p:cNvGraphicFramePr>
              <a:graphicFrameLocks noChangeAspect="1"/>
            </p:cNvGraphicFramePr>
            <p:nvPr/>
          </p:nvGraphicFramePr>
          <p:xfrm>
            <a:off x="4116" y="2988"/>
            <a:ext cx="636" cy="597"/>
          </p:xfrm>
          <a:graphic>
            <a:graphicData uri="http://schemas.openxmlformats.org/presentationml/2006/ole">
              <mc:AlternateContent xmlns:mc="http://schemas.openxmlformats.org/markup-compatibility/2006">
                <mc:Choice xmlns:v="urn:schemas-microsoft-com:vml" Requires="v">
                  <p:oleObj spid="_x0000_s7185" name="公式" r:id="rId9" imgW="431613" imgH="406224" progId="Equation.3">
                    <p:embed/>
                  </p:oleObj>
                </mc:Choice>
                <mc:Fallback>
                  <p:oleObj name="公式" r:id="rId9" imgW="431613" imgH="406224" progId="Equation.3">
                    <p:embed/>
                    <p:pic>
                      <p:nvPicPr>
                        <p:cNvPr id="28701" name="Object 7">
                          <a:extLst>
                            <a:ext uri="{FF2B5EF4-FFF2-40B4-BE49-F238E27FC236}">
                              <a16:creationId xmlns:a16="http://schemas.microsoft.com/office/drawing/2014/main" id="{DAB6C72F-9E26-48D6-BC29-496EEE80BE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6" y="2988"/>
                          <a:ext cx="636"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Text Box 48">
            <a:extLst>
              <a:ext uri="{FF2B5EF4-FFF2-40B4-BE49-F238E27FC236}">
                <a16:creationId xmlns:a16="http://schemas.microsoft.com/office/drawing/2014/main" id="{2615C0EB-3D98-FAA2-958E-270C92AC2E45}"/>
              </a:ext>
            </a:extLst>
          </p:cNvPr>
          <p:cNvSpPr txBox="1">
            <a:spLocks noChangeArrowheads="1"/>
          </p:cNvSpPr>
          <p:nvPr/>
        </p:nvSpPr>
        <p:spPr bwMode="auto">
          <a:xfrm>
            <a:off x="7026139" y="690521"/>
            <a:ext cx="2068086" cy="41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（西门子）</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 name="Object 5">
            <a:extLst>
              <a:ext uri="{FF2B5EF4-FFF2-40B4-BE49-F238E27FC236}">
                <a16:creationId xmlns:a16="http://schemas.microsoft.com/office/drawing/2014/main" id="{FBCA013D-150D-A2EC-66C0-9B1EA42B3E57}"/>
              </a:ext>
            </a:extLst>
          </p:cNvPr>
          <p:cNvGraphicFramePr>
            <a:graphicFrameLocks noChangeAspect="1"/>
          </p:cNvGraphicFramePr>
          <p:nvPr>
            <p:extLst>
              <p:ext uri="{D42A27DB-BD31-4B8C-83A1-F6EECF244321}">
                <p14:modId xmlns:p14="http://schemas.microsoft.com/office/powerpoint/2010/main" val="2762163984"/>
              </p:ext>
            </p:extLst>
          </p:nvPr>
        </p:nvGraphicFramePr>
        <p:xfrm>
          <a:off x="2587588" y="447910"/>
          <a:ext cx="1295687" cy="974725"/>
        </p:xfrm>
        <a:graphic>
          <a:graphicData uri="http://schemas.openxmlformats.org/presentationml/2006/ole">
            <mc:AlternateContent xmlns:mc="http://schemas.openxmlformats.org/markup-compatibility/2006">
              <mc:Choice xmlns:v="urn:schemas-microsoft-com:vml" Requires="v">
                <p:oleObj spid="_x0000_s7186" name="公式" r:id="rId11" imgW="520474" imgH="431613" progId="Equation.3">
                  <p:embed/>
                </p:oleObj>
              </mc:Choice>
              <mc:Fallback>
                <p:oleObj name="公式" r:id="rId11" imgW="520474" imgH="431613" progId="Equation.3">
                  <p:embed/>
                  <p:pic>
                    <p:nvPicPr>
                      <p:cNvPr id="28698" name="Object 5">
                        <a:extLst>
                          <a:ext uri="{FF2B5EF4-FFF2-40B4-BE49-F238E27FC236}">
                            <a16:creationId xmlns:a16="http://schemas.microsoft.com/office/drawing/2014/main" id="{A3E67757-777F-498E-B294-FFEC4A5BDB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7588" y="447910"/>
                        <a:ext cx="1295687"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a:extLst>
              <a:ext uri="{FF2B5EF4-FFF2-40B4-BE49-F238E27FC236}">
                <a16:creationId xmlns:a16="http://schemas.microsoft.com/office/drawing/2014/main" id="{7246FCBE-D6DB-2CE8-C5A1-764B8EA28EF7}"/>
              </a:ext>
            </a:extLst>
          </p:cNvPr>
          <p:cNvGraphicFramePr>
            <a:graphicFrameLocks noChangeAspect="1"/>
          </p:cNvGraphicFramePr>
          <p:nvPr>
            <p:extLst>
              <p:ext uri="{D42A27DB-BD31-4B8C-83A1-F6EECF244321}">
                <p14:modId xmlns:p14="http://schemas.microsoft.com/office/powerpoint/2010/main" val="71287992"/>
              </p:ext>
            </p:extLst>
          </p:nvPr>
        </p:nvGraphicFramePr>
        <p:xfrm>
          <a:off x="3883275" y="479307"/>
          <a:ext cx="1196983" cy="917640"/>
        </p:xfrm>
        <a:graphic>
          <a:graphicData uri="http://schemas.openxmlformats.org/presentationml/2006/ole">
            <mc:AlternateContent xmlns:mc="http://schemas.openxmlformats.org/markup-compatibility/2006">
              <mc:Choice xmlns:v="urn:schemas-microsoft-com:vml" Requires="v">
                <p:oleObj spid="_x0000_s7187" name="公式" r:id="rId13" imgW="482391" imgH="406224" progId="Equation.3">
                  <p:embed/>
                </p:oleObj>
              </mc:Choice>
              <mc:Fallback>
                <p:oleObj name="公式" r:id="rId13" imgW="482391" imgH="406224" progId="Equation.3">
                  <p:embed/>
                  <p:pic>
                    <p:nvPicPr>
                      <p:cNvPr id="28699" name="Object 6">
                        <a:extLst>
                          <a:ext uri="{FF2B5EF4-FFF2-40B4-BE49-F238E27FC236}">
                            <a16:creationId xmlns:a16="http://schemas.microsoft.com/office/drawing/2014/main" id="{E8920680-8F67-48C8-9351-21345606C6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3275" y="479307"/>
                        <a:ext cx="1196983" cy="91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2" name="Picture 2" descr="Which among the following is the best conductor of electricity? a ...">
            <a:extLst>
              <a:ext uri="{FF2B5EF4-FFF2-40B4-BE49-F238E27FC236}">
                <a16:creationId xmlns:a16="http://schemas.microsoft.com/office/drawing/2014/main" id="{77E9B949-A9E8-C266-10E5-7C1D3467A3A0}"/>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16465" b="8538"/>
          <a:stretch/>
        </p:blipFill>
        <p:spPr bwMode="auto">
          <a:xfrm>
            <a:off x="1459434" y="3012338"/>
            <a:ext cx="5886144" cy="35183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a:extLst>
              <a:ext uri="{FF2B5EF4-FFF2-40B4-BE49-F238E27FC236}">
                <a16:creationId xmlns:a16="http://schemas.microsoft.com/office/drawing/2014/main" id="{6AF1DC16-E577-4B78-A334-D36E8646088C}"/>
              </a:ext>
            </a:extLst>
          </p:cNvPr>
          <p:cNvCxnSpPr/>
          <p:nvPr/>
        </p:nvCxnSpPr>
        <p:spPr>
          <a:xfrm>
            <a:off x="1855924" y="5454634"/>
            <a:ext cx="51696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60C36FB-C060-4DEB-B6B2-201EF18D45E0}"/>
              </a:ext>
            </a:extLst>
          </p:cNvPr>
          <p:cNvCxnSpPr/>
          <p:nvPr/>
        </p:nvCxnSpPr>
        <p:spPr>
          <a:xfrm>
            <a:off x="1855924" y="4450761"/>
            <a:ext cx="51696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15396DB-5AD1-4C85-9D0B-085A1675117F}"/>
              </a:ext>
            </a:extLst>
          </p:cNvPr>
          <p:cNvCxnSpPr/>
          <p:nvPr/>
        </p:nvCxnSpPr>
        <p:spPr>
          <a:xfrm>
            <a:off x="1855924" y="4089917"/>
            <a:ext cx="51696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61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500"/>
                                        <p:tgtEl>
                                          <p:spTgt spid="3"/>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par>
                                <p:cTn id="28" presetID="5"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FBF79DEE-3328-428B-A27D-B40C17822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520" y="1385383"/>
            <a:ext cx="4105631" cy="260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a:extLst>
              <a:ext uri="{FF2B5EF4-FFF2-40B4-BE49-F238E27FC236}">
                <a16:creationId xmlns:a16="http://schemas.microsoft.com/office/drawing/2014/main" id="{83738476-9D21-4236-8846-0F6FA6E544F0}"/>
              </a:ext>
            </a:extLst>
          </p:cNvPr>
          <p:cNvSpPr>
            <a:spLocks noGrp="1" noChangeArrowheads="1"/>
          </p:cNvSpPr>
          <p:nvPr>
            <p:ph type="title"/>
          </p:nvPr>
        </p:nvSpPr>
        <p:spPr>
          <a:xfrm>
            <a:off x="199925" y="117764"/>
            <a:ext cx="5518150" cy="585788"/>
          </a:xfrm>
        </p:spPr>
        <p:txBody>
          <a:bodyPr/>
          <a:lstStyle/>
          <a:p>
            <a:pPr eaLnBrk="1" hangingPunct="1"/>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关于电阻率和电导率的讨论 </a:t>
            </a:r>
          </a:p>
        </p:txBody>
      </p:sp>
      <p:sp>
        <p:nvSpPr>
          <p:cNvPr id="13315" name="Rectangle 3">
            <a:extLst>
              <a:ext uri="{FF2B5EF4-FFF2-40B4-BE49-F238E27FC236}">
                <a16:creationId xmlns:a16="http://schemas.microsoft.com/office/drawing/2014/main" id="{982EABA0-FDB7-4A12-96FE-AABBF6E3F781}"/>
              </a:ext>
            </a:extLst>
          </p:cNvPr>
          <p:cNvSpPr>
            <a:spLocks noGrp="1" noChangeArrowheads="1"/>
          </p:cNvSpPr>
          <p:nvPr>
            <p:ph type="body" idx="1"/>
          </p:nvPr>
        </p:nvSpPr>
        <p:spPr>
          <a:xfrm>
            <a:off x="234761" y="715458"/>
            <a:ext cx="7944246" cy="1182688"/>
          </a:xfrm>
        </p:spPr>
        <p:txBody>
          <a:bodyPr>
            <a:normAutofit fontScale="85000" lnSpcReduction="10000"/>
          </a:bodyPr>
          <a:lstStyle/>
          <a:p>
            <a:pPr marL="0" indent="0" eaLnBrk="1" hangingPunct="1">
              <a:lnSpc>
                <a:spcPct val="150000"/>
              </a:lnSpc>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电阻率和电导率由导体本身的性质所决定。</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电阻率与温度</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有关  </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graphicFrame>
        <p:nvGraphicFramePr>
          <p:cNvPr id="13317" name="Object 5">
            <a:extLst>
              <a:ext uri="{FF2B5EF4-FFF2-40B4-BE49-F238E27FC236}">
                <a16:creationId xmlns:a16="http://schemas.microsoft.com/office/drawing/2014/main" id="{C247C07B-5EF1-4439-9FF3-E676F45FD4D6}"/>
              </a:ext>
            </a:extLst>
          </p:cNvPr>
          <p:cNvGraphicFramePr>
            <a:graphicFrameLocks noChangeAspect="1"/>
          </p:cNvGraphicFramePr>
          <p:nvPr>
            <p:extLst>
              <p:ext uri="{D42A27DB-BD31-4B8C-83A1-F6EECF244321}">
                <p14:modId xmlns:p14="http://schemas.microsoft.com/office/powerpoint/2010/main" val="2452538327"/>
              </p:ext>
            </p:extLst>
          </p:nvPr>
        </p:nvGraphicFramePr>
        <p:xfrm>
          <a:off x="397949" y="2052549"/>
          <a:ext cx="2924894" cy="637758"/>
        </p:xfrm>
        <a:graphic>
          <a:graphicData uri="http://schemas.openxmlformats.org/presentationml/2006/ole">
            <mc:AlternateContent xmlns:mc="http://schemas.openxmlformats.org/markup-compatibility/2006">
              <mc:Choice xmlns:v="urn:schemas-microsoft-com:vml" Requires="v">
                <p:oleObj spid="_x0000_s8195" name="Equation" r:id="rId5" imgW="1040948" imgH="228501" progId="Equation.DSMT4">
                  <p:embed/>
                </p:oleObj>
              </mc:Choice>
              <mc:Fallback>
                <p:oleObj name="Equation" r:id="rId5" imgW="1040948" imgH="228501" progId="Equation.DSMT4">
                  <p:embed/>
                  <p:pic>
                    <p:nvPicPr>
                      <p:cNvPr id="13317" name="Object 5">
                        <a:extLst>
                          <a:ext uri="{FF2B5EF4-FFF2-40B4-BE49-F238E27FC236}">
                            <a16:creationId xmlns:a16="http://schemas.microsoft.com/office/drawing/2014/main" id="{C247C07B-5EF1-4439-9FF3-E676F45FD4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949" y="2052549"/>
                        <a:ext cx="2924894" cy="637758"/>
                      </a:xfrm>
                      <a:prstGeom prst="rect">
                        <a:avLst/>
                      </a:prstGeom>
                      <a:noFill/>
                      <a:ln>
                        <a:noFill/>
                      </a:ln>
                    </p:spPr>
                  </p:pic>
                </p:oleObj>
              </mc:Fallback>
            </mc:AlternateContent>
          </a:graphicData>
        </a:graphic>
      </p:graphicFrame>
      <p:sp>
        <p:nvSpPr>
          <p:cNvPr id="13318" name="AutoShape 6">
            <a:extLst>
              <a:ext uri="{FF2B5EF4-FFF2-40B4-BE49-F238E27FC236}">
                <a16:creationId xmlns:a16="http://schemas.microsoft.com/office/drawing/2014/main" id="{1073819F-015E-4598-A759-CD3230A76C4C}"/>
              </a:ext>
            </a:extLst>
          </p:cNvPr>
          <p:cNvSpPr>
            <a:spLocks/>
          </p:cNvSpPr>
          <p:nvPr/>
        </p:nvSpPr>
        <p:spPr bwMode="auto">
          <a:xfrm>
            <a:off x="1092556" y="3063764"/>
            <a:ext cx="2329914" cy="381497"/>
          </a:xfrm>
          <a:prstGeom prst="borderCallout2">
            <a:avLst>
              <a:gd name="adj1" fmla="val 572"/>
              <a:gd name="adj2" fmla="val 56657"/>
              <a:gd name="adj3" fmla="val -42243"/>
              <a:gd name="adj4" fmla="val 57482"/>
              <a:gd name="adj5" fmla="val -149078"/>
              <a:gd name="adj6" fmla="val 65914"/>
            </a:avLst>
          </a:prstGeom>
          <a:solidFill>
            <a:schemeClr val="bg1"/>
          </a:solidFill>
          <a:ln w="9525">
            <a:solidFill>
              <a:schemeClr val="tx1"/>
            </a:solidFill>
            <a:miter lim="800000"/>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电阻的温度系数</a:t>
            </a:r>
          </a:p>
        </p:txBody>
      </p:sp>
      <p:sp>
        <p:nvSpPr>
          <p:cNvPr id="7" name="Rectangle 16">
            <a:extLst>
              <a:ext uri="{FF2B5EF4-FFF2-40B4-BE49-F238E27FC236}">
                <a16:creationId xmlns:a16="http://schemas.microsoft.com/office/drawing/2014/main" id="{538B9D46-71BB-4E52-8123-0B22B170F71E}"/>
              </a:ext>
            </a:extLst>
          </p:cNvPr>
          <p:cNvSpPr>
            <a:spLocks noChangeArrowheads="1"/>
          </p:cNvSpPr>
          <p:nvPr/>
        </p:nvSpPr>
        <p:spPr bwMode="auto">
          <a:xfrm>
            <a:off x="361362" y="4004468"/>
            <a:ext cx="5922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忽略导体的热膨胀效应：</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a:t>
            </a:r>
            <a:r>
              <a:rPr lang="en-US" altLang="zh-CN" sz="2400" baseline="-30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pic>
        <p:nvPicPr>
          <p:cNvPr id="29704" name="Picture 2">
            <a:extLst>
              <a:ext uri="{FF2B5EF4-FFF2-40B4-BE49-F238E27FC236}">
                <a16:creationId xmlns:a16="http://schemas.microsoft.com/office/drawing/2014/main" id="{35A07413-FA99-4A16-863F-365729AE75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499" y="4845835"/>
            <a:ext cx="2730500"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Slide Number Placeholder 1">
            <a:extLst>
              <a:ext uri="{FF2B5EF4-FFF2-40B4-BE49-F238E27FC236}">
                <a16:creationId xmlns:a16="http://schemas.microsoft.com/office/drawing/2014/main" id="{5A5F26CA-1297-4970-B049-9571D6E8EBC7}"/>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D9177003-C41F-42B8-8481-3B6EB99228E2}" type="slidenum">
              <a:rPr lang="en-US" altLang="zh-CN" smtClean="0"/>
              <a:pPr>
                <a:spcBef>
                  <a:spcPct val="0"/>
                </a:spcBef>
                <a:buClrTx/>
                <a:buSzTx/>
                <a:buFontTx/>
                <a:buNone/>
              </a:pPr>
              <a:t>13</a:t>
            </a:fld>
            <a:endParaRPr kumimoji="0" lang="en-US" altLang="zh-CN" sz="1400"/>
          </a:p>
        </p:txBody>
      </p:sp>
      <p:sp>
        <p:nvSpPr>
          <p:cNvPr id="10" name="Rectangle 16">
            <a:extLst>
              <a:ext uri="{FF2B5EF4-FFF2-40B4-BE49-F238E27FC236}">
                <a16:creationId xmlns:a16="http://schemas.microsoft.com/office/drawing/2014/main" id="{51D0E1A7-AE2C-4EF8-B646-4BE4F0FE8302}"/>
              </a:ext>
            </a:extLst>
          </p:cNvPr>
          <p:cNvSpPr>
            <a:spLocks noChangeArrowheads="1"/>
          </p:cNvSpPr>
          <p:nvPr/>
        </p:nvSpPr>
        <p:spPr bwMode="auto">
          <a:xfrm>
            <a:off x="277759" y="4709461"/>
            <a:ext cx="6523092"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根据这一效应可以制成电阻温度计。</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algn="just" eaLnBrk="1" hangingPunct="1">
              <a:lnSpc>
                <a:spcPct val="150000"/>
              </a:lnSpc>
              <a:spcBef>
                <a:spcPct val="0"/>
              </a:spcBef>
              <a:buClrTx/>
              <a:buSzTx/>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常用电阻温度计有铜电阻温度计</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(-50℃150℃)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和铂电阻温度计</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(-200℃500℃)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3552765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par>
                          <p:cTn id="13" fill="hold" nodeType="with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2969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3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8" grpId="0" animBg="1"/>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a:extLst>
              <a:ext uri="{FF2B5EF4-FFF2-40B4-BE49-F238E27FC236}">
                <a16:creationId xmlns:a16="http://schemas.microsoft.com/office/drawing/2014/main" id="{175154EB-6487-45D8-BCCF-954260433FBB}"/>
              </a:ext>
            </a:extLst>
          </p:cNvPr>
          <p:cNvSpPr txBox="1">
            <a:spLocks noChangeArrowheads="1"/>
          </p:cNvSpPr>
          <p:nvPr/>
        </p:nvSpPr>
        <p:spPr bwMode="auto">
          <a:xfrm>
            <a:off x="414537" y="237473"/>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欧姆定律的微分形式</a:t>
            </a:r>
          </a:p>
        </p:txBody>
      </p:sp>
      <p:pic>
        <p:nvPicPr>
          <p:cNvPr id="3" name="Picture 2">
            <a:extLst>
              <a:ext uri="{FF2B5EF4-FFF2-40B4-BE49-F238E27FC236}">
                <a16:creationId xmlns:a16="http://schemas.microsoft.com/office/drawing/2014/main" id="{7E90103D-CA7B-40F8-8B1B-649733F85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119" y="2882428"/>
            <a:ext cx="3439838" cy="157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Slide Number Placeholder 5">
            <a:extLst>
              <a:ext uri="{FF2B5EF4-FFF2-40B4-BE49-F238E27FC236}">
                <a16:creationId xmlns:a16="http://schemas.microsoft.com/office/drawing/2014/main" id="{6B33DFA6-C271-4685-9FF0-8D97F73D7380}"/>
              </a:ext>
            </a:extLst>
          </p:cNvPr>
          <p:cNvSpPr>
            <a:spLocks noGrp="1" noChangeArrowheads="1"/>
          </p:cNvSpPr>
          <p:nvPr>
            <p:ph type="sldNum" sz="quarter" idx="12"/>
          </p:nvPr>
        </p:nvSpPr>
        <p:spPr bwMode="auto">
          <a:xfrm>
            <a:off x="6993799" y="6188364"/>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14</a:t>
            </a:fld>
            <a:endParaRPr kumimoji="0" lang="en-US" altLang="zh-CN" sz="1400"/>
          </a:p>
        </p:txBody>
      </p:sp>
      <p:sp>
        <p:nvSpPr>
          <p:cNvPr id="22" name="Text Box 54">
            <a:extLst>
              <a:ext uri="{FF2B5EF4-FFF2-40B4-BE49-F238E27FC236}">
                <a16:creationId xmlns:a16="http://schemas.microsoft.com/office/drawing/2014/main" id="{5F337AAD-8855-4E66-9486-94F05AEC8C69}"/>
              </a:ext>
            </a:extLst>
          </p:cNvPr>
          <p:cNvSpPr txBox="1">
            <a:spLocks noChangeArrowheads="1"/>
          </p:cNvSpPr>
          <p:nvPr/>
        </p:nvSpPr>
        <p:spPr bwMode="auto">
          <a:xfrm>
            <a:off x="539931" y="2708571"/>
            <a:ext cx="3180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欧姆定律</a:t>
            </a:r>
            <a:r>
              <a:rPr lang="zh-CN" altLang="en-US"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I=U/R</a:t>
            </a:r>
            <a:endParaRPr lang="zh-CN" altLang="en-US"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4" name="组合 13">
            <a:extLst>
              <a:ext uri="{FF2B5EF4-FFF2-40B4-BE49-F238E27FC236}">
                <a16:creationId xmlns:a16="http://schemas.microsoft.com/office/drawing/2014/main" id="{F46C324A-BD3C-42BB-ABB7-F200AAA1697D}"/>
              </a:ext>
            </a:extLst>
          </p:cNvPr>
          <p:cNvGrpSpPr/>
          <p:nvPr/>
        </p:nvGrpSpPr>
        <p:grpSpPr>
          <a:xfrm>
            <a:off x="2454556" y="3337651"/>
            <a:ext cx="1255152" cy="1598931"/>
            <a:chOff x="2643484" y="2511488"/>
            <a:chExt cx="1255152" cy="1598931"/>
          </a:xfrm>
        </p:grpSpPr>
        <p:sp>
          <p:nvSpPr>
            <p:cNvPr id="6" name="箭头: 下 5">
              <a:extLst>
                <a:ext uri="{FF2B5EF4-FFF2-40B4-BE49-F238E27FC236}">
                  <a16:creationId xmlns:a16="http://schemas.microsoft.com/office/drawing/2014/main" id="{640F4070-FF8A-45C4-8578-CF511E4CF8B5}"/>
                </a:ext>
              </a:extLst>
            </p:cNvPr>
            <p:cNvSpPr/>
            <p:nvPr/>
          </p:nvSpPr>
          <p:spPr>
            <a:xfrm>
              <a:off x="3053923" y="2511488"/>
              <a:ext cx="303337" cy="663863"/>
            </a:xfrm>
            <a:prstGeom prst="downArrow">
              <a:avLst/>
            </a:prstGeom>
            <a:solidFill>
              <a:srgbClr val="92D050"/>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8525775-C89B-4193-B907-18049C2F3837}"/>
                    </a:ext>
                  </a:extLst>
                </p:cNvPr>
                <p:cNvSpPr txBox="1"/>
                <p:nvPr/>
              </p:nvSpPr>
              <p:spPr>
                <a:xfrm>
                  <a:off x="2643484" y="3228575"/>
                  <a:ext cx="1255152" cy="881844"/>
                </a:xfrm>
                <a:prstGeom prst="rect">
                  <a:avLst/>
                </a:prstGeom>
                <a:noFill/>
              </p:spPr>
              <p:txBody>
                <a:bodyPr wrap="none" lIns="0" tIns="0" rIns="0" bIns="0" rtlCol="0">
                  <a:spAutoFit/>
                </a:bodyPr>
                <a:lstStyle/>
                <a:p>
                  <a:r>
                    <a:rPr lang="en-US" altLang="zh-CN" sz="3200" i="1" dirty="0" err="1">
                      <a:latin typeface="Times New Roman" panose="02020603050405020304" pitchFamily="18" charset="0"/>
                      <a:cs typeface="Times New Roman" panose="02020603050405020304" pitchFamily="18" charset="0"/>
                    </a:rPr>
                    <a:t>jS</a:t>
                  </a:r>
                  <a:r>
                    <a:rPr lang="en-US" altLang="zh-CN" sz="3200" i="1"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3200" i="1" smtClean="0">
                              <a:latin typeface="Cambria Math" panose="02040503050406030204" pitchFamily="18" charset="0"/>
                              <a:cs typeface="Times New Roman" panose="02020603050405020304" pitchFamily="18" charset="0"/>
                            </a:rPr>
                          </m:ctrlPr>
                        </m:fPr>
                        <m:num>
                          <m:r>
                            <m:rPr>
                              <m:nor/>
                            </m:rPr>
                            <a:rPr lang="en-US" altLang="zh-CN" sz="3200" i="1" dirty="0">
                              <a:latin typeface="Times New Roman" panose="02020603050405020304" pitchFamily="18" charset="0"/>
                              <a:cs typeface="Times New Roman" panose="02020603050405020304" pitchFamily="18" charset="0"/>
                            </a:rPr>
                            <m:t>El</m:t>
                          </m:r>
                        </m:num>
                        <m:den>
                          <m:r>
                            <m:rPr>
                              <m:nor/>
                            </m:rPr>
                            <a:rPr lang="en-US" altLang="zh-CN" sz="3200" i="1" dirty="0">
                              <a:latin typeface="Symbol" panose="05050102010706020507" pitchFamily="18" charset="2"/>
                              <a:cs typeface="Times New Roman" panose="02020603050405020304" pitchFamily="18" charset="0"/>
                            </a:rPr>
                            <m:t>r</m:t>
                          </m:r>
                          <m:r>
                            <m:rPr>
                              <m:nor/>
                            </m:rPr>
                            <a:rPr lang="en-US" altLang="zh-CN" sz="3200" i="1" dirty="0">
                              <a:latin typeface="Times New Roman" panose="02020603050405020304" pitchFamily="18" charset="0"/>
                              <a:cs typeface="Times New Roman" panose="02020603050405020304" pitchFamily="18" charset="0"/>
                            </a:rPr>
                            <m:t>l</m:t>
                          </m:r>
                          <m:r>
                            <m:rPr>
                              <m:nor/>
                            </m:rPr>
                            <a:rPr lang="en-US" altLang="zh-CN" sz="3200" i="1" dirty="0">
                              <a:latin typeface="Times New Roman" panose="02020603050405020304" pitchFamily="18" charset="0"/>
                              <a:cs typeface="Times New Roman" panose="02020603050405020304" pitchFamily="18" charset="0"/>
                            </a:rPr>
                            <m:t>/</m:t>
                          </m:r>
                          <m:r>
                            <m:rPr>
                              <m:nor/>
                            </m:rPr>
                            <a:rPr lang="en-US" altLang="zh-CN" sz="3200" b="0" i="1" dirty="0" smtClean="0">
                              <a:latin typeface="Times New Roman" panose="02020603050405020304" pitchFamily="18" charset="0"/>
                              <a:cs typeface="Times New Roman" panose="02020603050405020304" pitchFamily="18" charset="0"/>
                            </a:rPr>
                            <m:t>S</m:t>
                          </m:r>
                        </m:den>
                      </m:f>
                    </m:oMath>
                  </a14:m>
                  <a:endParaRPr lang="zh-CN" altLang="en-US" sz="3200" i="1"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28525775-C89B-4193-B907-18049C2F3837}"/>
                    </a:ext>
                  </a:extLst>
                </p:cNvPr>
                <p:cNvSpPr txBox="1">
                  <a:spLocks noRot="1" noChangeAspect="1" noMove="1" noResize="1" noEditPoints="1" noAdjustHandles="1" noChangeArrowheads="1" noChangeShapeType="1" noTextEdit="1"/>
                </p:cNvSpPr>
                <p:nvPr/>
              </p:nvSpPr>
              <p:spPr>
                <a:xfrm>
                  <a:off x="2643484" y="3228575"/>
                  <a:ext cx="1255152" cy="881844"/>
                </a:xfrm>
                <a:prstGeom prst="rect">
                  <a:avLst/>
                </a:prstGeom>
                <a:blipFill>
                  <a:blip r:embed="rId4"/>
                  <a:stretch>
                    <a:fillRect l="-19903" r="-971" b="-4167"/>
                  </a:stretch>
                </a:blipFill>
              </p:spPr>
              <p:txBody>
                <a:bodyPr/>
                <a:lstStyle/>
                <a:p>
                  <a:r>
                    <a:rPr lang="zh-CN" altLang="en-US">
                      <a:noFill/>
                    </a:rPr>
                    <a:t> </a:t>
                  </a:r>
                </a:p>
              </p:txBody>
            </p:sp>
          </mc:Fallback>
        </mc:AlternateContent>
      </p:grpSp>
      <p:grpSp>
        <p:nvGrpSpPr>
          <p:cNvPr id="19" name="组合 18">
            <a:extLst>
              <a:ext uri="{FF2B5EF4-FFF2-40B4-BE49-F238E27FC236}">
                <a16:creationId xmlns:a16="http://schemas.microsoft.com/office/drawing/2014/main" id="{0078CAF2-C504-4DA2-B775-3F77DC78BC7C}"/>
              </a:ext>
            </a:extLst>
          </p:cNvPr>
          <p:cNvGrpSpPr/>
          <p:nvPr/>
        </p:nvGrpSpPr>
        <p:grpSpPr>
          <a:xfrm>
            <a:off x="2265730" y="5029956"/>
            <a:ext cx="1702774" cy="1615608"/>
            <a:chOff x="2666252" y="4376813"/>
            <a:chExt cx="1702774" cy="1615608"/>
          </a:xfrm>
        </p:grpSpPr>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4699045-8214-4A22-9835-ADEA9B0E7BC7}"/>
                    </a:ext>
                  </a:extLst>
                </p:cNvPr>
                <p:cNvSpPr txBox="1"/>
                <p:nvPr/>
              </p:nvSpPr>
              <p:spPr>
                <a:xfrm>
                  <a:off x="2666252" y="5125132"/>
                  <a:ext cx="1702774" cy="867289"/>
                </a:xfrm>
                <a:prstGeom prst="rect">
                  <a:avLst/>
                </a:prstGeom>
                <a:noFill/>
              </p:spPr>
              <p:txBody>
                <a:bodyPr wrap="none" lIns="0" tIns="0" rIns="0" bIns="0" rtlCol="0">
                  <a:spAutoFit/>
                </a:bodyPr>
                <a:lstStyle/>
                <a:p>
                  <a:r>
                    <a:rPr lang="en-US" altLang="zh-CN" sz="3200" i="1" dirty="0">
                      <a:latin typeface="Times New Roman" panose="02020603050405020304" pitchFamily="18" charset="0"/>
                      <a:cs typeface="Times New Roman" panose="02020603050405020304" pitchFamily="18" charset="0"/>
                    </a:rPr>
                    <a:t>j=</a:t>
                  </a:r>
                  <a14:m>
                    <m:oMath xmlns:m="http://schemas.openxmlformats.org/officeDocument/2006/math">
                      <m:f>
                        <m:fPr>
                          <m:ctrlPr>
                            <a:rPr lang="en-US" altLang="zh-CN" sz="3200" i="1" smtClean="0">
                              <a:latin typeface="Cambria Math" panose="02040503050406030204" pitchFamily="18" charset="0"/>
                              <a:cs typeface="Times New Roman" panose="02020603050405020304" pitchFamily="18" charset="0"/>
                            </a:rPr>
                          </m:ctrlPr>
                        </m:fPr>
                        <m:num>
                          <m:r>
                            <m:rPr>
                              <m:nor/>
                            </m:rPr>
                            <a:rPr lang="en-US" altLang="zh-CN" sz="3200" i="1" dirty="0">
                              <a:latin typeface="Times New Roman" panose="02020603050405020304" pitchFamily="18" charset="0"/>
                              <a:cs typeface="Times New Roman" panose="02020603050405020304" pitchFamily="18" charset="0"/>
                            </a:rPr>
                            <m:t>E</m:t>
                          </m:r>
                        </m:num>
                        <m:den>
                          <m:r>
                            <m:rPr>
                              <m:nor/>
                            </m:rPr>
                            <a:rPr lang="en-US" altLang="zh-CN" sz="3200" i="1" dirty="0">
                              <a:latin typeface="Symbol" panose="05050102010706020507" pitchFamily="18" charset="2"/>
                              <a:cs typeface="Times New Roman" panose="02020603050405020304" pitchFamily="18" charset="0"/>
                            </a:rPr>
                            <m:t>r</m:t>
                          </m:r>
                        </m:den>
                      </m:f>
                      <m:r>
                        <a:rPr lang="en-US" altLang="zh-CN" sz="3200" b="0" i="1" smtClean="0">
                          <a:latin typeface="Cambria Math" panose="02040503050406030204" pitchFamily="18" charset="0"/>
                          <a:cs typeface="Times New Roman" panose="02020603050405020304" pitchFamily="18" charset="0"/>
                        </a:rPr>
                        <m:t>=</m:t>
                      </m:r>
                      <m:r>
                        <a:rPr lang="zh-CN" altLang="en-US" sz="3200" b="0" i="1" smtClean="0">
                          <a:latin typeface="Cambria Math" panose="02040503050406030204" pitchFamily="18" charset="0"/>
                          <a:cs typeface="Times New Roman" panose="02020603050405020304" pitchFamily="18" charset="0"/>
                        </a:rPr>
                        <m:t>𝜎</m:t>
                      </m:r>
                      <m:r>
                        <a:rPr lang="en-US" altLang="zh-CN" sz="3200" b="0" i="1" smtClean="0">
                          <a:latin typeface="Cambria Math" panose="02040503050406030204" pitchFamily="18" charset="0"/>
                          <a:cs typeface="Times New Roman" panose="02020603050405020304" pitchFamily="18" charset="0"/>
                        </a:rPr>
                        <m:t>𝐸</m:t>
                      </m:r>
                    </m:oMath>
                  </a14:m>
                  <a:endParaRPr lang="zh-CN" altLang="en-US" sz="3200" i="1" dirty="0">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D4699045-8214-4A22-9835-ADEA9B0E7BC7}"/>
                    </a:ext>
                  </a:extLst>
                </p:cNvPr>
                <p:cNvSpPr txBox="1">
                  <a:spLocks noRot="1" noChangeAspect="1" noMove="1" noResize="1" noEditPoints="1" noAdjustHandles="1" noChangeArrowheads="1" noChangeShapeType="1" noTextEdit="1"/>
                </p:cNvSpPr>
                <p:nvPr/>
              </p:nvSpPr>
              <p:spPr>
                <a:xfrm>
                  <a:off x="2666252" y="5125132"/>
                  <a:ext cx="1702774" cy="867289"/>
                </a:xfrm>
                <a:prstGeom prst="rect">
                  <a:avLst/>
                </a:prstGeom>
                <a:blipFill>
                  <a:blip r:embed="rId5"/>
                  <a:stretch>
                    <a:fillRect l="-14695" b="-4225"/>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FCF2E169-C914-418D-AC16-8E4FEE51FFD1}"/>
                </a:ext>
              </a:extLst>
            </p:cNvPr>
            <p:cNvSpPr/>
            <p:nvPr/>
          </p:nvSpPr>
          <p:spPr>
            <a:xfrm>
              <a:off x="3179317" y="4376813"/>
              <a:ext cx="303337" cy="663863"/>
            </a:xfrm>
            <a:prstGeom prst="downArrow">
              <a:avLst/>
            </a:prstGeom>
            <a:solidFill>
              <a:srgbClr val="92D050"/>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p:grpSp>
      <p:pic>
        <p:nvPicPr>
          <p:cNvPr id="11" name="图片 10">
            <a:extLst>
              <a:ext uri="{FF2B5EF4-FFF2-40B4-BE49-F238E27FC236}">
                <a16:creationId xmlns:a16="http://schemas.microsoft.com/office/drawing/2014/main" id="{C31221EB-3AFA-41EB-BFE0-A53D79445505}"/>
              </a:ext>
            </a:extLst>
          </p:cNvPr>
          <p:cNvPicPr>
            <a:picLocks noChangeAspect="1"/>
          </p:cNvPicPr>
          <p:nvPr/>
        </p:nvPicPr>
        <p:blipFill>
          <a:blip r:embed="rId6"/>
          <a:stretch>
            <a:fillRect/>
          </a:stretch>
        </p:blipFill>
        <p:spPr>
          <a:xfrm>
            <a:off x="1127460" y="989597"/>
            <a:ext cx="4226232" cy="708589"/>
          </a:xfrm>
          <a:prstGeom prst="rect">
            <a:avLst/>
          </a:prstGeom>
        </p:spPr>
      </p:pic>
      <p:grpSp>
        <p:nvGrpSpPr>
          <p:cNvPr id="26" name="组合 25">
            <a:extLst>
              <a:ext uri="{FF2B5EF4-FFF2-40B4-BE49-F238E27FC236}">
                <a16:creationId xmlns:a16="http://schemas.microsoft.com/office/drawing/2014/main" id="{A2900C4F-A145-4904-9C44-760A1CD8A1A4}"/>
              </a:ext>
            </a:extLst>
          </p:cNvPr>
          <p:cNvGrpSpPr/>
          <p:nvPr/>
        </p:nvGrpSpPr>
        <p:grpSpPr>
          <a:xfrm>
            <a:off x="3968504" y="5900486"/>
            <a:ext cx="2312988" cy="647636"/>
            <a:chOff x="4243632" y="5065404"/>
            <a:chExt cx="2312988" cy="647636"/>
          </a:xfrm>
        </p:grpSpPr>
        <p:pic>
          <p:nvPicPr>
            <p:cNvPr id="13" name="图片 12">
              <a:extLst>
                <a:ext uri="{FF2B5EF4-FFF2-40B4-BE49-F238E27FC236}">
                  <a16:creationId xmlns:a16="http://schemas.microsoft.com/office/drawing/2014/main" id="{F4EF4609-A76E-4801-9666-83E42AD8BF13}"/>
                </a:ext>
              </a:extLst>
            </p:cNvPr>
            <p:cNvPicPr>
              <a:picLocks noChangeAspect="1"/>
            </p:cNvPicPr>
            <p:nvPr/>
          </p:nvPicPr>
          <p:blipFill>
            <a:blip r:embed="rId7"/>
            <a:stretch>
              <a:fillRect/>
            </a:stretch>
          </p:blipFill>
          <p:spPr>
            <a:xfrm>
              <a:off x="4243632" y="5065404"/>
              <a:ext cx="2312988" cy="647636"/>
            </a:xfrm>
            <a:prstGeom prst="rect">
              <a:avLst/>
            </a:prstGeom>
          </p:spPr>
        </p:pic>
        <p:sp>
          <p:nvSpPr>
            <p:cNvPr id="30" name="箭头: 下 29">
              <a:extLst>
                <a:ext uri="{FF2B5EF4-FFF2-40B4-BE49-F238E27FC236}">
                  <a16:creationId xmlns:a16="http://schemas.microsoft.com/office/drawing/2014/main" id="{D8CC9A77-EE18-48B9-A0D2-96EFBD922B61}"/>
                </a:ext>
              </a:extLst>
            </p:cNvPr>
            <p:cNvSpPr/>
            <p:nvPr/>
          </p:nvSpPr>
          <p:spPr>
            <a:xfrm rot="16200000">
              <a:off x="4704410" y="5120386"/>
              <a:ext cx="272854" cy="537674"/>
            </a:xfrm>
            <a:prstGeom prst="downArrow">
              <a:avLst/>
            </a:prstGeom>
            <a:solidFill>
              <a:srgbClr val="92D050"/>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p:grpSp>
      <p:sp>
        <p:nvSpPr>
          <p:cNvPr id="2" name="文本框 1">
            <a:extLst>
              <a:ext uri="{FF2B5EF4-FFF2-40B4-BE49-F238E27FC236}">
                <a16:creationId xmlns:a16="http://schemas.microsoft.com/office/drawing/2014/main" id="{64626321-79EB-7395-65C7-F14C7574F694}"/>
              </a:ext>
            </a:extLst>
          </p:cNvPr>
          <p:cNvSpPr txBox="1"/>
          <p:nvPr/>
        </p:nvSpPr>
        <p:spPr>
          <a:xfrm>
            <a:off x="539931" y="2002971"/>
            <a:ext cx="7263527"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考虑一个截面积为</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长度为</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（均为小量）的导体：</a:t>
            </a:r>
          </a:p>
        </p:txBody>
      </p:sp>
    </p:spTree>
    <p:extLst>
      <p:ext uri="{BB962C8B-B14F-4D97-AF65-F5344CB8AC3E}">
        <p14:creationId xmlns:p14="http://schemas.microsoft.com/office/powerpoint/2010/main" val="16744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98016B7-0343-4401-9F13-EE7F5B71501A}"/>
              </a:ext>
            </a:extLst>
          </p:cNvPr>
          <p:cNvSpPr txBox="1">
            <a:spLocks noChangeArrowheads="1"/>
          </p:cNvSpPr>
          <p:nvPr/>
        </p:nvSpPr>
        <p:spPr bwMode="auto">
          <a:xfrm>
            <a:off x="406186" y="378705"/>
            <a:ext cx="42354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6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电功率   焦耳定律</a:t>
            </a:r>
          </a:p>
        </p:txBody>
      </p:sp>
      <p:sp>
        <p:nvSpPr>
          <p:cNvPr id="35853" name="Slide Number Placeholder 1">
            <a:extLst>
              <a:ext uri="{FF2B5EF4-FFF2-40B4-BE49-F238E27FC236}">
                <a16:creationId xmlns:a16="http://schemas.microsoft.com/office/drawing/2014/main" id="{C0726831-48B4-4F60-86BB-FAA0D1A84DBC}"/>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15</a:t>
            </a:fld>
            <a:endParaRPr kumimoji="0" lang="en-US" altLang="zh-CN" sz="1400"/>
          </a:p>
        </p:txBody>
      </p:sp>
      <p:grpSp>
        <p:nvGrpSpPr>
          <p:cNvPr id="18" name="组合 17">
            <a:extLst>
              <a:ext uri="{FF2B5EF4-FFF2-40B4-BE49-F238E27FC236}">
                <a16:creationId xmlns:a16="http://schemas.microsoft.com/office/drawing/2014/main" id="{4C4A05D2-0E60-43BD-904A-7CDDE932212C}"/>
              </a:ext>
            </a:extLst>
          </p:cNvPr>
          <p:cNvGrpSpPr/>
          <p:nvPr/>
        </p:nvGrpSpPr>
        <p:grpSpPr>
          <a:xfrm>
            <a:off x="513523" y="1140592"/>
            <a:ext cx="8725628" cy="1877360"/>
            <a:chOff x="624077" y="1315169"/>
            <a:chExt cx="8725628" cy="1877360"/>
          </a:xfrm>
        </p:grpSpPr>
        <p:sp>
          <p:nvSpPr>
            <p:cNvPr id="35844" name="Line 4">
              <a:extLst>
                <a:ext uri="{FF2B5EF4-FFF2-40B4-BE49-F238E27FC236}">
                  <a16:creationId xmlns:a16="http://schemas.microsoft.com/office/drawing/2014/main" id="{B7CE853D-D3F7-4222-9042-121F002D7F75}"/>
                </a:ext>
              </a:extLst>
            </p:cNvPr>
            <p:cNvSpPr>
              <a:spLocks noChangeShapeType="1"/>
            </p:cNvSpPr>
            <p:nvPr/>
          </p:nvSpPr>
          <p:spPr bwMode="auto">
            <a:xfrm>
              <a:off x="7092280" y="1916832"/>
              <a:ext cx="18573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med" len="sm"/>
                  <a:tailEnd type="triangle" w="med" len="sm"/>
                </a14:hiddenLine>
              </a:ext>
            </a:extLst>
          </p:spPr>
          <p:txBody>
            <a:bodyPr/>
            <a:lstStyle/>
            <a:p>
              <a:endParaRPr lang="zh-CN" altLang="en-US"/>
            </a:p>
          </p:txBody>
        </p:sp>
        <p:grpSp>
          <p:nvGrpSpPr>
            <p:cNvPr id="35845" name="Group 5">
              <a:extLst>
                <a:ext uri="{FF2B5EF4-FFF2-40B4-BE49-F238E27FC236}">
                  <a16:creationId xmlns:a16="http://schemas.microsoft.com/office/drawing/2014/main" id="{F0469D6E-03A6-4867-A601-82A1D08F6873}"/>
                </a:ext>
              </a:extLst>
            </p:cNvPr>
            <p:cNvGrpSpPr>
              <a:grpSpLocks/>
            </p:cNvGrpSpPr>
            <p:nvPr/>
          </p:nvGrpSpPr>
          <p:grpSpPr bwMode="auto">
            <a:xfrm>
              <a:off x="6396675" y="1315169"/>
              <a:ext cx="2953030" cy="1581150"/>
              <a:chOff x="3493" y="528"/>
              <a:chExt cx="1651" cy="737"/>
            </a:xfrm>
          </p:grpSpPr>
          <p:sp>
            <p:nvSpPr>
              <p:cNvPr id="35854" name="Rectangle 6">
                <a:extLst>
                  <a:ext uri="{FF2B5EF4-FFF2-40B4-BE49-F238E27FC236}">
                    <a16:creationId xmlns:a16="http://schemas.microsoft.com/office/drawing/2014/main" id="{CA1B15D8-1633-4A83-A902-F87299292D20}"/>
                  </a:ext>
                </a:extLst>
              </p:cNvPr>
              <p:cNvSpPr>
                <a:spLocks noChangeArrowheads="1"/>
              </p:cNvSpPr>
              <p:nvPr/>
            </p:nvSpPr>
            <p:spPr bwMode="auto">
              <a:xfrm>
                <a:off x="3493" y="758"/>
                <a:ext cx="3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S</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5" name="Rectangle 7">
                <a:extLst>
                  <a:ext uri="{FF2B5EF4-FFF2-40B4-BE49-F238E27FC236}">
                    <a16:creationId xmlns:a16="http://schemas.microsoft.com/office/drawing/2014/main" id="{7A9ACEED-6B83-4BA9-A21B-912D96A73EC8}"/>
                  </a:ext>
                </a:extLst>
              </p:cNvPr>
              <p:cNvSpPr>
                <a:spLocks noChangeArrowheads="1"/>
              </p:cNvSpPr>
              <p:nvPr/>
            </p:nvSpPr>
            <p:spPr bwMode="auto">
              <a:xfrm>
                <a:off x="4032" y="1056"/>
                <a:ext cx="37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35857" name="Oval 9">
                <a:extLst>
                  <a:ext uri="{FF2B5EF4-FFF2-40B4-BE49-F238E27FC236}">
                    <a16:creationId xmlns:a16="http://schemas.microsoft.com/office/drawing/2014/main" id="{2CCFAFD2-8BEB-42E5-9D36-0503BE9B482A}"/>
                  </a:ext>
                </a:extLst>
              </p:cNvPr>
              <p:cNvSpPr>
                <a:spLocks noChangeArrowheads="1"/>
              </p:cNvSpPr>
              <p:nvPr/>
            </p:nvSpPr>
            <p:spPr bwMode="auto">
              <a:xfrm>
                <a:off x="3680" y="743"/>
                <a:ext cx="88" cy="256"/>
              </a:xfrm>
              <a:prstGeom prst="ellipse">
                <a:avLst/>
              </a:prstGeom>
              <a:solidFill>
                <a:srgbClr val="00FFFF"/>
              </a:solidFill>
              <a:ln w="25400">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8" name="Line 10">
                <a:extLst>
                  <a:ext uri="{FF2B5EF4-FFF2-40B4-BE49-F238E27FC236}">
                    <a16:creationId xmlns:a16="http://schemas.microsoft.com/office/drawing/2014/main" id="{B8233057-1D68-4E20-897A-C27426E2DAD0}"/>
                  </a:ext>
                </a:extLst>
              </p:cNvPr>
              <p:cNvSpPr>
                <a:spLocks noChangeShapeType="1"/>
              </p:cNvSpPr>
              <p:nvPr/>
            </p:nvSpPr>
            <p:spPr bwMode="auto">
              <a:xfrm>
                <a:off x="3728" y="743"/>
                <a:ext cx="888" cy="0"/>
              </a:xfrm>
              <a:prstGeom prst="line">
                <a:avLst/>
              </a:prstGeom>
              <a:noFill/>
              <a:ln w="9525">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5859" name="Line 11">
                <a:extLst>
                  <a:ext uri="{FF2B5EF4-FFF2-40B4-BE49-F238E27FC236}">
                    <a16:creationId xmlns:a16="http://schemas.microsoft.com/office/drawing/2014/main" id="{9F65F5C8-6603-4389-A195-8C06525CE839}"/>
                  </a:ext>
                </a:extLst>
              </p:cNvPr>
              <p:cNvSpPr>
                <a:spLocks noChangeShapeType="1"/>
              </p:cNvSpPr>
              <p:nvPr/>
            </p:nvSpPr>
            <p:spPr bwMode="auto">
              <a:xfrm>
                <a:off x="3720" y="1007"/>
                <a:ext cx="912" cy="0"/>
              </a:xfrm>
              <a:prstGeom prst="line">
                <a:avLst/>
              </a:prstGeom>
              <a:noFill/>
              <a:ln w="254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5860" name="Oval 12">
                <a:extLst>
                  <a:ext uri="{FF2B5EF4-FFF2-40B4-BE49-F238E27FC236}">
                    <a16:creationId xmlns:a16="http://schemas.microsoft.com/office/drawing/2014/main" id="{23C82045-4C2A-451D-9550-BB97E5BAA7C6}"/>
                  </a:ext>
                </a:extLst>
              </p:cNvPr>
              <p:cNvSpPr>
                <a:spLocks noChangeArrowheads="1"/>
              </p:cNvSpPr>
              <p:nvPr/>
            </p:nvSpPr>
            <p:spPr bwMode="auto">
              <a:xfrm>
                <a:off x="4560" y="748"/>
                <a:ext cx="96" cy="2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3" name="Rectangle 15">
                <a:extLst>
                  <a:ext uri="{FF2B5EF4-FFF2-40B4-BE49-F238E27FC236}">
                    <a16:creationId xmlns:a16="http://schemas.microsoft.com/office/drawing/2014/main" id="{06844592-332E-45F4-A011-D2C3CDC385EF}"/>
                  </a:ext>
                </a:extLst>
              </p:cNvPr>
              <p:cNvSpPr>
                <a:spLocks noChangeArrowheads="1"/>
              </p:cNvSpPr>
              <p:nvPr/>
            </p:nvSpPr>
            <p:spPr bwMode="auto">
              <a:xfrm>
                <a:off x="4055" y="528"/>
                <a:ext cx="3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U</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4" name="Line 16">
                <a:extLst>
                  <a:ext uri="{FF2B5EF4-FFF2-40B4-BE49-F238E27FC236}">
                    <a16:creationId xmlns:a16="http://schemas.microsoft.com/office/drawing/2014/main" id="{003B1FC5-D6A8-4E82-931B-08CE0B4D2761}"/>
                  </a:ext>
                </a:extLst>
              </p:cNvPr>
              <p:cNvSpPr>
                <a:spLocks noChangeShapeType="1"/>
              </p:cNvSpPr>
              <p:nvPr/>
            </p:nvSpPr>
            <p:spPr bwMode="auto">
              <a:xfrm flipV="1">
                <a:off x="3952" y="897"/>
                <a:ext cx="256" cy="0"/>
              </a:xfrm>
              <a:prstGeom prst="line">
                <a:avLst/>
              </a:prstGeom>
              <a:noFill/>
              <a:ln w="50800">
                <a:solidFill>
                  <a:srgbClr val="FF00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5865" name="Rectangle 17">
                <a:extLst>
                  <a:ext uri="{FF2B5EF4-FFF2-40B4-BE49-F238E27FC236}">
                    <a16:creationId xmlns:a16="http://schemas.microsoft.com/office/drawing/2014/main" id="{5D4FCD59-B55B-4B19-92F0-C2DEA76DF631}"/>
                  </a:ext>
                </a:extLst>
              </p:cNvPr>
              <p:cNvSpPr>
                <a:spLocks noChangeArrowheads="1"/>
              </p:cNvSpPr>
              <p:nvPr/>
            </p:nvSpPr>
            <p:spPr bwMode="auto">
              <a:xfrm>
                <a:off x="4224" y="816"/>
                <a:ext cx="1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6" name="Line 18">
                <a:extLst>
                  <a:ext uri="{FF2B5EF4-FFF2-40B4-BE49-F238E27FC236}">
                    <a16:creationId xmlns:a16="http://schemas.microsoft.com/office/drawing/2014/main" id="{958DF538-EB0A-4011-BD18-46AEBD4A749C}"/>
                  </a:ext>
                </a:extLst>
              </p:cNvPr>
              <p:cNvSpPr>
                <a:spLocks noChangeShapeType="1"/>
              </p:cNvSpPr>
              <p:nvPr/>
            </p:nvSpPr>
            <p:spPr bwMode="auto">
              <a:xfrm>
                <a:off x="4612" y="890"/>
                <a:ext cx="392" cy="0"/>
              </a:xfrm>
              <a:prstGeom prst="line">
                <a:avLst/>
              </a:prstGeom>
              <a:noFill/>
              <a:ln w="47625">
                <a:solidFill>
                  <a:schemeClr val="tx1"/>
                </a:solidFill>
                <a:round/>
                <a:headEnd type="none" w="med" len="sm"/>
                <a:tailEnd type="arrow" w="med" len="sm"/>
              </a:ln>
              <a:extLst>
                <a:ext uri="{909E8E84-426E-40DD-AFC4-6F175D3DCCD1}">
                  <a14:hiddenFill xmlns:a14="http://schemas.microsoft.com/office/drawing/2010/main">
                    <a:noFill/>
                  </a14:hiddenFill>
                </a:ext>
              </a:extLst>
            </p:spPr>
            <p:txBody>
              <a:bodyPr/>
              <a:lstStyle/>
              <a:p>
                <a:endParaRPr lang="zh-CN" altLang="en-US"/>
              </a:p>
            </p:txBody>
          </p:sp>
          <p:sp>
            <p:nvSpPr>
              <p:cNvPr id="35867" name="Rectangle 19">
                <a:extLst>
                  <a:ext uri="{FF2B5EF4-FFF2-40B4-BE49-F238E27FC236}">
                    <a16:creationId xmlns:a16="http://schemas.microsoft.com/office/drawing/2014/main" id="{C2FDF31A-CA10-4DBE-8F83-FAC194F7D9EA}"/>
                  </a:ext>
                </a:extLst>
              </p:cNvPr>
              <p:cNvSpPr>
                <a:spLocks noChangeArrowheads="1"/>
              </p:cNvSpPr>
              <p:nvPr/>
            </p:nvSpPr>
            <p:spPr bwMode="auto">
              <a:xfrm>
                <a:off x="4752" y="938"/>
                <a:ext cx="3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9D7CB855-B0AF-4DB9-BD79-A9E714660551}"/>
                </a:ext>
              </a:extLst>
            </p:cNvPr>
            <p:cNvSpPr txBox="1"/>
            <p:nvPr/>
          </p:nvSpPr>
          <p:spPr>
            <a:xfrm>
              <a:off x="624077" y="1387607"/>
              <a:ext cx="5772598" cy="1141851"/>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若电路两端电压为为</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当电荷</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通过这段电路时，电场力做的功为</a:t>
              </a:r>
            </a:p>
          </p:txBody>
        </p:sp>
        <p:sp>
          <p:nvSpPr>
            <p:cNvPr id="3" name="文本框 2">
              <a:extLst>
                <a:ext uri="{FF2B5EF4-FFF2-40B4-BE49-F238E27FC236}">
                  <a16:creationId xmlns:a16="http://schemas.microsoft.com/office/drawing/2014/main" id="{119C5006-1815-49A2-BEE4-0C5A38B8A618}"/>
                </a:ext>
              </a:extLst>
            </p:cNvPr>
            <p:cNvSpPr txBox="1"/>
            <p:nvPr/>
          </p:nvSpPr>
          <p:spPr>
            <a:xfrm>
              <a:off x="2348287" y="2669309"/>
              <a:ext cx="1550496"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A=</a:t>
              </a:r>
              <a:r>
                <a:rPr lang="en-US" altLang="zh-CN" sz="2800" i="1" dirty="0" err="1">
                  <a:latin typeface="Times New Roman" panose="02020603050405020304" pitchFamily="18" charset="0"/>
                  <a:cs typeface="Times New Roman" panose="02020603050405020304" pitchFamily="18" charset="0"/>
                </a:rPr>
                <a:t>qU</a:t>
              </a:r>
              <a:endParaRPr lang="zh-CN" altLang="en-US" sz="2800" i="1" dirty="0">
                <a:latin typeface="Times New Roman" panose="02020603050405020304" pitchFamily="18" charset="0"/>
                <a:cs typeface="Times New Roman" panose="02020603050405020304" pitchFamily="18" charset="0"/>
              </a:endParaRPr>
            </a:p>
          </p:txBody>
        </p:sp>
      </p:grpSp>
      <p:sp>
        <p:nvSpPr>
          <p:cNvPr id="30" name="文本框 29">
            <a:extLst>
              <a:ext uri="{FF2B5EF4-FFF2-40B4-BE49-F238E27FC236}">
                <a16:creationId xmlns:a16="http://schemas.microsoft.com/office/drawing/2014/main" id="{E81F9C7F-5D8B-4A05-97FD-E16F2AC3A6C6}"/>
              </a:ext>
            </a:extLst>
          </p:cNvPr>
          <p:cNvSpPr txBox="1"/>
          <p:nvPr/>
        </p:nvSpPr>
        <p:spPr>
          <a:xfrm>
            <a:off x="537724" y="3563680"/>
            <a:ext cx="1422980" cy="461665"/>
          </a:xfrm>
          <a:prstGeom prst="rect">
            <a:avLst/>
          </a:prstGeom>
          <a:noFill/>
        </p:spPr>
        <p:txBody>
          <a:bodyPr wrap="squar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功率为</a:t>
            </a:r>
          </a:p>
        </p:txBody>
      </p:sp>
      <p:pic>
        <p:nvPicPr>
          <p:cNvPr id="7" name="图片 6">
            <a:extLst>
              <a:ext uri="{FF2B5EF4-FFF2-40B4-BE49-F238E27FC236}">
                <a16:creationId xmlns:a16="http://schemas.microsoft.com/office/drawing/2014/main" id="{BD1797E1-5C79-4FF8-AA06-4AE98E611E03}"/>
              </a:ext>
            </a:extLst>
          </p:cNvPr>
          <p:cNvPicPr>
            <a:picLocks noChangeAspect="1"/>
          </p:cNvPicPr>
          <p:nvPr/>
        </p:nvPicPr>
        <p:blipFill>
          <a:blip r:embed="rId2"/>
          <a:stretch>
            <a:fillRect/>
          </a:stretch>
        </p:blipFill>
        <p:spPr>
          <a:xfrm>
            <a:off x="1947571" y="3398302"/>
            <a:ext cx="1152686" cy="914528"/>
          </a:xfrm>
          <a:prstGeom prst="rect">
            <a:avLst/>
          </a:prstGeom>
        </p:spPr>
      </p:pic>
      <p:pic>
        <p:nvPicPr>
          <p:cNvPr id="9" name="图片 8">
            <a:extLst>
              <a:ext uri="{FF2B5EF4-FFF2-40B4-BE49-F238E27FC236}">
                <a16:creationId xmlns:a16="http://schemas.microsoft.com/office/drawing/2014/main" id="{7EDED5B9-9E4B-49B6-86E7-D7D451478A5A}"/>
              </a:ext>
            </a:extLst>
          </p:cNvPr>
          <p:cNvPicPr>
            <a:picLocks noChangeAspect="1"/>
          </p:cNvPicPr>
          <p:nvPr/>
        </p:nvPicPr>
        <p:blipFill>
          <a:blip r:embed="rId3"/>
          <a:stretch>
            <a:fillRect/>
          </a:stretch>
        </p:blipFill>
        <p:spPr>
          <a:xfrm>
            <a:off x="3059445" y="3398302"/>
            <a:ext cx="1390844" cy="914528"/>
          </a:xfrm>
          <a:prstGeom prst="rect">
            <a:avLst/>
          </a:prstGeom>
        </p:spPr>
      </p:pic>
      <p:pic>
        <p:nvPicPr>
          <p:cNvPr id="11" name="图片 10">
            <a:extLst>
              <a:ext uri="{FF2B5EF4-FFF2-40B4-BE49-F238E27FC236}">
                <a16:creationId xmlns:a16="http://schemas.microsoft.com/office/drawing/2014/main" id="{A5351763-A132-4FC9-9340-AB2460FC3864}"/>
              </a:ext>
            </a:extLst>
          </p:cNvPr>
          <p:cNvPicPr>
            <a:picLocks noChangeAspect="1"/>
          </p:cNvPicPr>
          <p:nvPr/>
        </p:nvPicPr>
        <p:blipFill>
          <a:blip r:embed="rId4"/>
          <a:stretch>
            <a:fillRect/>
          </a:stretch>
        </p:blipFill>
        <p:spPr>
          <a:xfrm>
            <a:off x="4405134" y="3398302"/>
            <a:ext cx="1124107" cy="914528"/>
          </a:xfrm>
          <a:prstGeom prst="rect">
            <a:avLst/>
          </a:prstGeom>
        </p:spPr>
      </p:pic>
      <p:pic>
        <p:nvPicPr>
          <p:cNvPr id="13" name="图片 12">
            <a:extLst>
              <a:ext uri="{FF2B5EF4-FFF2-40B4-BE49-F238E27FC236}">
                <a16:creationId xmlns:a16="http://schemas.microsoft.com/office/drawing/2014/main" id="{AC6CF86A-63D8-415E-A97B-3FDF80B8C362}"/>
              </a:ext>
            </a:extLst>
          </p:cNvPr>
          <p:cNvPicPr>
            <a:picLocks noChangeAspect="1"/>
          </p:cNvPicPr>
          <p:nvPr/>
        </p:nvPicPr>
        <p:blipFill>
          <a:blip r:embed="rId5"/>
          <a:stretch>
            <a:fillRect/>
          </a:stretch>
        </p:blipFill>
        <p:spPr>
          <a:xfrm>
            <a:off x="5528559" y="3633169"/>
            <a:ext cx="771633" cy="419158"/>
          </a:xfrm>
          <a:prstGeom prst="rect">
            <a:avLst/>
          </a:prstGeom>
        </p:spPr>
      </p:pic>
      <p:grpSp>
        <p:nvGrpSpPr>
          <p:cNvPr id="19" name="组合 18">
            <a:extLst>
              <a:ext uri="{FF2B5EF4-FFF2-40B4-BE49-F238E27FC236}">
                <a16:creationId xmlns:a16="http://schemas.microsoft.com/office/drawing/2014/main" id="{A3803386-AD4F-4358-89F1-E3803B27F8BB}"/>
              </a:ext>
            </a:extLst>
          </p:cNvPr>
          <p:cNvGrpSpPr/>
          <p:nvPr/>
        </p:nvGrpSpPr>
        <p:grpSpPr>
          <a:xfrm>
            <a:off x="537724" y="5597948"/>
            <a:ext cx="4556790" cy="688552"/>
            <a:chOff x="751144" y="4790151"/>
            <a:chExt cx="4373003" cy="540268"/>
          </a:xfrm>
        </p:grpSpPr>
        <p:sp>
          <p:nvSpPr>
            <p:cNvPr id="8208" name="Text Box 28">
              <a:extLst>
                <a:ext uri="{FF2B5EF4-FFF2-40B4-BE49-F238E27FC236}">
                  <a16:creationId xmlns:a16="http://schemas.microsoft.com/office/drawing/2014/main" id="{03CBBD0F-EF76-4903-AD27-5B346516DD4B}"/>
                </a:ext>
              </a:extLst>
            </p:cNvPr>
            <p:cNvSpPr txBox="1">
              <a:spLocks noChangeArrowheads="1"/>
            </p:cNvSpPr>
            <p:nvPr/>
          </p:nvSpPr>
          <p:spPr bwMode="auto">
            <a:xfrm>
              <a:off x="751144" y="4854103"/>
              <a:ext cx="1795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微分形式</a:t>
              </a:r>
            </a:p>
          </p:txBody>
        </p:sp>
        <p:pic>
          <p:nvPicPr>
            <p:cNvPr id="15" name="图片 14">
              <a:extLst>
                <a:ext uri="{FF2B5EF4-FFF2-40B4-BE49-F238E27FC236}">
                  <a16:creationId xmlns:a16="http://schemas.microsoft.com/office/drawing/2014/main" id="{CFD97C2F-2F5A-4562-A181-04124F305E2A}"/>
                </a:ext>
              </a:extLst>
            </p:cNvPr>
            <p:cNvPicPr>
              <a:picLocks noChangeAspect="1"/>
            </p:cNvPicPr>
            <p:nvPr/>
          </p:nvPicPr>
          <p:blipFill>
            <a:blip r:embed="rId6"/>
            <a:stretch>
              <a:fillRect/>
            </a:stretch>
          </p:blipFill>
          <p:spPr>
            <a:xfrm>
              <a:off x="3235682" y="4854103"/>
              <a:ext cx="1038370" cy="476316"/>
            </a:xfrm>
            <a:prstGeom prst="rect">
              <a:avLst/>
            </a:prstGeom>
          </p:spPr>
        </p:pic>
        <p:pic>
          <p:nvPicPr>
            <p:cNvPr id="17" name="图片 16">
              <a:extLst>
                <a:ext uri="{FF2B5EF4-FFF2-40B4-BE49-F238E27FC236}">
                  <a16:creationId xmlns:a16="http://schemas.microsoft.com/office/drawing/2014/main" id="{13529310-8D24-40B3-AA85-14494D68DEA1}"/>
                </a:ext>
              </a:extLst>
            </p:cNvPr>
            <p:cNvPicPr>
              <a:picLocks noChangeAspect="1"/>
            </p:cNvPicPr>
            <p:nvPr/>
          </p:nvPicPr>
          <p:blipFill>
            <a:blip r:embed="rId7"/>
            <a:stretch>
              <a:fillRect/>
            </a:stretch>
          </p:blipFill>
          <p:spPr>
            <a:xfrm>
              <a:off x="4181040" y="4790151"/>
              <a:ext cx="943107" cy="476316"/>
            </a:xfrm>
            <a:prstGeom prst="rect">
              <a:avLst/>
            </a:prstGeom>
          </p:spPr>
        </p:pic>
      </p:grpSp>
      <p:sp>
        <p:nvSpPr>
          <p:cNvPr id="29" name="文本框 28">
            <a:extLst>
              <a:ext uri="{FF2B5EF4-FFF2-40B4-BE49-F238E27FC236}">
                <a16:creationId xmlns:a16="http://schemas.microsoft.com/office/drawing/2014/main" id="{DDBE681A-37B6-4038-AECF-D78F742B4A7E}"/>
              </a:ext>
            </a:extLst>
          </p:cNvPr>
          <p:cNvSpPr txBox="1"/>
          <p:nvPr/>
        </p:nvSpPr>
        <p:spPr>
          <a:xfrm>
            <a:off x="516739" y="4459791"/>
            <a:ext cx="3933549" cy="461665"/>
          </a:xfrm>
          <a:prstGeom prst="rect">
            <a:avLst/>
          </a:prstGeom>
          <a:noFill/>
        </p:spPr>
        <p:txBody>
          <a:bodyPr wrap="squar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纯电阻电路的情况下</a:t>
            </a:r>
          </a:p>
        </p:txBody>
      </p:sp>
      <p:grpSp>
        <p:nvGrpSpPr>
          <p:cNvPr id="10" name="组合 9">
            <a:extLst>
              <a:ext uri="{FF2B5EF4-FFF2-40B4-BE49-F238E27FC236}">
                <a16:creationId xmlns:a16="http://schemas.microsoft.com/office/drawing/2014/main" id="{99081F3E-F6B4-4FA1-9980-66DEA90B7AB4}"/>
              </a:ext>
            </a:extLst>
          </p:cNvPr>
          <p:cNvGrpSpPr/>
          <p:nvPr/>
        </p:nvGrpSpPr>
        <p:grpSpPr>
          <a:xfrm>
            <a:off x="4034150" y="4843212"/>
            <a:ext cx="3641397" cy="594897"/>
            <a:chOff x="4034150" y="4843212"/>
            <a:chExt cx="3641397" cy="594897"/>
          </a:xfrm>
        </p:grpSpPr>
        <p:pic>
          <p:nvPicPr>
            <p:cNvPr id="5" name="图片 4">
              <a:extLst>
                <a:ext uri="{FF2B5EF4-FFF2-40B4-BE49-F238E27FC236}">
                  <a16:creationId xmlns:a16="http://schemas.microsoft.com/office/drawing/2014/main" id="{8FCEAF19-C930-45F6-9690-7FA726B730C5}"/>
                </a:ext>
              </a:extLst>
            </p:cNvPr>
            <p:cNvPicPr>
              <a:picLocks noChangeAspect="1"/>
            </p:cNvPicPr>
            <p:nvPr/>
          </p:nvPicPr>
          <p:blipFill>
            <a:blip r:embed="rId8"/>
            <a:stretch>
              <a:fillRect/>
            </a:stretch>
          </p:blipFill>
          <p:spPr>
            <a:xfrm>
              <a:off x="4034150" y="4843212"/>
              <a:ext cx="1409897" cy="512690"/>
            </a:xfrm>
            <a:prstGeom prst="rect">
              <a:avLst/>
            </a:prstGeom>
          </p:spPr>
        </p:pic>
        <p:pic>
          <p:nvPicPr>
            <p:cNvPr id="8" name="图片 7">
              <a:extLst>
                <a:ext uri="{FF2B5EF4-FFF2-40B4-BE49-F238E27FC236}">
                  <a16:creationId xmlns:a16="http://schemas.microsoft.com/office/drawing/2014/main" id="{C9468FFA-03A5-4D99-94A7-93626DF69108}"/>
                </a:ext>
              </a:extLst>
            </p:cNvPr>
            <p:cNvPicPr>
              <a:picLocks noChangeAspect="1"/>
            </p:cNvPicPr>
            <p:nvPr/>
          </p:nvPicPr>
          <p:blipFill>
            <a:blip r:embed="rId9"/>
            <a:stretch>
              <a:fillRect/>
            </a:stretch>
          </p:blipFill>
          <p:spPr>
            <a:xfrm>
              <a:off x="6265650" y="4895108"/>
              <a:ext cx="1409897" cy="543001"/>
            </a:xfrm>
            <a:prstGeom prst="rect">
              <a:avLst/>
            </a:prstGeom>
          </p:spPr>
        </p:pic>
      </p:grpSp>
    </p:spTree>
    <p:extLst>
      <p:ext uri="{BB962C8B-B14F-4D97-AF65-F5344CB8AC3E}">
        <p14:creationId xmlns:p14="http://schemas.microsoft.com/office/powerpoint/2010/main" val="2021562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A5317E85-BDBF-AD0E-E3D9-7E20B9CB9E65}"/>
              </a:ext>
            </a:extLst>
          </p:cNvPr>
          <p:cNvSpPr txBox="1">
            <a:spLocks noChangeArrowheads="1"/>
          </p:cNvSpPr>
          <p:nvPr/>
        </p:nvSpPr>
        <p:spPr bwMode="auto">
          <a:xfrm>
            <a:off x="341193" y="579325"/>
            <a:ext cx="4354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焦耳定律的微分形式</a:t>
            </a:r>
          </a:p>
        </p:txBody>
      </p:sp>
      <p:sp>
        <p:nvSpPr>
          <p:cNvPr id="35843" name="Text Box 3">
            <a:extLst>
              <a:ext uri="{FF2B5EF4-FFF2-40B4-BE49-F238E27FC236}">
                <a16:creationId xmlns:a16="http://schemas.microsoft.com/office/drawing/2014/main" id="{830F7D47-1141-9AC8-77C2-A110F6B0E26B}"/>
              </a:ext>
            </a:extLst>
          </p:cNvPr>
          <p:cNvSpPr txBox="1">
            <a:spLocks noChangeArrowheads="1"/>
          </p:cNvSpPr>
          <p:nvPr/>
        </p:nvSpPr>
        <p:spPr bwMode="auto">
          <a:xfrm>
            <a:off x="328085" y="1600820"/>
            <a:ext cx="48733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在导体内取一小柱体</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l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5844" name="Line 4">
            <a:extLst>
              <a:ext uri="{FF2B5EF4-FFF2-40B4-BE49-F238E27FC236}">
                <a16:creationId xmlns:a16="http://schemas.microsoft.com/office/drawing/2014/main" id="{B502D368-AA15-14CA-67EB-5495A19FED3B}"/>
              </a:ext>
            </a:extLst>
          </p:cNvPr>
          <p:cNvSpPr>
            <a:spLocks noChangeShapeType="1"/>
          </p:cNvSpPr>
          <p:nvPr/>
        </p:nvSpPr>
        <p:spPr bwMode="auto">
          <a:xfrm>
            <a:off x="6743700" y="1382713"/>
            <a:ext cx="18573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med" len="sm"/>
                <a:tailEnd type="triangle" w="med" len="sm"/>
              </a14:hiddenLine>
            </a:ext>
          </a:extLst>
        </p:spPr>
        <p:txBody>
          <a:bodyPr/>
          <a:lstStyle/>
          <a:p>
            <a:endParaRPr lang="zh-CN" altLang="en-US"/>
          </a:p>
        </p:txBody>
      </p:sp>
      <p:grpSp>
        <p:nvGrpSpPr>
          <p:cNvPr id="35845" name="Group 5">
            <a:extLst>
              <a:ext uri="{FF2B5EF4-FFF2-40B4-BE49-F238E27FC236}">
                <a16:creationId xmlns:a16="http://schemas.microsoft.com/office/drawing/2014/main" id="{49ADB9D3-4926-A053-103D-E18022131960}"/>
              </a:ext>
            </a:extLst>
          </p:cNvPr>
          <p:cNvGrpSpPr>
            <a:grpSpLocks/>
          </p:cNvGrpSpPr>
          <p:nvPr/>
        </p:nvGrpSpPr>
        <p:grpSpPr bwMode="auto">
          <a:xfrm>
            <a:off x="5710238" y="592138"/>
            <a:ext cx="3162300" cy="1581150"/>
            <a:chOff x="3376" y="528"/>
            <a:chExt cx="1768" cy="737"/>
          </a:xfrm>
        </p:grpSpPr>
        <p:sp>
          <p:nvSpPr>
            <p:cNvPr id="35854" name="Rectangle 6">
              <a:extLst>
                <a:ext uri="{FF2B5EF4-FFF2-40B4-BE49-F238E27FC236}">
                  <a16:creationId xmlns:a16="http://schemas.microsoft.com/office/drawing/2014/main" id="{31693D8C-CC09-53D8-32D0-9ADDEFCC83C0}"/>
                </a:ext>
              </a:extLst>
            </p:cNvPr>
            <p:cNvSpPr>
              <a:spLocks noChangeArrowheads="1"/>
            </p:cNvSpPr>
            <p:nvPr/>
          </p:nvSpPr>
          <p:spPr bwMode="auto">
            <a:xfrm>
              <a:off x="3376" y="743"/>
              <a:ext cx="3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S</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5" name="Rectangle 7">
              <a:extLst>
                <a:ext uri="{FF2B5EF4-FFF2-40B4-BE49-F238E27FC236}">
                  <a16:creationId xmlns:a16="http://schemas.microsoft.com/office/drawing/2014/main" id="{8EC47210-47EE-56FD-2C69-23C3F81DCF82}"/>
                </a:ext>
              </a:extLst>
            </p:cNvPr>
            <p:cNvSpPr>
              <a:spLocks noChangeArrowheads="1"/>
            </p:cNvSpPr>
            <p:nvPr/>
          </p:nvSpPr>
          <p:spPr bwMode="auto">
            <a:xfrm>
              <a:off x="4032" y="1056"/>
              <a:ext cx="37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35856" name="Rectangle 8">
              <a:extLst>
                <a:ext uri="{FF2B5EF4-FFF2-40B4-BE49-F238E27FC236}">
                  <a16:creationId xmlns:a16="http://schemas.microsoft.com/office/drawing/2014/main" id="{8CC4B762-DCCB-547F-7126-0F611367070D}"/>
                </a:ext>
              </a:extLst>
            </p:cNvPr>
            <p:cNvSpPr>
              <a:spLocks noChangeArrowheads="1"/>
            </p:cNvSpPr>
            <p:nvPr/>
          </p:nvSpPr>
          <p:spPr bwMode="auto">
            <a:xfrm>
              <a:off x="4343" y="664"/>
              <a:ext cx="19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a:solidFill>
                    <a:srgbClr val="FF00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i="1">
                  <a:solidFill>
                    <a:srgbClr val="FF00FF"/>
                  </a:solidFill>
                  <a:latin typeface="Times New Roman" panose="02020603050405020304" pitchFamily="18" charset="0"/>
                  <a:ea typeface="黑体" panose="02010609060101010101" pitchFamily="49" charset="-122"/>
                  <a:cs typeface="Times New Roman" panose="02020603050405020304" pitchFamily="18" charset="0"/>
                </a:rPr>
                <a:t>j</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7" name="Oval 9">
              <a:extLst>
                <a:ext uri="{FF2B5EF4-FFF2-40B4-BE49-F238E27FC236}">
                  <a16:creationId xmlns:a16="http://schemas.microsoft.com/office/drawing/2014/main" id="{19194C8A-7251-191D-B82E-000A4B28B717}"/>
                </a:ext>
              </a:extLst>
            </p:cNvPr>
            <p:cNvSpPr>
              <a:spLocks noChangeArrowheads="1"/>
            </p:cNvSpPr>
            <p:nvPr/>
          </p:nvSpPr>
          <p:spPr bwMode="auto">
            <a:xfrm>
              <a:off x="3680" y="743"/>
              <a:ext cx="88" cy="256"/>
            </a:xfrm>
            <a:prstGeom prst="ellipse">
              <a:avLst/>
            </a:prstGeom>
            <a:solidFill>
              <a:srgbClr val="00FFFF"/>
            </a:solidFill>
            <a:ln w="25400">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8" name="Line 10">
              <a:extLst>
                <a:ext uri="{FF2B5EF4-FFF2-40B4-BE49-F238E27FC236}">
                  <a16:creationId xmlns:a16="http://schemas.microsoft.com/office/drawing/2014/main" id="{5E7651C4-382F-7A4B-6BD1-F0C99015C8D1}"/>
                </a:ext>
              </a:extLst>
            </p:cNvPr>
            <p:cNvSpPr>
              <a:spLocks noChangeShapeType="1"/>
            </p:cNvSpPr>
            <p:nvPr/>
          </p:nvSpPr>
          <p:spPr bwMode="auto">
            <a:xfrm>
              <a:off x="3728" y="743"/>
              <a:ext cx="888" cy="0"/>
            </a:xfrm>
            <a:prstGeom prst="line">
              <a:avLst/>
            </a:prstGeom>
            <a:noFill/>
            <a:ln w="9525">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5859" name="Line 11">
              <a:extLst>
                <a:ext uri="{FF2B5EF4-FFF2-40B4-BE49-F238E27FC236}">
                  <a16:creationId xmlns:a16="http://schemas.microsoft.com/office/drawing/2014/main" id="{59EEF253-4737-9DF9-DF2F-D3FEBDB686F2}"/>
                </a:ext>
              </a:extLst>
            </p:cNvPr>
            <p:cNvSpPr>
              <a:spLocks noChangeShapeType="1"/>
            </p:cNvSpPr>
            <p:nvPr/>
          </p:nvSpPr>
          <p:spPr bwMode="auto">
            <a:xfrm>
              <a:off x="3720" y="1007"/>
              <a:ext cx="912" cy="0"/>
            </a:xfrm>
            <a:prstGeom prst="line">
              <a:avLst/>
            </a:prstGeom>
            <a:noFill/>
            <a:ln w="25400">
              <a:solidFill>
                <a:schemeClr val="tx1"/>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5860" name="Oval 12">
              <a:extLst>
                <a:ext uri="{FF2B5EF4-FFF2-40B4-BE49-F238E27FC236}">
                  <a16:creationId xmlns:a16="http://schemas.microsoft.com/office/drawing/2014/main" id="{2C731C9F-CE26-6DF4-5F92-768D451D3FD8}"/>
                </a:ext>
              </a:extLst>
            </p:cNvPr>
            <p:cNvSpPr>
              <a:spLocks noChangeArrowheads="1"/>
            </p:cNvSpPr>
            <p:nvPr/>
          </p:nvSpPr>
          <p:spPr bwMode="auto">
            <a:xfrm>
              <a:off x="4560" y="768"/>
              <a:ext cx="96" cy="2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1" name="Line 13">
              <a:extLst>
                <a:ext uri="{FF2B5EF4-FFF2-40B4-BE49-F238E27FC236}">
                  <a16:creationId xmlns:a16="http://schemas.microsoft.com/office/drawing/2014/main" id="{64DAEB0F-3C93-EFFC-9616-45E46E30DC6B}"/>
                </a:ext>
              </a:extLst>
            </p:cNvPr>
            <p:cNvSpPr>
              <a:spLocks noChangeShapeType="1"/>
            </p:cNvSpPr>
            <p:nvPr/>
          </p:nvSpPr>
          <p:spPr bwMode="auto">
            <a:xfrm>
              <a:off x="3888" y="816"/>
              <a:ext cx="448" cy="0"/>
            </a:xfrm>
            <a:prstGeom prst="line">
              <a:avLst/>
            </a:prstGeom>
            <a:noFill/>
            <a:ln w="57150">
              <a:solidFill>
                <a:srgbClr val="FF3399"/>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5862" name="Line 14">
              <a:extLst>
                <a:ext uri="{FF2B5EF4-FFF2-40B4-BE49-F238E27FC236}">
                  <a16:creationId xmlns:a16="http://schemas.microsoft.com/office/drawing/2014/main" id="{6942DC5E-0142-D5CC-3CF5-D0A70F3E2CBB}"/>
                </a:ext>
              </a:extLst>
            </p:cNvPr>
            <p:cNvSpPr>
              <a:spLocks noChangeShapeType="1"/>
            </p:cNvSpPr>
            <p:nvPr/>
          </p:nvSpPr>
          <p:spPr bwMode="auto">
            <a:xfrm>
              <a:off x="4439" y="655"/>
              <a:ext cx="112" cy="1"/>
            </a:xfrm>
            <a:prstGeom prst="line">
              <a:avLst/>
            </a:prstGeom>
            <a:noFill/>
            <a:ln w="31750">
              <a:solidFill>
                <a:srgbClr val="FF3399"/>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5863" name="Rectangle 15">
              <a:extLst>
                <a:ext uri="{FF2B5EF4-FFF2-40B4-BE49-F238E27FC236}">
                  <a16:creationId xmlns:a16="http://schemas.microsoft.com/office/drawing/2014/main" id="{8CF44A81-0ABF-D936-8977-230A99356594}"/>
                </a:ext>
              </a:extLst>
            </p:cNvPr>
            <p:cNvSpPr>
              <a:spLocks noChangeArrowheads="1"/>
            </p:cNvSpPr>
            <p:nvPr/>
          </p:nvSpPr>
          <p:spPr bwMode="auto">
            <a:xfrm>
              <a:off x="4055" y="528"/>
              <a:ext cx="37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U</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4" name="Line 16">
              <a:extLst>
                <a:ext uri="{FF2B5EF4-FFF2-40B4-BE49-F238E27FC236}">
                  <a16:creationId xmlns:a16="http://schemas.microsoft.com/office/drawing/2014/main" id="{92F6C030-341E-F5F0-4E6A-049C927760B7}"/>
                </a:ext>
              </a:extLst>
            </p:cNvPr>
            <p:cNvSpPr>
              <a:spLocks noChangeShapeType="1"/>
            </p:cNvSpPr>
            <p:nvPr/>
          </p:nvSpPr>
          <p:spPr bwMode="auto">
            <a:xfrm flipV="1">
              <a:off x="3952" y="897"/>
              <a:ext cx="256" cy="0"/>
            </a:xfrm>
            <a:prstGeom prst="line">
              <a:avLst/>
            </a:prstGeom>
            <a:noFill/>
            <a:ln w="50800">
              <a:solidFill>
                <a:srgbClr val="FF00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35865" name="Rectangle 17">
              <a:extLst>
                <a:ext uri="{FF2B5EF4-FFF2-40B4-BE49-F238E27FC236}">
                  <a16:creationId xmlns:a16="http://schemas.microsoft.com/office/drawing/2014/main" id="{5D690E09-234A-5742-F64B-36BE95A7B3C4}"/>
                </a:ext>
              </a:extLst>
            </p:cNvPr>
            <p:cNvSpPr>
              <a:spLocks noChangeArrowheads="1"/>
            </p:cNvSpPr>
            <p:nvPr/>
          </p:nvSpPr>
          <p:spPr bwMode="auto">
            <a:xfrm>
              <a:off x="4224" y="816"/>
              <a:ext cx="1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66" name="Line 18">
              <a:extLst>
                <a:ext uri="{FF2B5EF4-FFF2-40B4-BE49-F238E27FC236}">
                  <a16:creationId xmlns:a16="http://schemas.microsoft.com/office/drawing/2014/main" id="{6BF588A9-88B3-CE85-3B19-20191F2726EE}"/>
                </a:ext>
              </a:extLst>
            </p:cNvPr>
            <p:cNvSpPr>
              <a:spLocks noChangeShapeType="1"/>
            </p:cNvSpPr>
            <p:nvPr/>
          </p:nvSpPr>
          <p:spPr bwMode="auto">
            <a:xfrm>
              <a:off x="4612" y="890"/>
              <a:ext cx="392" cy="0"/>
            </a:xfrm>
            <a:prstGeom prst="line">
              <a:avLst/>
            </a:prstGeom>
            <a:noFill/>
            <a:ln w="47625">
              <a:solidFill>
                <a:schemeClr val="tx1"/>
              </a:solidFill>
              <a:round/>
              <a:headEnd type="none" w="med" len="sm"/>
              <a:tailEnd type="arrow" w="med" len="sm"/>
            </a:ln>
            <a:extLst>
              <a:ext uri="{909E8E84-426E-40DD-AFC4-6F175D3DCCD1}">
                <a14:hiddenFill xmlns:a14="http://schemas.microsoft.com/office/drawing/2010/main">
                  <a:noFill/>
                </a14:hiddenFill>
              </a:ext>
            </a:extLst>
          </p:spPr>
          <p:txBody>
            <a:bodyPr/>
            <a:lstStyle/>
            <a:p>
              <a:endParaRPr lang="zh-CN" altLang="en-US"/>
            </a:p>
          </p:txBody>
        </p:sp>
        <p:sp>
          <p:nvSpPr>
            <p:cNvPr id="35867" name="Rectangle 19">
              <a:extLst>
                <a:ext uri="{FF2B5EF4-FFF2-40B4-BE49-F238E27FC236}">
                  <a16:creationId xmlns:a16="http://schemas.microsoft.com/office/drawing/2014/main" id="{B3D1827C-4273-0F68-C83B-09EB9862EA42}"/>
                </a:ext>
              </a:extLst>
            </p:cNvPr>
            <p:cNvSpPr>
              <a:spLocks noChangeArrowheads="1"/>
            </p:cNvSpPr>
            <p:nvPr/>
          </p:nvSpPr>
          <p:spPr bwMode="auto">
            <a:xfrm>
              <a:off x="4752" y="938"/>
              <a:ext cx="3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8194" name="Object 2">
            <a:extLst>
              <a:ext uri="{FF2B5EF4-FFF2-40B4-BE49-F238E27FC236}">
                <a16:creationId xmlns:a16="http://schemas.microsoft.com/office/drawing/2014/main" id="{270F02E4-8276-07FB-8901-D50BC391BA81}"/>
              </a:ext>
            </a:extLst>
          </p:cNvPr>
          <p:cNvGraphicFramePr>
            <a:graphicFrameLocks noChangeAspect="1"/>
          </p:cNvGraphicFramePr>
          <p:nvPr>
            <p:extLst>
              <p:ext uri="{D42A27DB-BD31-4B8C-83A1-F6EECF244321}">
                <p14:modId xmlns:p14="http://schemas.microsoft.com/office/powerpoint/2010/main" val="3951244159"/>
              </p:ext>
            </p:extLst>
          </p:nvPr>
        </p:nvGraphicFramePr>
        <p:xfrm>
          <a:off x="3449829" y="2353696"/>
          <a:ext cx="2592388" cy="597498"/>
        </p:xfrm>
        <a:graphic>
          <a:graphicData uri="http://schemas.openxmlformats.org/presentationml/2006/ole">
            <mc:AlternateContent xmlns:mc="http://schemas.openxmlformats.org/markup-compatibility/2006">
              <mc:Choice xmlns:v="urn:schemas-microsoft-com:vml" Requires="v">
                <p:oleObj spid="_x0000_s9228" name="Equation" r:id="rId3" imgW="1155600" imgH="241200" progId="Equation.DSMT4">
                  <p:embed/>
                </p:oleObj>
              </mc:Choice>
              <mc:Fallback>
                <p:oleObj name="Equation" r:id="rId3" imgW="1155600" imgH="241200" progId="Equation.DSMT4">
                  <p:embed/>
                  <p:pic>
                    <p:nvPicPr>
                      <p:cNvPr id="8194" name="Object 2">
                        <a:extLst>
                          <a:ext uri="{FF2B5EF4-FFF2-40B4-BE49-F238E27FC236}">
                            <a16:creationId xmlns:a16="http://schemas.microsoft.com/office/drawing/2014/main" id="{270F02E4-8276-07FB-8901-D50BC391BA81}"/>
                          </a:ext>
                        </a:extLst>
                      </p:cNvPr>
                      <p:cNvPicPr>
                        <a:picLocks noChangeAspect="1" noChangeArrowheads="1"/>
                      </p:cNvPicPr>
                      <p:nvPr/>
                    </p:nvPicPr>
                    <p:blipFill>
                      <a:blip r:embed="rId4"/>
                      <a:srcRect/>
                      <a:stretch>
                        <a:fillRect/>
                      </a:stretch>
                    </p:blipFill>
                    <p:spPr bwMode="auto">
                      <a:xfrm>
                        <a:off x="3449829" y="2353696"/>
                        <a:ext cx="2592388" cy="597498"/>
                      </a:xfrm>
                      <a:prstGeom prst="rect">
                        <a:avLst/>
                      </a:prstGeom>
                      <a:noFill/>
                      <a:ln>
                        <a:noFill/>
                      </a:ln>
                      <a:effectLst/>
                    </p:spPr>
                  </p:pic>
                </p:oleObj>
              </mc:Fallback>
            </mc:AlternateContent>
          </a:graphicData>
        </a:graphic>
      </p:graphicFrame>
      <p:graphicFrame>
        <p:nvGraphicFramePr>
          <p:cNvPr id="8195" name="Object 3">
            <a:extLst>
              <a:ext uri="{FF2B5EF4-FFF2-40B4-BE49-F238E27FC236}">
                <a16:creationId xmlns:a16="http://schemas.microsoft.com/office/drawing/2014/main" id="{1CCDE4AF-DA8C-E66D-50E8-0301D439F545}"/>
              </a:ext>
            </a:extLst>
          </p:cNvPr>
          <p:cNvGraphicFramePr>
            <a:graphicFrameLocks noChangeAspect="1"/>
          </p:cNvGraphicFramePr>
          <p:nvPr>
            <p:extLst>
              <p:ext uri="{D42A27DB-BD31-4B8C-83A1-F6EECF244321}">
                <p14:modId xmlns:p14="http://schemas.microsoft.com/office/powerpoint/2010/main" val="4054067656"/>
              </p:ext>
            </p:extLst>
          </p:nvPr>
        </p:nvGraphicFramePr>
        <p:xfrm>
          <a:off x="2349701" y="3063999"/>
          <a:ext cx="2322215" cy="1264119"/>
        </p:xfrm>
        <a:graphic>
          <a:graphicData uri="http://schemas.openxmlformats.org/presentationml/2006/ole">
            <mc:AlternateContent xmlns:mc="http://schemas.openxmlformats.org/markup-compatibility/2006">
              <mc:Choice xmlns:v="urn:schemas-microsoft-com:vml" Requires="v">
                <p:oleObj spid="_x0000_s9229" name="Equation" r:id="rId5" imgW="888840" imgH="444240" progId="Equation.DSMT4">
                  <p:embed/>
                </p:oleObj>
              </mc:Choice>
              <mc:Fallback>
                <p:oleObj name="Equation" r:id="rId5" imgW="888840" imgH="444240" progId="Equation.DSMT4">
                  <p:embed/>
                  <p:pic>
                    <p:nvPicPr>
                      <p:cNvPr id="8195" name="Object 3">
                        <a:extLst>
                          <a:ext uri="{FF2B5EF4-FFF2-40B4-BE49-F238E27FC236}">
                            <a16:creationId xmlns:a16="http://schemas.microsoft.com/office/drawing/2014/main" id="{1CCDE4AF-DA8C-E66D-50E8-0301D439F545}"/>
                          </a:ext>
                        </a:extLst>
                      </p:cNvPr>
                      <p:cNvPicPr>
                        <a:picLocks noChangeAspect="1" noChangeArrowheads="1"/>
                      </p:cNvPicPr>
                      <p:nvPr/>
                    </p:nvPicPr>
                    <p:blipFill>
                      <a:blip r:embed="rId6"/>
                      <a:srcRect/>
                      <a:stretch>
                        <a:fillRect/>
                      </a:stretch>
                    </p:blipFill>
                    <p:spPr bwMode="auto">
                      <a:xfrm>
                        <a:off x="2349701" y="3063999"/>
                        <a:ext cx="2322215" cy="1264119"/>
                      </a:xfrm>
                      <a:prstGeom prst="rect">
                        <a:avLst/>
                      </a:prstGeom>
                      <a:noFill/>
                      <a:ln>
                        <a:noFill/>
                      </a:ln>
                      <a:effectLst/>
                    </p:spPr>
                  </p:pic>
                </p:oleObj>
              </mc:Fallback>
            </mc:AlternateContent>
          </a:graphicData>
        </a:graphic>
      </p:graphicFrame>
      <p:graphicFrame>
        <p:nvGraphicFramePr>
          <p:cNvPr id="8197" name="Object 5">
            <a:extLst>
              <a:ext uri="{FF2B5EF4-FFF2-40B4-BE49-F238E27FC236}">
                <a16:creationId xmlns:a16="http://schemas.microsoft.com/office/drawing/2014/main" id="{C3FD9058-F1E9-11CF-F4F3-10EEDCC5A486}"/>
              </a:ext>
            </a:extLst>
          </p:cNvPr>
          <p:cNvGraphicFramePr>
            <a:graphicFrameLocks noChangeAspect="1"/>
          </p:cNvGraphicFramePr>
          <p:nvPr>
            <p:extLst>
              <p:ext uri="{D42A27DB-BD31-4B8C-83A1-F6EECF244321}">
                <p14:modId xmlns:p14="http://schemas.microsoft.com/office/powerpoint/2010/main" val="914149144"/>
              </p:ext>
            </p:extLst>
          </p:nvPr>
        </p:nvGraphicFramePr>
        <p:xfrm>
          <a:off x="2688184" y="5140453"/>
          <a:ext cx="1509258" cy="664151"/>
        </p:xfrm>
        <a:graphic>
          <a:graphicData uri="http://schemas.openxmlformats.org/presentationml/2006/ole">
            <mc:AlternateContent xmlns:mc="http://schemas.openxmlformats.org/markup-compatibility/2006">
              <mc:Choice xmlns:v="urn:schemas-microsoft-com:vml" Requires="v">
                <p:oleObj spid="_x0000_s9230" name="Equation" r:id="rId7" imgW="558720" imgH="228600" progId="Equation.DSMT4">
                  <p:embed/>
                </p:oleObj>
              </mc:Choice>
              <mc:Fallback>
                <p:oleObj name="Equation" r:id="rId7" imgW="558720" imgH="228600" progId="Equation.DSMT4">
                  <p:embed/>
                  <p:pic>
                    <p:nvPicPr>
                      <p:cNvPr id="8197" name="Object 5">
                        <a:extLst>
                          <a:ext uri="{FF2B5EF4-FFF2-40B4-BE49-F238E27FC236}">
                            <a16:creationId xmlns:a16="http://schemas.microsoft.com/office/drawing/2014/main" id="{C3FD9058-F1E9-11CF-F4F3-10EEDCC5A486}"/>
                          </a:ext>
                        </a:extLst>
                      </p:cNvPr>
                      <p:cNvPicPr>
                        <a:picLocks noChangeAspect="1" noChangeArrowheads="1"/>
                      </p:cNvPicPr>
                      <p:nvPr/>
                    </p:nvPicPr>
                    <p:blipFill>
                      <a:blip r:embed="rId8"/>
                      <a:srcRect/>
                      <a:stretch>
                        <a:fillRect/>
                      </a:stretch>
                    </p:blipFill>
                    <p:spPr bwMode="auto">
                      <a:xfrm>
                        <a:off x="2688184" y="5140453"/>
                        <a:ext cx="1509258" cy="664151"/>
                      </a:xfrm>
                      <a:prstGeom prst="rect">
                        <a:avLst/>
                      </a:prstGeom>
                      <a:noFill/>
                      <a:ln>
                        <a:noFill/>
                      </a:ln>
                      <a:effectLst/>
                    </p:spPr>
                  </p:pic>
                </p:oleObj>
              </mc:Fallback>
            </mc:AlternateContent>
          </a:graphicData>
        </a:graphic>
      </p:graphicFrame>
      <p:sp>
        <p:nvSpPr>
          <p:cNvPr id="8208" name="Text Box 28">
            <a:extLst>
              <a:ext uri="{FF2B5EF4-FFF2-40B4-BE49-F238E27FC236}">
                <a16:creationId xmlns:a16="http://schemas.microsoft.com/office/drawing/2014/main" id="{C86ED7D3-1EC4-983B-5B91-7DDBB8CBBD0B}"/>
              </a:ext>
            </a:extLst>
          </p:cNvPr>
          <p:cNvSpPr txBox="1">
            <a:spLocks noChangeArrowheads="1"/>
          </p:cNvSpPr>
          <p:nvPr/>
        </p:nvSpPr>
        <p:spPr bwMode="auto">
          <a:xfrm>
            <a:off x="4601515" y="5485698"/>
            <a:ext cx="3626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焦耳定律</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的微分形式</a:t>
            </a:r>
          </a:p>
        </p:txBody>
      </p:sp>
      <p:sp>
        <p:nvSpPr>
          <p:cNvPr id="8210" name="Rectangle 32">
            <a:extLst>
              <a:ext uri="{FF2B5EF4-FFF2-40B4-BE49-F238E27FC236}">
                <a16:creationId xmlns:a16="http://schemas.microsoft.com/office/drawing/2014/main" id="{C0BE8B00-1212-3B82-C803-0ECAF7260AAE}"/>
              </a:ext>
            </a:extLst>
          </p:cNvPr>
          <p:cNvSpPr>
            <a:spLocks noChangeArrowheads="1"/>
          </p:cNvSpPr>
          <p:nvPr/>
        </p:nvSpPr>
        <p:spPr bwMode="auto">
          <a:xfrm>
            <a:off x="449893" y="3384176"/>
            <a:ext cx="2352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功率密度：</a:t>
            </a:r>
          </a:p>
        </p:txBody>
      </p:sp>
      <p:sp>
        <p:nvSpPr>
          <p:cNvPr id="33" name="圆角矩形 32">
            <a:extLst>
              <a:ext uri="{FF2B5EF4-FFF2-40B4-BE49-F238E27FC236}">
                <a16:creationId xmlns:a16="http://schemas.microsoft.com/office/drawing/2014/main" id="{F37043B3-86C8-48FC-87E1-2BF91463526F}"/>
              </a:ext>
            </a:extLst>
          </p:cNvPr>
          <p:cNvSpPr/>
          <p:nvPr/>
        </p:nvSpPr>
        <p:spPr bwMode="auto">
          <a:xfrm>
            <a:off x="384894" y="1239825"/>
            <a:ext cx="4190955" cy="69784"/>
          </a:xfrm>
          <a:prstGeom prst="roundRect">
            <a:avLst/>
          </a:prstGeom>
          <a:solidFill>
            <a:srgbClr val="FFC000"/>
          </a:solidFill>
          <a:ln w="9525" cap="flat" cmpd="sng" algn="ctr">
            <a:solidFill>
              <a:schemeClr val="bg2">
                <a:lumMod val="50000"/>
              </a:schemeClr>
            </a:solidFill>
            <a:prstDash val="solid"/>
            <a:round/>
            <a:headEnd type="none" w="med" len="med"/>
            <a:tailEnd type="none" w="med" len="med"/>
          </a:ln>
          <a:effectLst/>
        </p:spPr>
        <p:txBody>
          <a:bodyPr/>
          <a:lstStyle/>
          <a:p>
            <a:pPr eaLnBrk="1" hangingPunct="1">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853" name="Slide Number Placeholder 1">
            <a:extLst>
              <a:ext uri="{FF2B5EF4-FFF2-40B4-BE49-F238E27FC236}">
                <a16:creationId xmlns:a16="http://schemas.microsoft.com/office/drawing/2014/main" id="{26C6F13F-CCF7-ECE6-106B-86BEE71DF4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DF36A102-A6E2-4987-BA64-2C2DD8F186C3}" type="slidenum">
              <a:rPr kumimoji="0" lang="en-US" altLang="zh-CN" sz="1400"/>
              <a:pPr>
                <a:spcBef>
                  <a:spcPct val="0"/>
                </a:spcBef>
                <a:buClrTx/>
                <a:buSzTx/>
                <a:buFontTx/>
                <a:buNone/>
              </a:pPr>
              <a:t>16</a:t>
            </a:fld>
            <a:endParaRPr kumimoji="0" lang="en-US" altLang="zh-CN" sz="1400"/>
          </a:p>
        </p:txBody>
      </p:sp>
      <p:sp>
        <p:nvSpPr>
          <p:cNvPr id="3" name="文本框 2">
            <a:extLst>
              <a:ext uri="{FF2B5EF4-FFF2-40B4-BE49-F238E27FC236}">
                <a16:creationId xmlns:a16="http://schemas.microsoft.com/office/drawing/2014/main" id="{C6E26AD1-3694-5518-9CBA-598EA6FA44F3}"/>
              </a:ext>
            </a:extLst>
          </p:cNvPr>
          <p:cNvSpPr txBox="1"/>
          <p:nvPr/>
        </p:nvSpPr>
        <p:spPr>
          <a:xfrm>
            <a:off x="262203" y="2370906"/>
            <a:ext cx="2087498"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电场作功功率</a:t>
            </a:r>
            <a:endParaRPr lang="zh-CN" altLang="en-US" sz="2400" dirty="0"/>
          </a:p>
        </p:txBody>
      </p:sp>
      <p:graphicFrame>
        <p:nvGraphicFramePr>
          <p:cNvPr id="6" name="对象 5">
            <a:extLst>
              <a:ext uri="{FF2B5EF4-FFF2-40B4-BE49-F238E27FC236}">
                <a16:creationId xmlns:a16="http://schemas.microsoft.com/office/drawing/2014/main" id="{D6DBC778-E930-6BF9-9A96-83A8335D021E}"/>
              </a:ext>
            </a:extLst>
          </p:cNvPr>
          <p:cNvGraphicFramePr>
            <a:graphicFrameLocks noChangeAspect="1"/>
          </p:cNvGraphicFramePr>
          <p:nvPr>
            <p:extLst>
              <p:ext uri="{D42A27DB-BD31-4B8C-83A1-F6EECF244321}">
                <p14:modId xmlns:p14="http://schemas.microsoft.com/office/powerpoint/2010/main" val="1928448103"/>
              </p:ext>
            </p:extLst>
          </p:nvPr>
        </p:nvGraphicFramePr>
        <p:xfrm>
          <a:off x="2415880" y="2428764"/>
          <a:ext cx="992188" cy="376237"/>
        </p:xfrm>
        <a:graphic>
          <a:graphicData uri="http://schemas.openxmlformats.org/presentationml/2006/ole">
            <mc:AlternateContent xmlns:mc="http://schemas.openxmlformats.org/markup-compatibility/2006">
              <mc:Choice xmlns:v="urn:schemas-microsoft-com:vml" Requires="v">
                <p:oleObj spid="_x0000_s9231" name="Equation" r:id="rId9" imgW="469800" imgH="177480" progId="Equation.DSMT4">
                  <p:embed/>
                </p:oleObj>
              </mc:Choice>
              <mc:Fallback>
                <p:oleObj name="Equation" r:id="rId9" imgW="469800" imgH="177480" progId="Equation.DSMT4">
                  <p:embed/>
                  <p:pic>
                    <p:nvPicPr>
                      <p:cNvPr id="0" name=""/>
                      <p:cNvPicPr/>
                      <p:nvPr/>
                    </p:nvPicPr>
                    <p:blipFill>
                      <a:blip r:embed="rId10"/>
                      <a:stretch>
                        <a:fillRect/>
                      </a:stretch>
                    </p:blipFill>
                    <p:spPr>
                      <a:xfrm>
                        <a:off x="2415880" y="2428764"/>
                        <a:ext cx="992188" cy="376237"/>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239436A0-CCF6-CC50-B9D4-C6691F8B6C8D}"/>
              </a:ext>
            </a:extLst>
          </p:cNvPr>
          <p:cNvGrpSpPr/>
          <p:nvPr/>
        </p:nvGrpSpPr>
        <p:grpSpPr>
          <a:xfrm>
            <a:off x="2384446" y="4423641"/>
            <a:ext cx="1246389" cy="755327"/>
            <a:chOff x="2358960" y="4922662"/>
            <a:chExt cx="1246389" cy="755327"/>
          </a:xfrm>
        </p:grpSpPr>
        <p:graphicFrame>
          <p:nvGraphicFramePr>
            <p:cNvPr id="8196" name="Object 4">
              <a:extLst>
                <a:ext uri="{FF2B5EF4-FFF2-40B4-BE49-F238E27FC236}">
                  <a16:creationId xmlns:a16="http://schemas.microsoft.com/office/drawing/2014/main" id="{B71502ED-936E-B724-A334-47E1180A0AB4}"/>
                </a:ext>
              </a:extLst>
            </p:cNvPr>
            <p:cNvGraphicFramePr>
              <a:graphicFrameLocks noChangeAspect="1"/>
            </p:cNvGraphicFramePr>
            <p:nvPr>
              <p:extLst>
                <p:ext uri="{D42A27DB-BD31-4B8C-83A1-F6EECF244321}">
                  <p14:modId xmlns:p14="http://schemas.microsoft.com/office/powerpoint/2010/main" val="971097686"/>
                </p:ext>
              </p:extLst>
            </p:nvPr>
          </p:nvGraphicFramePr>
          <p:xfrm>
            <a:off x="2358960" y="5109305"/>
            <a:ext cx="882650" cy="488226"/>
          </p:xfrm>
          <a:graphic>
            <a:graphicData uri="http://schemas.openxmlformats.org/presentationml/2006/ole">
              <mc:AlternateContent xmlns:mc="http://schemas.openxmlformats.org/markup-compatibility/2006">
                <mc:Choice xmlns:v="urn:schemas-microsoft-com:vml" Requires="v">
                  <p:oleObj spid="_x0000_s9232" name="Equation" r:id="rId11" imgW="482400" imgH="203040" progId="Equation.DSMT4">
                    <p:embed/>
                  </p:oleObj>
                </mc:Choice>
                <mc:Fallback>
                  <p:oleObj name="Equation" r:id="rId11" imgW="482400" imgH="203040" progId="Equation.DSMT4">
                    <p:embed/>
                    <p:pic>
                      <p:nvPicPr>
                        <p:cNvPr id="8196" name="Object 4">
                          <a:extLst>
                            <a:ext uri="{FF2B5EF4-FFF2-40B4-BE49-F238E27FC236}">
                              <a16:creationId xmlns:a16="http://schemas.microsoft.com/office/drawing/2014/main" id="{B71502ED-936E-B724-A334-47E1180A0AB4}"/>
                            </a:ext>
                          </a:extLst>
                        </p:cNvPr>
                        <p:cNvPicPr>
                          <a:picLocks noChangeAspect="1" noChangeArrowheads="1"/>
                        </p:cNvPicPr>
                        <p:nvPr/>
                      </p:nvPicPr>
                      <p:blipFill>
                        <a:blip r:embed="rId12"/>
                        <a:srcRect/>
                        <a:stretch>
                          <a:fillRect/>
                        </a:stretch>
                      </p:blipFill>
                      <p:spPr bwMode="auto">
                        <a:xfrm>
                          <a:off x="2358960" y="5109305"/>
                          <a:ext cx="882650" cy="488226"/>
                        </a:xfrm>
                        <a:prstGeom prst="rect">
                          <a:avLst/>
                        </a:prstGeom>
                        <a:noFill/>
                        <a:ln>
                          <a:noFill/>
                        </a:ln>
                        <a:effectLst/>
                      </p:spPr>
                    </p:pic>
                  </p:oleObj>
                </mc:Fallback>
              </mc:AlternateContent>
            </a:graphicData>
          </a:graphic>
        </p:graphicFrame>
        <p:sp>
          <p:nvSpPr>
            <p:cNvPr id="7" name="箭头: 下 6">
              <a:extLst>
                <a:ext uri="{FF2B5EF4-FFF2-40B4-BE49-F238E27FC236}">
                  <a16:creationId xmlns:a16="http://schemas.microsoft.com/office/drawing/2014/main" id="{CF8D99AA-785C-84ED-68B3-75431C95D77D}"/>
                </a:ext>
              </a:extLst>
            </p:cNvPr>
            <p:cNvSpPr/>
            <p:nvPr/>
          </p:nvSpPr>
          <p:spPr>
            <a:xfrm>
              <a:off x="3383465" y="4922662"/>
              <a:ext cx="221884" cy="755327"/>
            </a:xfrm>
            <a:prstGeom prst="down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26966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checkerboard(across)">
                                      <p:cBhvr>
                                        <p:cTn id="21" dur="500"/>
                                        <p:tgtEl>
                                          <p:spTgt spid="819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8210"/>
                                        </p:tgtEl>
                                        <p:attrNameLst>
                                          <p:attrName>style.visibility</p:attrName>
                                        </p:attrNameLst>
                                      </p:cBhvr>
                                      <p:to>
                                        <p:strVal val="visible"/>
                                      </p:to>
                                    </p:set>
                                    <p:animEffect transition="in" filter="checkerboard(across)">
                                      <p:cBhvr>
                                        <p:cTn id="26" dur="500"/>
                                        <p:tgtEl>
                                          <p:spTgt spid="8210"/>
                                        </p:tgtEl>
                                      </p:cBhvr>
                                    </p:animEffect>
                                  </p:childTnLst>
                                </p:cTn>
                              </p:par>
                              <p:par>
                                <p:cTn id="27" presetID="5" presetClass="entr" presetSubtype="10" fill="hold" nodeType="withEffect">
                                  <p:stCondLst>
                                    <p:cond delay="0"/>
                                  </p:stCondLst>
                                  <p:childTnLst>
                                    <p:set>
                                      <p:cBhvr>
                                        <p:cTn id="28" dur="1" fill="hold">
                                          <p:stCondLst>
                                            <p:cond delay="0"/>
                                          </p:stCondLst>
                                        </p:cTn>
                                        <p:tgtEl>
                                          <p:spTgt spid="8195"/>
                                        </p:tgtEl>
                                        <p:attrNameLst>
                                          <p:attrName>style.visibility</p:attrName>
                                        </p:attrNameLst>
                                      </p:cBhvr>
                                      <p:to>
                                        <p:strVal val="visible"/>
                                      </p:to>
                                    </p:set>
                                    <p:animEffect transition="in" filter="checkerboard(across)">
                                      <p:cBhvr>
                                        <p:cTn id="29" dur="500"/>
                                        <p:tgtEl>
                                          <p:spTgt spid="819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8208"/>
                                        </p:tgtEl>
                                        <p:attrNameLst>
                                          <p:attrName>style.visibility</p:attrName>
                                        </p:attrNameLst>
                                      </p:cBhvr>
                                      <p:to>
                                        <p:strVal val="visible"/>
                                      </p:to>
                                    </p:set>
                                    <p:animEffect transition="in" filter="checkerboard(across)">
                                      <p:cBhvr>
                                        <p:cTn id="38" dur="500"/>
                                        <p:tgtEl>
                                          <p:spTgt spid="8208"/>
                                        </p:tgtEl>
                                      </p:cBhvr>
                                    </p:animEffect>
                                  </p:childTnLst>
                                </p:cTn>
                              </p:par>
                              <p:par>
                                <p:cTn id="39" presetID="5" presetClass="entr" presetSubtype="10" fill="hold" nodeType="withEffect">
                                  <p:stCondLst>
                                    <p:cond delay="0"/>
                                  </p:stCondLst>
                                  <p:childTnLst>
                                    <p:set>
                                      <p:cBhvr>
                                        <p:cTn id="40" dur="1" fill="hold">
                                          <p:stCondLst>
                                            <p:cond delay="0"/>
                                          </p:stCondLst>
                                        </p:cTn>
                                        <p:tgtEl>
                                          <p:spTgt spid="8197"/>
                                        </p:tgtEl>
                                        <p:attrNameLst>
                                          <p:attrName>style.visibility</p:attrName>
                                        </p:attrNameLst>
                                      </p:cBhvr>
                                      <p:to>
                                        <p:strVal val="visible"/>
                                      </p:to>
                                    </p:set>
                                    <p:animEffect transition="in" filter="checkerboard(across)">
                                      <p:cBhvr>
                                        <p:cTn id="41"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8208" grpId="0"/>
      <p:bldP spid="8210"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E5D5D6B-5914-4ABC-A6E3-BBBADC650D8F}"/>
              </a:ext>
            </a:extLst>
          </p:cNvPr>
          <p:cNvSpPr>
            <a:spLocks noGrp="1" noChangeArrowheads="1"/>
          </p:cNvSpPr>
          <p:nvPr>
            <p:ph type="title"/>
          </p:nvPr>
        </p:nvSpPr>
        <p:spPr>
          <a:xfrm>
            <a:off x="232675" y="-35165"/>
            <a:ext cx="7489527" cy="1200329"/>
          </a:xfrm>
        </p:spPr>
        <p:txBody>
          <a:bodyPr/>
          <a:lstStyle/>
          <a:p>
            <a:pPr eaLnBrk="1" hangingPunct="1"/>
            <a:r>
              <a:rPr lang="en-US" altLang="zh-CN" sz="3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金属导电的微观解释（经典理论）</a:t>
            </a:r>
          </a:p>
        </p:txBody>
      </p:sp>
      <p:sp>
        <p:nvSpPr>
          <p:cNvPr id="16387" name="Rectangle 3">
            <a:extLst>
              <a:ext uri="{FF2B5EF4-FFF2-40B4-BE49-F238E27FC236}">
                <a16:creationId xmlns:a16="http://schemas.microsoft.com/office/drawing/2014/main" id="{51B83197-977E-4EC6-9502-4D8A76109208}"/>
              </a:ext>
            </a:extLst>
          </p:cNvPr>
          <p:cNvSpPr>
            <a:spLocks noGrp="1" noChangeArrowheads="1"/>
          </p:cNvSpPr>
          <p:nvPr>
            <p:ph type="body" idx="1"/>
          </p:nvPr>
        </p:nvSpPr>
        <p:spPr>
          <a:xfrm>
            <a:off x="-217256" y="1145934"/>
            <a:ext cx="6215063" cy="646113"/>
          </a:xfrm>
        </p:spPr>
        <p:txBody>
          <a:bodyPr/>
          <a:lstStyle/>
          <a:p>
            <a:pPr marL="457200" lvl="1" indent="0" algn="just" eaLnBrk="1" hangingPunct="1">
              <a:buNone/>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1900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年特鲁德（</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PaulDrude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）提出。</a:t>
            </a:r>
          </a:p>
        </p:txBody>
      </p:sp>
      <p:pic>
        <p:nvPicPr>
          <p:cNvPr id="2" name="Picture 1">
            <a:extLst>
              <a:ext uri="{FF2B5EF4-FFF2-40B4-BE49-F238E27FC236}">
                <a16:creationId xmlns:a16="http://schemas.microsoft.com/office/drawing/2014/main" id="{08C76FA5-0C9E-4C30-B815-3F76D88870B5}"/>
              </a:ext>
            </a:extLst>
          </p:cNvPr>
          <p:cNvPicPr>
            <a:picLocks noChangeAspect="1"/>
          </p:cNvPicPr>
          <p:nvPr/>
        </p:nvPicPr>
        <p:blipFill>
          <a:blip r:embed="rId2"/>
          <a:stretch>
            <a:fillRect/>
          </a:stretch>
        </p:blipFill>
        <p:spPr>
          <a:xfrm>
            <a:off x="5395510" y="2874847"/>
            <a:ext cx="3515816" cy="2843752"/>
          </a:xfrm>
          <a:prstGeom prst="rect">
            <a:avLst/>
          </a:prstGeom>
          <a:ln>
            <a:noFill/>
          </a:ln>
          <a:effectLst>
            <a:outerShdw blurRad="292100" dist="139700" dir="2700000" algn="tl" rotWithShape="0">
              <a:srgbClr val="333333">
                <a:alpha val="65000"/>
              </a:srgbClr>
            </a:outerShdw>
          </a:effectLst>
        </p:spPr>
      </p:pic>
      <p:sp>
        <p:nvSpPr>
          <p:cNvPr id="16390" name="Slide Number Placeholder 2">
            <a:extLst>
              <a:ext uri="{FF2B5EF4-FFF2-40B4-BE49-F238E27FC236}">
                <a16:creationId xmlns:a16="http://schemas.microsoft.com/office/drawing/2014/main" id="{2DBF47FD-2EA5-4CF1-86BA-276FB3736B22}"/>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6EB7CE-4D2A-48C1-9FDF-0B16E28737B0}" type="slidenum">
              <a:rPr lang="en-US" altLang="zh-CN" smtClean="0"/>
              <a:pPr>
                <a:spcBef>
                  <a:spcPct val="0"/>
                </a:spcBef>
                <a:buClrTx/>
                <a:buSzTx/>
                <a:buFontTx/>
                <a:buNone/>
              </a:pPr>
              <a:t>17</a:t>
            </a:fld>
            <a:endParaRPr kumimoji="0" lang="en-US" altLang="zh-CN" sz="1400"/>
          </a:p>
        </p:txBody>
      </p:sp>
      <p:sp>
        <p:nvSpPr>
          <p:cNvPr id="7" name="Rectangle 3">
            <a:extLst>
              <a:ext uri="{FF2B5EF4-FFF2-40B4-BE49-F238E27FC236}">
                <a16:creationId xmlns:a16="http://schemas.microsoft.com/office/drawing/2014/main" id="{00BFBCA7-6B80-421C-B3A0-8484294E1479}"/>
              </a:ext>
            </a:extLst>
          </p:cNvPr>
          <p:cNvSpPr txBox="1">
            <a:spLocks noChangeArrowheads="1"/>
          </p:cNvSpPr>
          <p:nvPr/>
        </p:nvSpPr>
        <p:spPr>
          <a:xfrm>
            <a:off x="232674" y="2384375"/>
            <a:ext cx="4853132" cy="4232130"/>
          </a:xfrm>
          <a:prstGeom prst="rect">
            <a:avLst/>
          </a:prstGeom>
          <a:noFill/>
          <a:ln w="9525">
            <a:noFill/>
          </a:ln>
        </p:spPr>
        <p:txBody>
          <a:bodyPr anchor="t"/>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eaLnBrk="1" hangingPunct="1">
              <a:lnSpc>
                <a:spcPct val="150000"/>
              </a:lnSpc>
              <a:spcBef>
                <a:spcPts val="600"/>
              </a:spcBef>
              <a:buFont typeface="Wingdings" panose="05000000000000000000" pitchFamily="2" charset="2"/>
              <a:buChar char="Ø"/>
            </a:pPr>
            <a:r>
              <a:rPr lang="zh-CN" altLang="en-US" sz="2400" kern="0" dirty="0">
                <a:latin typeface="黑体" panose="02010609060101010101" pitchFamily="49" charset="-122"/>
                <a:ea typeface="黑体" panose="02010609060101010101" pitchFamily="49" charset="-122"/>
              </a:rPr>
              <a:t>自由电子近似：金属中自由电子的运动和单原子的理想气体非常相似。</a:t>
            </a:r>
          </a:p>
          <a:p>
            <a:pPr eaLnBrk="1" hangingPunct="1">
              <a:lnSpc>
                <a:spcPct val="150000"/>
              </a:lnSpc>
              <a:spcBef>
                <a:spcPts val="600"/>
              </a:spcBef>
              <a:buFont typeface="Wingdings" panose="05000000000000000000" pitchFamily="2" charset="2"/>
              <a:buChar char="Ø"/>
            </a:pPr>
            <a:r>
              <a:rPr lang="zh-CN" altLang="en-US" sz="2400" kern="0" dirty="0">
                <a:latin typeface="黑体" panose="02010609060101010101" pitchFamily="49" charset="-122"/>
                <a:ea typeface="黑体" panose="02010609060101010101" pitchFamily="49" charset="-122"/>
              </a:rPr>
              <a:t>碰撞是随机的瞬间事件，碰撞后的电子速度方向是随机的。</a:t>
            </a:r>
            <a:endParaRPr lang="en-US" altLang="zh-CN" sz="2400" kern="0" dirty="0">
              <a:latin typeface="黑体" panose="02010609060101010101" pitchFamily="49" charset="-122"/>
              <a:ea typeface="黑体" panose="02010609060101010101" pitchFamily="49" charset="-122"/>
            </a:endParaRPr>
          </a:p>
          <a:p>
            <a:pPr eaLnBrk="1" hangingPunct="1">
              <a:lnSpc>
                <a:spcPct val="150000"/>
              </a:lnSpc>
              <a:spcBef>
                <a:spcPts val="600"/>
              </a:spcBef>
              <a:buFont typeface="Wingdings" panose="05000000000000000000" pitchFamily="2" charset="2"/>
              <a:buChar char="Ø"/>
            </a:pPr>
            <a:r>
              <a:rPr lang="zh-CN" altLang="en-US" sz="2400" kern="0" dirty="0">
                <a:latin typeface="黑体" panose="02010609060101010101" pitchFamily="49" charset="-122"/>
                <a:ea typeface="黑体" panose="02010609060101010101" pitchFamily="49" charset="-122"/>
              </a:rPr>
              <a:t>两次碰撞之间电子被电场加速，服从牛顿第二定律。</a:t>
            </a:r>
          </a:p>
        </p:txBody>
      </p:sp>
      <p:sp>
        <p:nvSpPr>
          <p:cNvPr id="8" name="Rectangle 3">
            <a:extLst>
              <a:ext uri="{FF2B5EF4-FFF2-40B4-BE49-F238E27FC236}">
                <a16:creationId xmlns:a16="http://schemas.microsoft.com/office/drawing/2014/main" id="{A78495CA-EA2B-4536-B472-41C5F6E75DF9}"/>
              </a:ext>
            </a:extLst>
          </p:cNvPr>
          <p:cNvSpPr txBox="1">
            <a:spLocks noChangeArrowheads="1"/>
          </p:cNvSpPr>
          <p:nvPr/>
        </p:nvSpPr>
        <p:spPr>
          <a:xfrm>
            <a:off x="-108520" y="1736401"/>
            <a:ext cx="6215063" cy="646113"/>
          </a:xfrm>
          <a:prstGeom prst="rect">
            <a:avLst/>
          </a:prstGeom>
          <a:noFill/>
          <a:ln w="9525">
            <a:noFill/>
          </a:ln>
        </p:spPr>
        <p:txBody>
          <a:bodyPr anchor="t"/>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457200" lvl="1" indent="0" algn="just" eaLnBrk="1" hangingPunct="1">
              <a:buFont typeface="Wingdings" panose="05000000000000000000" pitchFamily="2" charset="2"/>
              <a:buNone/>
            </a:pPr>
            <a:r>
              <a:rPr lang="zh-CN" altLang="en-US" b="1" kern="0" dirty="0">
                <a:latin typeface="Times New Roman" panose="02020603050405020304" pitchFamily="18" charset="0"/>
                <a:ea typeface="黑体" panose="02010609060101010101" pitchFamily="49" charset="-122"/>
                <a:cs typeface="Times New Roman" panose="02020603050405020304" pitchFamily="18" charset="0"/>
              </a:rPr>
              <a:t>几点假设：</a:t>
            </a:r>
          </a:p>
        </p:txBody>
      </p:sp>
    </p:spTree>
    <p:extLst>
      <p:ext uri="{BB962C8B-B14F-4D97-AF65-F5344CB8AC3E}">
        <p14:creationId xmlns:p14="http://schemas.microsoft.com/office/powerpoint/2010/main" val="3940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ox(out)">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ox(out)">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box(out)">
                                      <p:cBhvr>
                                        <p:cTn id="2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5" autoUpdateAnimBg="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C949063-1E9F-4997-856A-95A72BED1CE6}"/>
              </a:ext>
            </a:extLst>
          </p:cNvPr>
          <p:cNvSpPr>
            <a:spLocks noGrp="1" noChangeArrowheads="1"/>
          </p:cNvSpPr>
          <p:nvPr>
            <p:ph type="title"/>
          </p:nvPr>
        </p:nvSpPr>
        <p:spPr>
          <a:xfrm>
            <a:off x="533400" y="304800"/>
            <a:ext cx="1371600" cy="762000"/>
          </a:xfrm>
        </p:spPr>
        <p:txBody>
          <a:bodyPr/>
          <a:lstStyle/>
          <a:p>
            <a:pPr eaLnBrk="1" hangingPunct="1">
              <a:defRPr/>
            </a:pPr>
            <a:r>
              <a:rPr lang="en-US" altLang="zh-CN">
                <a:effectLst>
                  <a:outerShdw blurRad="38100" dist="38100" dir="2700000" algn="tl">
                    <a:srgbClr val="000000"/>
                  </a:outerShdw>
                </a:effectLst>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19460" name="Object 5">
            <a:extLst>
              <a:ext uri="{FF2B5EF4-FFF2-40B4-BE49-F238E27FC236}">
                <a16:creationId xmlns:a16="http://schemas.microsoft.com/office/drawing/2014/main" id="{6BFE39A7-58B9-48C1-AC25-1734AC3A18C7}"/>
              </a:ext>
            </a:extLst>
          </p:cNvPr>
          <p:cNvGraphicFramePr>
            <a:graphicFrameLocks noChangeAspect="1"/>
          </p:cNvGraphicFramePr>
          <p:nvPr>
            <p:extLst>
              <p:ext uri="{D42A27DB-BD31-4B8C-83A1-F6EECF244321}">
                <p14:modId xmlns:p14="http://schemas.microsoft.com/office/powerpoint/2010/main" val="886709333"/>
              </p:ext>
            </p:extLst>
          </p:nvPr>
        </p:nvGraphicFramePr>
        <p:xfrm>
          <a:off x="5025352" y="1635097"/>
          <a:ext cx="2241550" cy="974725"/>
        </p:xfrm>
        <a:graphic>
          <a:graphicData uri="http://schemas.openxmlformats.org/presentationml/2006/ole">
            <mc:AlternateContent xmlns:mc="http://schemas.openxmlformats.org/markup-compatibility/2006">
              <mc:Choice xmlns:v="urn:schemas-microsoft-com:vml" Requires="v">
                <p:oleObj spid="_x0000_s10252" name="Equation" r:id="rId3" imgW="901309" imgH="393529" progId="Equation.3">
                  <p:embed/>
                </p:oleObj>
              </mc:Choice>
              <mc:Fallback>
                <p:oleObj name="Equation" r:id="rId3" imgW="901309" imgH="393529" progId="Equation.3">
                  <p:embed/>
                  <p:pic>
                    <p:nvPicPr>
                      <p:cNvPr id="19460" name="Object 5">
                        <a:extLst>
                          <a:ext uri="{FF2B5EF4-FFF2-40B4-BE49-F238E27FC236}">
                            <a16:creationId xmlns:a16="http://schemas.microsoft.com/office/drawing/2014/main" id="{6BFE39A7-58B9-48C1-AC25-1734AC3A1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352" y="1635097"/>
                        <a:ext cx="2241550" cy="9747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6">
            <a:extLst>
              <a:ext uri="{FF2B5EF4-FFF2-40B4-BE49-F238E27FC236}">
                <a16:creationId xmlns:a16="http://schemas.microsoft.com/office/drawing/2014/main" id="{9D154FE3-94BB-40B5-911E-6B10398ECA55}"/>
              </a:ext>
            </a:extLst>
          </p:cNvPr>
          <p:cNvSpPr>
            <a:spLocks noChangeArrowheads="1"/>
          </p:cNvSpPr>
          <p:nvPr/>
        </p:nvSpPr>
        <p:spPr bwMode="auto">
          <a:xfrm>
            <a:off x="63658" y="1479576"/>
            <a:ext cx="4421465"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182563">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lvl="1" eaLnBrk="1" hangingPunct="1">
              <a:lnSpc>
                <a:spcPct val="150000"/>
              </a:lnSpc>
              <a:buSzPct val="75000"/>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每次碰撞后电子定向运动的初速度为零，在电场作用下加速</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0184" name="Object 8">
            <a:extLst>
              <a:ext uri="{FF2B5EF4-FFF2-40B4-BE49-F238E27FC236}">
                <a16:creationId xmlns:a16="http://schemas.microsoft.com/office/drawing/2014/main" id="{F0C8952D-F535-44D0-A836-F862FC3C6D2A}"/>
              </a:ext>
            </a:extLst>
          </p:cNvPr>
          <p:cNvGraphicFramePr>
            <a:graphicFrameLocks noChangeAspect="1"/>
          </p:cNvGraphicFramePr>
          <p:nvPr/>
        </p:nvGraphicFramePr>
        <p:xfrm>
          <a:off x="899592" y="3846927"/>
          <a:ext cx="2938463" cy="1038225"/>
        </p:xfrm>
        <a:graphic>
          <a:graphicData uri="http://schemas.openxmlformats.org/presentationml/2006/ole">
            <mc:AlternateContent xmlns:mc="http://schemas.openxmlformats.org/markup-compatibility/2006">
              <mc:Choice xmlns:v="urn:schemas-microsoft-com:vml" Requires="v">
                <p:oleObj spid="_x0000_s10253" name="Equation" r:id="rId5" imgW="1091726" imgH="393529" progId="Equation.3">
                  <p:embed/>
                </p:oleObj>
              </mc:Choice>
              <mc:Fallback>
                <p:oleObj name="Equation" r:id="rId5" imgW="1091726" imgH="393529" progId="Equation.3">
                  <p:embed/>
                  <p:pic>
                    <p:nvPicPr>
                      <p:cNvPr id="50184" name="Object 8">
                        <a:extLst>
                          <a:ext uri="{FF2B5EF4-FFF2-40B4-BE49-F238E27FC236}">
                            <a16:creationId xmlns:a16="http://schemas.microsoft.com/office/drawing/2014/main" id="{F0C8952D-F535-44D0-A836-F862FC3C6D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846927"/>
                        <a:ext cx="2938463" cy="10382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Object 10">
            <a:extLst>
              <a:ext uri="{FF2B5EF4-FFF2-40B4-BE49-F238E27FC236}">
                <a16:creationId xmlns:a16="http://schemas.microsoft.com/office/drawing/2014/main" id="{7A678792-422C-4539-B6D8-95836219EA0F}"/>
              </a:ext>
            </a:extLst>
          </p:cNvPr>
          <p:cNvGraphicFramePr>
            <a:graphicFrameLocks noChangeAspect="1"/>
          </p:cNvGraphicFramePr>
          <p:nvPr/>
        </p:nvGraphicFramePr>
        <p:xfrm>
          <a:off x="752523" y="5511367"/>
          <a:ext cx="3825875" cy="930275"/>
        </p:xfrm>
        <a:graphic>
          <a:graphicData uri="http://schemas.openxmlformats.org/presentationml/2006/ole">
            <mc:AlternateContent xmlns:mc="http://schemas.openxmlformats.org/markup-compatibility/2006">
              <mc:Choice xmlns:v="urn:schemas-microsoft-com:vml" Requires="v">
                <p:oleObj spid="_x0000_s10254" name="Equation" r:id="rId7" imgW="1612900" imgH="393700" progId="Equation.3">
                  <p:embed/>
                </p:oleObj>
              </mc:Choice>
              <mc:Fallback>
                <p:oleObj name="Equation" r:id="rId7" imgW="1612900" imgH="393700" progId="Equation.3">
                  <p:embed/>
                  <p:pic>
                    <p:nvPicPr>
                      <p:cNvPr id="50186" name="Object 10">
                        <a:extLst>
                          <a:ext uri="{FF2B5EF4-FFF2-40B4-BE49-F238E27FC236}">
                            <a16:creationId xmlns:a16="http://schemas.microsoft.com/office/drawing/2014/main" id="{7A678792-422C-4539-B6D8-95836219EA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523" y="5511367"/>
                        <a:ext cx="3825875" cy="930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13">
            <a:extLst>
              <a:ext uri="{FF2B5EF4-FFF2-40B4-BE49-F238E27FC236}">
                <a16:creationId xmlns:a16="http://schemas.microsoft.com/office/drawing/2014/main" id="{CB12F080-B499-4CFB-B9DE-9798C302806D}"/>
              </a:ext>
            </a:extLst>
          </p:cNvPr>
          <p:cNvGraphicFramePr>
            <a:graphicFrameLocks noChangeAspect="1"/>
          </p:cNvGraphicFramePr>
          <p:nvPr/>
        </p:nvGraphicFramePr>
        <p:xfrm>
          <a:off x="4624388" y="3807240"/>
          <a:ext cx="858838" cy="965200"/>
        </p:xfrm>
        <a:graphic>
          <a:graphicData uri="http://schemas.openxmlformats.org/presentationml/2006/ole">
            <mc:AlternateContent xmlns:mc="http://schemas.openxmlformats.org/markup-compatibility/2006">
              <mc:Choice xmlns:v="urn:schemas-microsoft-com:vml" Requires="v">
                <p:oleObj spid="_x0000_s10255" name="公式" r:id="rId9" imgW="393529" imgH="431613" progId="Equation.3">
                  <p:embed/>
                </p:oleObj>
              </mc:Choice>
              <mc:Fallback>
                <p:oleObj name="公式" r:id="rId9" imgW="393529" imgH="431613" progId="Equation.3">
                  <p:embed/>
                  <p:pic>
                    <p:nvPicPr>
                      <p:cNvPr id="50189" name="Object 13">
                        <a:extLst>
                          <a:ext uri="{FF2B5EF4-FFF2-40B4-BE49-F238E27FC236}">
                            <a16:creationId xmlns:a16="http://schemas.microsoft.com/office/drawing/2014/main" id="{CB12F080-B499-4CFB-B9DE-9798C30280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4388" y="3807240"/>
                        <a:ext cx="858838" cy="965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0" name="Line 14">
            <a:extLst>
              <a:ext uri="{FF2B5EF4-FFF2-40B4-BE49-F238E27FC236}">
                <a16:creationId xmlns:a16="http://schemas.microsoft.com/office/drawing/2014/main" id="{56B32E1C-9959-4858-8814-5408B3AE12A7}"/>
              </a:ext>
            </a:extLst>
          </p:cNvPr>
          <p:cNvSpPr>
            <a:spLocks noChangeShapeType="1"/>
          </p:cNvSpPr>
          <p:nvPr/>
        </p:nvSpPr>
        <p:spPr bwMode="auto">
          <a:xfrm flipH="1">
            <a:off x="3767272" y="4224752"/>
            <a:ext cx="728663" cy="650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192" name="Object 16">
            <a:extLst>
              <a:ext uri="{FF2B5EF4-FFF2-40B4-BE49-F238E27FC236}">
                <a16:creationId xmlns:a16="http://schemas.microsoft.com/office/drawing/2014/main" id="{A686F158-B158-4B06-B9D1-B90B337CAB47}"/>
              </a:ext>
            </a:extLst>
          </p:cNvPr>
          <p:cNvGraphicFramePr>
            <a:graphicFrameLocks noChangeAspect="1"/>
          </p:cNvGraphicFramePr>
          <p:nvPr/>
        </p:nvGraphicFramePr>
        <p:xfrm>
          <a:off x="5922168" y="5453477"/>
          <a:ext cx="2195513" cy="1047750"/>
        </p:xfrm>
        <a:graphic>
          <a:graphicData uri="http://schemas.openxmlformats.org/presentationml/2006/ole">
            <mc:AlternateContent xmlns:mc="http://schemas.openxmlformats.org/markup-compatibility/2006">
              <mc:Choice xmlns:v="urn:schemas-microsoft-com:vml" Requires="v">
                <p:oleObj spid="_x0000_s10256" name="Equation" r:id="rId11" imgW="888614" imgH="431613" progId="Equation.3">
                  <p:embed/>
                </p:oleObj>
              </mc:Choice>
              <mc:Fallback>
                <p:oleObj name="Equation" r:id="rId11" imgW="888614" imgH="431613" progId="Equation.3">
                  <p:embed/>
                  <p:pic>
                    <p:nvPicPr>
                      <p:cNvPr id="50192" name="Object 16">
                        <a:extLst>
                          <a:ext uri="{FF2B5EF4-FFF2-40B4-BE49-F238E27FC236}">
                            <a16:creationId xmlns:a16="http://schemas.microsoft.com/office/drawing/2014/main" id="{A686F158-B158-4B06-B9D1-B90B337CAB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2168" y="5453477"/>
                        <a:ext cx="2195513" cy="10477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3" name="AutoShape 17">
            <a:extLst>
              <a:ext uri="{FF2B5EF4-FFF2-40B4-BE49-F238E27FC236}">
                <a16:creationId xmlns:a16="http://schemas.microsoft.com/office/drawing/2014/main" id="{1F6ED0FD-509E-4E98-9A9B-98F6F700EE3D}"/>
              </a:ext>
            </a:extLst>
          </p:cNvPr>
          <p:cNvSpPr>
            <a:spLocks noChangeArrowheads="1"/>
          </p:cNvSpPr>
          <p:nvPr/>
        </p:nvSpPr>
        <p:spPr bwMode="auto">
          <a:xfrm>
            <a:off x="4739530" y="5886017"/>
            <a:ext cx="936625" cy="215900"/>
          </a:xfrm>
          <a:prstGeom prst="rightArrow">
            <a:avLst>
              <a:gd name="adj1" fmla="val 50000"/>
              <a:gd name="adj2" fmla="val 108456"/>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69" name="Rectangle 1">
            <a:extLst>
              <a:ext uri="{FF2B5EF4-FFF2-40B4-BE49-F238E27FC236}">
                <a16:creationId xmlns:a16="http://schemas.microsoft.com/office/drawing/2014/main" id="{154E367E-47E9-4AC9-B40C-21A3F34D5807}"/>
              </a:ext>
            </a:extLst>
          </p:cNvPr>
          <p:cNvSpPr>
            <a:spLocks noChangeArrowheads="1"/>
          </p:cNvSpPr>
          <p:nvPr/>
        </p:nvSpPr>
        <p:spPr bwMode="auto">
          <a:xfrm>
            <a:off x="752523" y="5001079"/>
            <a:ext cx="5753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一个平均自由程内的平均定向运动速度为</a:t>
            </a:r>
          </a:p>
        </p:txBody>
      </p:sp>
      <p:sp>
        <p:nvSpPr>
          <p:cNvPr id="19470" name="Slide Number Placeholder 1">
            <a:extLst>
              <a:ext uri="{FF2B5EF4-FFF2-40B4-BE49-F238E27FC236}">
                <a16:creationId xmlns:a16="http://schemas.microsoft.com/office/drawing/2014/main" id="{EF7759C7-C219-4D38-BEE1-22EA30970190}"/>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6EB7CE-4D2A-48C1-9FDF-0B16E28737B0}" type="slidenum">
              <a:rPr lang="en-US" altLang="zh-CN" smtClean="0"/>
              <a:pPr>
                <a:spcBef>
                  <a:spcPct val="0"/>
                </a:spcBef>
                <a:buClrTx/>
                <a:buSzTx/>
                <a:buFontTx/>
                <a:buNone/>
              </a:pPr>
              <a:t>18</a:t>
            </a:fld>
            <a:endParaRPr kumimoji="0" lang="en-US" altLang="zh-CN" sz="1400"/>
          </a:p>
        </p:txBody>
      </p:sp>
      <p:sp>
        <p:nvSpPr>
          <p:cNvPr id="15" name="Rectangle 6">
            <a:extLst>
              <a:ext uri="{FF2B5EF4-FFF2-40B4-BE49-F238E27FC236}">
                <a16:creationId xmlns:a16="http://schemas.microsoft.com/office/drawing/2014/main" id="{5D541BB4-F9CE-4D9C-9D49-B4FBA3050EF4}"/>
              </a:ext>
            </a:extLst>
          </p:cNvPr>
          <p:cNvSpPr>
            <a:spLocks noChangeArrowheads="1"/>
          </p:cNvSpPr>
          <p:nvPr/>
        </p:nvSpPr>
        <p:spPr bwMode="auto">
          <a:xfrm>
            <a:off x="63658" y="109945"/>
            <a:ext cx="8861267" cy="13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182563">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lvl="1">
              <a:lnSpc>
                <a:spcPct val="150000"/>
              </a:lnSpc>
              <a:buSzPct val="75000"/>
              <a:buNone/>
            </a:pPr>
            <a:r>
              <a:rPr lang="zh-CN" altLang="en-US" sz="2900" b="1" dirty="0">
                <a:latin typeface="Times New Roman" panose="02020603050405020304" pitchFamily="18" charset="0"/>
                <a:ea typeface="黑体" panose="02010609060101010101" pitchFamily="49" charset="-122"/>
                <a:cs typeface="Times New Roman" panose="02020603050405020304" pitchFamily="18" charset="0"/>
              </a:rPr>
              <a:t>电子有两种运动：</a:t>
            </a:r>
            <a:r>
              <a:rPr lang="zh-CN" altLang="en-US" sz="2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热运动</a:t>
            </a:r>
            <a:r>
              <a:rPr lang="zh-CN" altLang="en-US" sz="29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9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定向运动</a:t>
            </a:r>
            <a:r>
              <a:rPr lang="zh-CN" altLang="en-US" sz="2900" b="1" dirty="0">
                <a:latin typeface="Times New Roman" panose="02020603050405020304" pitchFamily="18" charset="0"/>
                <a:ea typeface="黑体" panose="02010609060101010101" pitchFamily="49" charset="-122"/>
                <a:cs typeface="Times New Roman" panose="02020603050405020304" pitchFamily="18" charset="0"/>
              </a:rPr>
              <a:t>，只有定向运动对导电有贡献。</a:t>
            </a:r>
            <a:endParaRPr lang="zh-CN" altLang="en-US" sz="29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Rectangle 6">
            <a:extLst>
              <a:ext uri="{FF2B5EF4-FFF2-40B4-BE49-F238E27FC236}">
                <a16:creationId xmlns:a16="http://schemas.microsoft.com/office/drawing/2014/main" id="{93912F73-F1D7-4320-AB72-2908151450EC}"/>
              </a:ext>
            </a:extLst>
          </p:cNvPr>
          <p:cNvSpPr>
            <a:spLocks noChangeArrowheads="1"/>
          </p:cNvSpPr>
          <p:nvPr/>
        </p:nvSpPr>
        <p:spPr bwMode="auto">
          <a:xfrm>
            <a:off x="122019" y="2679438"/>
            <a:ext cx="8899961"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182563">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lvl="1" eaLnBrk="1" hangingPunct="1">
              <a:lnSpc>
                <a:spcPct val="150000"/>
              </a:lnSpc>
              <a:buSzPct val="75000"/>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设电子在两次碰撞之间的平均飞行时间为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，则在第二次碰撞之前，电子所获得的定向速度为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4091504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019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4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018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019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0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P spid="50193" grpId="0" animBg="1"/>
      <p:bldP spid="19469" grpId="0"/>
      <p:bldP spid="1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5C251DE-D156-4A66-AD43-DD86451819BA}"/>
              </a:ext>
            </a:extLst>
          </p:cNvPr>
          <p:cNvSpPr>
            <a:spLocks noGrp="1" noChangeArrowheads="1"/>
          </p:cNvSpPr>
          <p:nvPr>
            <p:ph type="title"/>
          </p:nvPr>
        </p:nvSpPr>
        <p:spPr>
          <a:xfrm>
            <a:off x="404918" y="220718"/>
            <a:ext cx="8816975" cy="584775"/>
          </a:xfrm>
        </p:spPr>
        <p:txBody>
          <a:bodyPr/>
          <a:lstStyle/>
          <a:p>
            <a:pPr eaLnBrk="1" hangingPunct="1"/>
            <a:r>
              <a:rPr lang="zh-CN" altLang="en-US" sz="3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电流密度 </a:t>
            </a:r>
            <a:r>
              <a:rPr lang="en-US" altLang="zh-CN" sz="3200" b="1"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j </a:t>
            </a:r>
            <a:r>
              <a:rPr lang="zh-CN" altLang="en-US" sz="32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与定向运动速度之间的关系</a:t>
            </a:r>
          </a:p>
        </p:txBody>
      </p:sp>
      <p:sp>
        <p:nvSpPr>
          <p:cNvPr id="51203" name="Rectangle 3">
            <a:extLst>
              <a:ext uri="{FF2B5EF4-FFF2-40B4-BE49-F238E27FC236}">
                <a16:creationId xmlns:a16="http://schemas.microsoft.com/office/drawing/2014/main" id="{DF7BCC18-6406-4193-BEB9-DB7EB66EE201}"/>
              </a:ext>
            </a:extLst>
          </p:cNvPr>
          <p:cNvSpPr>
            <a:spLocks noGrp="1" noChangeArrowheads="1"/>
          </p:cNvSpPr>
          <p:nvPr>
            <p:ph type="body" idx="1"/>
          </p:nvPr>
        </p:nvSpPr>
        <p:spPr>
          <a:xfrm>
            <a:off x="467406" y="943214"/>
            <a:ext cx="5892800" cy="3352800"/>
          </a:xfrm>
        </p:spPr>
        <p:txBody>
          <a:bodyPr/>
          <a:lstStyle/>
          <a:p>
            <a:pPr marL="0" indent="0" eaLnBrk="1" hangingPunct="1">
              <a:lnSpc>
                <a:spcPct val="150000"/>
              </a:lnSpc>
              <a:buFont typeface="Wingdings" panose="05000000000000000000" pitchFamily="2" charset="2"/>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设自由电子数密度：</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eaLnBrk="1" hangingPunct="1">
              <a:lnSpc>
                <a:spcPct val="150000"/>
              </a:lnSpc>
              <a:buFont typeface="Wingdings" panose="05000000000000000000" pitchFamily="2" charset="2"/>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电子电量的绝对值：</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a:p>
            <a:pPr marL="0" indent="0" eaLnBrk="1" hangingPunct="1">
              <a:lnSpc>
                <a:spcPct val="150000"/>
              </a:lnSpc>
              <a:buFont typeface="Wingdings" panose="05000000000000000000" pitchFamily="2" charset="2"/>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设所有电子均以同一定向运动速度</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运动</a:t>
            </a:r>
          </a:p>
          <a:p>
            <a:pPr marL="0" indent="0" eaLnBrk="1" hangingPunct="1">
              <a:lnSpc>
                <a:spcPct val="150000"/>
              </a:lnSpc>
              <a:buNone/>
              <a:defRPr/>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则</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Webdings" panose="05030102010509060703" pitchFamily="18" charset="2"/>
              </a:rPr>
              <a:t>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时间内，通过导体内任一面元</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的电量为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q</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51206" name="Object 6">
            <a:extLst>
              <a:ext uri="{FF2B5EF4-FFF2-40B4-BE49-F238E27FC236}">
                <a16:creationId xmlns:a16="http://schemas.microsoft.com/office/drawing/2014/main" id="{0AC9B145-6794-435E-9208-1A994102F945}"/>
              </a:ext>
            </a:extLst>
          </p:cNvPr>
          <p:cNvGraphicFramePr>
            <a:graphicFrameLocks noChangeAspect="1"/>
          </p:cNvGraphicFramePr>
          <p:nvPr>
            <p:extLst>
              <p:ext uri="{D42A27DB-BD31-4B8C-83A1-F6EECF244321}">
                <p14:modId xmlns:p14="http://schemas.microsoft.com/office/powerpoint/2010/main" val="4255628556"/>
              </p:ext>
            </p:extLst>
          </p:nvPr>
        </p:nvGraphicFramePr>
        <p:xfrm>
          <a:off x="2076996" y="4026026"/>
          <a:ext cx="3165566" cy="619350"/>
        </p:xfrm>
        <a:graphic>
          <a:graphicData uri="http://schemas.openxmlformats.org/presentationml/2006/ole">
            <mc:AlternateContent xmlns:mc="http://schemas.openxmlformats.org/markup-compatibility/2006">
              <mc:Choice xmlns:v="urn:schemas-microsoft-com:vml" Requires="v">
                <p:oleObj spid="_x0000_s11270" name="公式" r:id="rId3" imgW="1016000" imgH="203200" progId="Equation.3">
                  <p:embed/>
                </p:oleObj>
              </mc:Choice>
              <mc:Fallback>
                <p:oleObj name="公式" r:id="rId3" imgW="1016000" imgH="203200" progId="Equation.3">
                  <p:embed/>
                  <p:pic>
                    <p:nvPicPr>
                      <p:cNvPr id="51206" name="Object 6">
                        <a:extLst>
                          <a:ext uri="{FF2B5EF4-FFF2-40B4-BE49-F238E27FC236}">
                            <a16:creationId xmlns:a16="http://schemas.microsoft.com/office/drawing/2014/main" id="{0AC9B145-6794-435E-9208-1A994102F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996" y="4026026"/>
                        <a:ext cx="3165566" cy="619350"/>
                      </a:xfrm>
                      <a:prstGeom prst="rect">
                        <a:avLst/>
                      </a:prstGeom>
                      <a:solidFill>
                        <a:srgbClr val="FFFF99"/>
                      </a:solidFill>
                      <a:ln>
                        <a:noFill/>
                      </a:ln>
                    </p:spPr>
                  </p:pic>
                </p:oleObj>
              </mc:Fallback>
            </mc:AlternateContent>
          </a:graphicData>
        </a:graphic>
      </p:graphicFrame>
      <p:graphicFrame>
        <p:nvGraphicFramePr>
          <p:cNvPr id="51208" name="Object 8">
            <a:extLst>
              <a:ext uri="{FF2B5EF4-FFF2-40B4-BE49-F238E27FC236}">
                <a16:creationId xmlns:a16="http://schemas.microsoft.com/office/drawing/2014/main" id="{B74B4CFF-D865-4298-A87F-1240B8137C57}"/>
              </a:ext>
            </a:extLst>
          </p:cNvPr>
          <p:cNvGraphicFramePr>
            <a:graphicFrameLocks noChangeAspect="1"/>
          </p:cNvGraphicFramePr>
          <p:nvPr/>
        </p:nvGraphicFramePr>
        <p:xfrm>
          <a:off x="348640" y="4740221"/>
          <a:ext cx="2870850" cy="1094341"/>
        </p:xfrm>
        <a:graphic>
          <a:graphicData uri="http://schemas.openxmlformats.org/presentationml/2006/ole">
            <mc:AlternateContent xmlns:mc="http://schemas.openxmlformats.org/markup-compatibility/2006">
              <mc:Choice xmlns:v="urn:schemas-microsoft-com:vml" Requires="v">
                <p:oleObj spid="_x0000_s11271" name="Equation" r:id="rId5" imgW="1028254" imgH="393529" progId="Equation.3">
                  <p:embed/>
                </p:oleObj>
              </mc:Choice>
              <mc:Fallback>
                <p:oleObj name="Equation" r:id="rId5" imgW="1028254" imgH="393529" progId="Equation.3">
                  <p:embed/>
                  <p:pic>
                    <p:nvPicPr>
                      <p:cNvPr id="51208" name="Object 8">
                        <a:extLst>
                          <a:ext uri="{FF2B5EF4-FFF2-40B4-BE49-F238E27FC236}">
                            <a16:creationId xmlns:a16="http://schemas.microsoft.com/office/drawing/2014/main" id="{B74B4CFF-D865-4298-A87F-1240B8137C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640" y="4740221"/>
                        <a:ext cx="2870850" cy="1094341"/>
                      </a:xfrm>
                      <a:prstGeom prst="rect">
                        <a:avLst/>
                      </a:prstGeom>
                      <a:noFill/>
                      <a:ln>
                        <a:noFill/>
                      </a:ln>
                    </p:spPr>
                  </p:pic>
                </p:oleObj>
              </mc:Fallback>
            </mc:AlternateContent>
          </a:graphicData>
        </a:graphic>
      </p:graphicFrame>
      <p:graphicFrame>
        <p:nvGraphicFramePr>
          <p:cNvPr id="51211" name="Object 11">
            <a:extLst>
              <a:ext uri="{FF2B5EF4-FFF2-40B4-BE49-F238E27FC236}">
                <a16:creationId xmlns:a16="http://schemas.microsoft.com/office/drawing/2014/main" id="{3BD5C4B7-66F3-4561-8AB7-D5C40D51F4EA}"/>
              </a:ext>
            </a:extLst>
          </p:cNvPr>
          <p:cNvGraphicFramePr>
            <a:graphicFrameLocks noChangeAspect="1"/>
          </p:cNvGraphicFramePr>
          <p:nvPr/>
        </p:nvGraphicFramePr>
        <p:xfrm>
          <a:off x="3219438" y="4747516"/>
          <a:ext cx="3425204" cy="1094342"/>
        </p:xfrm>
        <a:graphic>
          <a:graphicData uri="http://schemas.openxmlformats.org/presentationml/2006/ole">
            <mc:AlternateContent xmlns:mc="http://schemas.openxmlformats.org/markup-compatibility/2006">
              <mc:Choice xmlns:v="urn:schemas-microsoft-com:vml" Requires="v">
                <p:oleObj spid="_x0000_s11272" name="公式" r:id="rId7" imgW="1231366" imgH="393529" progId="Equation.3">
                  <p:embed/>
                </p:oleObj>
              </mc:Choice>
              <mc:Fallback>
                <p:oleObj name="公式" r:id="rId7" imgW="1231366" imgH="393529" progId="Equation.3">
                  <p:embed/>
                  <p:pic>
                    <p:nvPicPr>
                      <p:cNvPr id="51211" name="Object 11">
                        <a:extLst>
                          <a:ext uri="{FF2B5EF4-FFF2-40B4-BE49-F238E27FC236}">
                            <a16:creationId xmlns:a16="http://schemas.microsoft.com/office/drawing/2014/main" id="{3BD5C4B7-66F3-4561-8AB7-D5C40D51F4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438" y="4747516"/>
                        <a:ext cx="3425204" cy="1094342"/>
                      </a:xfrm>
                      <a:prstGeom prst="rect">
                        <a:avLst/>
                      </a:prstGeom>
                      <a:noFill/>
                      <a:ln>
                        <a:noFill/>
                      </a:ln>
                    </p:spPr>
                  </p:pic>
                </p:oleObj>
              </mc:Fallback>
            </mc:AlternateContent>
          </a:graphicData>
        </a:graphic>
      </p:graphicFrame>
      <p:graphicFrame>
        <p:nvGraphicFramePr>
          <p:cNvPr id="51212" name="Object 12">
            <a:extLst>
              <a:ext uri="{FF2B5EF4-FFF2-40B4-BE49-F238E27FC236}">
                <a16:creationId xmlns:a16="http://schemas.microsoft.com/office/drawing/2014/main" id="{4284E1DC-9C35-480D-96F9-13E01650F47F}"/>
              </a:ext>
            </a:extLst>
          </p:cNvPr>
          <p:cNvGraphicFramePr>
            <a:graphicFrameLocks noChangeAspect="1"/>
          </p:cNvGraphicFramePr>
          <p:nvPr/>
        </p:nvGraphicFramePr>
        <p:xfrm>
          <a:off x="6644642" y="5018438"/>
          <a:ext cx="1455750" cy="515690"/>
        </p:xfrm>
        <a:graphic>
          <a:graphicData uri="http://schemas.openxmlformats.org/presentationml/2006/ole">
            <mc:AlternateContent xmlns:mc="http://schemas.openxmlformats.org/markup-compatibility/2006">
              <mc:Choice xmlns:v="urn:schemas-microsoft-com:vml" Requires="v">
                <p:oleObj spid="_x0000_s11273" name="公式" r:id="rId9" imgW="393529" imgH="139639" progId="Equation.3">
                  <p:embed/>
                </p:oleObj>
              </mc:Choice>
              <mc:Fallback>
                <p:oleObj name="公式" r:id="rId9" imgW="393529" imgH="139639" progId="Equation.3">
                  <p:embed/>
                  <p:pic>
                    <p:nvPicPr>
                      <p:cNvPr id="51212" name="Object 12">
                        <a:extLst>
                          <a:ext uri="{FF2B5EF4-FFF2-40B4-BE49-F238E27FC236}">
                            <a16:creationId xmlns:a16="http://schemas.microsoft.com/office/drawing/2014/main" id="{4284E1DC-9C35-480D-96F9-13E01650F4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4642" y="5018438"/>
                        <a:ext cx="1455750" cy="515690"/>
                      </a:xfrm>
                      <a:prstGeom prst="rect">
                        <a:avLst/>
                      </a:prstGeom>
                      <a:noFill/>
                      <a:ln>
                        <a:noFill/>
                      </a:ln>
                    </p:spPr>
                  </p:pic>
                </p:oleObj>
              </mc:Fallback>
            </mc:AlternateContent>
          </a:graphicData>
        </a:graphic>
      </p:graphicFrame>
      <p:sp>
        <p:nvSpPr>
          <p:cNvPr id="51213" name="AutoShape 13">
            <a:extLst>
              <a:ext uri="{FF2B5EF4-FFF2-40B4-BE49-F238E27FC236}">
                <a16:creationId xmlns:a16="http://schemas.microsoft.com/office/drawing/2014/main" id="{36C10B69-DAC4-4F81-B613-92DABEF1B608}"/>
              </a:ext>
            </a:extLst>
          </p:cNvPr>
          <p:cNvSpPr>
            <a:spLocks/>
          </p:cNvSpPr>
          <p:nvPr/>
        </p:nvSpPr>
        <p:spPr bwMode="auto">
          <a:xfrm>
            <a:off x="1127179" y="6136441"/>
            <a:ext cx="1547812" cy="609600"/>
          </a:xfrm>
          <a:prstGeom prst="borderCallout2">
            <a:avLst>
              <a:gd name="adj1" fmla="val 95625"/>
              <a:gd name="adj2" fmla="val 48250"/>
              <a:gd name="adj3" fmla="val 135000"/>
              <a:gd name="adj4" fmla="val 48250"/>
              <a:gd name="adj5" fmla="val 177190"/>
              <a:gd name="adj6" fmla="val 48431"/>
            </a:avLst>
          </a:prstGeom>
          <a:noFill/>
          <a:ln w="9525">
            <a:noFill/>
            <a:miter lim="800000"/>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考虑方向</a:t>
            </a:r>
          </a:p>
        </p:txBody>
      </p:sp>
      <p:pic>
        <p:nvPicPr>
          <p:cNvPr id="51215" name="Picture 15">
            <a:extLst>
              <a:ext uri="{FF2B5EF4-FFF2-40B4-BE49-F238E27FC236}">
                <a16:creationId xmlns:a16="http://schemas.microsoft.com/office/drawing/2014/main" id="{CC37A70B-2107-4BAE-B21A-60FDC66F73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3638" y="788988"/>
            <a:ext cx="2808287" cy="2397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2" name="Slide Number Placeholder 1">
            <a:extLst>
              <a:ext uri="{FF2B5EF4-FFF2-40B4-BE49-F238E27FC236}">
                <a16:creationId xmlns:a16="http://schemas.microsoft.com/office/drawing/2014/main" id="{A698A0D5-2A59-404B-B50A-694EE92746AB}"/>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6EB7CE-4D2A-48C1-9FDF-0B16E28737B0}" type="slidenum">
              <a:rPr lang="en-US" altLang="zh-CN" smtClean="0"/>
              <a:pPr>
                <a:spcBef>
                  <a:spcPct val="0"/>
                </a:spcBef>
                <a:buClrTx/>
                <a:buSzTx/>
                <a:buFontTx/>
                <a:buNone/>
              </a:pPr>
              <a:t>19</a:t>
            </a:fld>
            <a:endParaRPr kumimoji="0" lang="en-US" altLang="zh-CN" sz="1400"/>
          </a:p>
        </p:txBody>
      </p:sp>
      <p:pic>
        <p:nvPicPr>
          <p:cNvPr id="7" name="图片 6">
            <a:extLst>
              <a:ext uri="{FF2B5EF4-FFF2-40B4-BE49-F238E27FC236}">
                <a16:creationId xmlns:a16="http://schemas.microsoft.com/office/drawing/2014/main" id="{43686DDB-84C7-4AA8-820A-64502E02FB92}"/>
              </a:ext>
            </a:extLst>
          </p:cNvPr>
          <p:cNvPicPr>
            <a:picLocks noChangeAspect="1"/>
          </p:cNvPicPr>
          <p:nvPr/>
        </p:nvPicPr>
        <p:blipFill>
          <a:blip r:embed="rId12"/>
          <a:stretch>
            <a:fillRect/>
          </a:stretch>
        </p:blipFill>
        <p:spPr>
          <a:xfrm>
            <a:off x="2908405" y="6048278"/>
            <a:ext cx="1905001" cy="649837"/>
          </a:xfrm>
          <a:prstGeom prst="rect">
            <a:avLst/>
          </a:prstGeom>
        </p:spPr>
      </p:pic>
    </p:spTree>
    <p:extLst>
      <p:ext uri="{BB962C8B-B14F-4D97-AF65-F5344CB8AC3E}">
        <p14:creationId xmlns:p14="http://schemas.microsoft.com/office/powerpoint/2010/main" val="2933216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15"/>
                                        </p:tgtEl>
                                        <p:attrNameLst>
                                          <p:attrName>style.visibility</p:attrName>
                                        </p:attrNameLst>
                                      </p:cBhvr>
                                      <p:to>
                                        <p:strVal val="visible"/>
                                      </p:to>
                                    </p:set>
                                    <p:animEffect transition="in" filter="checkerboard(across)">
                                      <p:cBhvr>
                                        <p:cTn id="7" dur="500"/>
                                        <p:tgtEl>
                                          <p:spTgt spid="512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12" dur="500"/>
                                        <p:tgtEl>
                                          <p:spTgt spid="512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7" dur="500"/>
                                        <p:tgtEl>
                                          <p:spTgt spid="512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22" dur="500"/>
                                        <p:tgtEl>
                                          <p:spTgt spid="512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7" dur="500"/>
                                        <p:tgtEl>
                                          <p:spTgt spid="512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1206"/>
                                        </p:tgtEl>
                                        <p:attrNameLst>
                                          <p:attrName>style.visibility</p:attrName>
                                        </p:attrNameLst>
                                      </p:cBhvr>
                                      <p:to>
                                        <p:strVal val="visible"/>
                                      </p:to>
                                    </p:set>
                                    <p:animEffect transition="in" filter="box(out)">
                                      <p:cBhvr>
                                        <p:cTn id="32" dur="500"/>
                                        <p:tgtEl>
                                          <p:spTgt spid="512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12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51211"/>
                                        </p:tgtEl>
                                        <p:attrNameLst>
                                          <p:attrName>style.visibility</p:attrName>
                                        </p:attrNameLst>
                                      </p:cBhvr>
                                      <p:to>
                                        <p:strVal val="visible"/>
                                      </p:to>
                                    </p:set>
                                    <p:animEffect transition="in" filter="box(out)">
                                      <p:cBhvr>
                                        <p:cTn id="41" dur="500"/>
                                        <p:tgtEl>
                                          <p:spTgt spid="512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512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1213"/>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autoUpdateAnimBg="0"/>
      <p:bldP spid="512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74F7CBC-00B2-096C-14A4-59E270A58DA2}"/>
              </a:ext>
            </a:extLst>
          </p:cNvPr>
          <p:cNvSpPr txBox="1"/>
          <p:nvPr/>
        </p:nvSpPr>
        <p:spPr>
          <a:xfrm>
            <a:off x="2076906" y="561529"/>
            <a:ext cx="4619985" cy="1113766"/>
          </a:xfrm>
          <a:prstGeom prst="rect">
            <a:avLst/>
          </a:prstGeom>
          <a:noFill/>
        </p:spPr>
        <p:txBody>
          <a:bodyPr wrap="square">
            <a:spAutoFit/>
          </a:bodyPr>
          <a:lstStyle/>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对象：电场、磁场</a:t>
            </a:r>
          </a:p>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研究场的通量、环流</a:t>
            </a:r>
          </a:p>
        </p:txBody>
      </p:sp>
      <p:sp>
        <p:nvSpPr>
          <p:cNvPr id="10" name="文本框 9">
            <a:extLst>
              <a:ext uri="{FF2B5EF4-FFF2-40B4-BE49-F238E27FC236}">
                <a16:creationId xmlns:a16="http://schemas.microsoft.com/office/drawing/2014/main" id="{964133A3-18FE-3C69-0DD3-F403C90FD17D}"/>
              </a:ext>
            </a:extLst>
          </p:cNvPr>
          <p:cNvSpPr txBox="1"/>
          <p:nvPr/>
        </p:nvSpPr>
        <p:spPr>
          <a:xfrm>
            <a:off x="2103034" y="2208086"/>
            <a:ext cx="6962504" cy="1667764"/>
          </a:xfrm>
          <a:prstGeom prst="rect">
            <a:avLst/>
          </a:prstGeom>
          <a:noFill/>
        </p:spPr>
        <p:txBody>
          <a:bodyPr wrap="square">
            <a:spAutoFit/>
          </a:bodyPr>
          <a:lstStyle/>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由元件和电源构成的回路</a:t>
            </a:r>
          </a:p>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研究电荷在场的作用下的迁移传导规律</a:t>
            </a:r>
            <a:endParaRPr lang="en-US" altLang="zh-CN" sz="2400" dirty="0">
              <a:solidFill>
                <a:srgbClr val="0000CC"/>
              </a:solidFill>
              <a:latin typeface="黑体" panose="02010609060101010101" pitchFamily="2" charset="-122"/>
              <a:ea typeface="黑体" panose="02010609060101010101" pitchFamily="2" charset="-122"/>
              <a:cs typeface="黑体" panose="02010609060101010101" pitchFamily="2" charset="-122"/>
            </a:endParaRPr>
          </a:p>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场的规律在电路中的具体实现</a:t>
            </a:r>
          </a:p>
        </p:txBody>
      </p:sp>
      <p:sp>
        <p:nvSpPr>
          <p:cNvPr id="21" name="文本框 20">
            <a:extLst>
              <a:ext uri="{FF2B5EF4-FFF2-40B4-BE49-F238E27FC236}">
                <a16:creationId xmlns:a16="http://schemas.microsoft.com/office/drawing/2014/main" id="{902763BE-5BEA-0D58-7C62-9CA3AE94A762}"/>
              </a:ext>
            </a:extLst>
          </p:cNvPr>
          <p:cNvSpPr txBox="1"/>
          <p:nvPr/>
        </p:nvSpPr>
        <p:spPr>
          <a:xfrm>
            <a:off x="2103034" y="4472642"/>
            <a:ext cx="5641152" cy="559769"/>
          </a:xfrm>
          <a:prstGeom prst="rect">
            <a:avLst/>
          </a:prstGeom>
          <a:noFill/>
        </p:spPr>
        <p:txBody>
          <a:bodyPr wrap="square">
            <a:spAutoFit/>
          </a:bodyPr>
          <a:lstStyle/>
          <a:p>
            <a:pPr marL="1257300" lvl="2" indent="-342900">
              <a:lnSpc>
                <a:spcPct val="150000"/>
              </a:lnSpc>
              <a:buFont typeface="Wingdings" panose="05000000000000000000" pitchFamily="2" charset="2"/>
              <a:buChar char="l"/>
            </a:pPr>
            <a:r>
              <a:rPr lang="zh-CN" altLang="en-US" sz="2400" dirty="0">
                <a:solidFill>
                  <a:srgbClr val="0000CC"/>
                </a:solidFill>
                <a:latin typeface="黑体" panose="02010609060101010101" pitchFamily="2" charset="-122"/>
                <a:ea typeface="黑体" panose="02010609060101010101" pitchFamily="2" charset="-122"/>
                <a:cs typeface="黑体" panose="02010609060101010101" pitchFamily="2" charset="-122"/>
              </a:rPr>
              <a:t>电磁场在真空和介质中的传播</a:t>
            </a:r>
          </a:p>
        </p:txBody>
      </p:sp>
      <p:sp>
        <p:nvSpPr>
          <p:cNvPr id="23" name="文本框 22">
            <a:extLst>
              <a:ext uri="{FF2B5EF4-FFF2-40B4-BE49-F238E27FC236}">
                <a16:creationId xmlns:a16="http://schemas.microsoft.com/office/drawing/2014/main" id="{C4489BC8-EB37-5FB0-E629-90480EE74DAC}"/>
              </a:ext>
            </a:extLst>
          </p:cNvPr>
          <p:cNvSpPr txBox="1"/>
          <p:nvPr/>
        </p:nvSpPr>
        <p:spPr>
          <a:xfrm>
            <a:off x="984769" y="5615943"/>
            <a:ext cx="1261884" cy="523220"/>
          </a:xfrm>
          <a:prstGeom prst="rect">
            <a:avLst/>
          </a:prstGeom>
          <a:solidFill>
            <a:schemeClr val="accent4">
              <a:lumMod val="40000"/>
              <a:lumOff val="60000"/>
            </a:schemeClr>
          </a:solidFill>
        </p:spPr>
        <p:txBody>
          <a:bodyPr wrap="none" rtlCol="0">
            <a:spAutoFit/>
          </a:bodyPr>
          <a:lstStyle/>
          <a:p>
            <a:r>
              <a:rPr lang="zh-CN" altLang="en-US" sz="2800" dirty="0">
                <a:latin typeface="黑体" panose="02010609060101010101" pitchFamily="49" charset="-122"/>
                <a:ea typeface="黑体" panose="02010609060101010101" pitchFamily="49" charset="-122"/>
              </a:rPr>
              <a:t>静电场</a:t>
            </a:r>
          </a:p>
        </p:txBody>
      </p:sp>
      <p:sp>
        <p:nvSpPr>
          <p:cNvPr id="24" name="文本框 23">
            <a:extLst>
              <a:ext uri="{FF2B5EF4-FFF2-40B4-BE49-F238E27FC236}">
                <a16:creationId xmlns:a16="http://schemas.microsoft.com/office/drawing/2014/main" id="{CBF0D8B9-442A-7F19-7C39-6B6F278BD88C}"/>
              </a:ext>
            </a:extLst>
          </p:cNvPr>
          <p:cNvSpPr txBox="1"/>
          <p:nvPr/>
        </p:nvSpPr>
        <p:spPr>
          <a:xfrm>
            <a:off x="2858274" y="5601992"/>
            <a:ext cx="3057247" cy="523220"/>
          </a:xfrm>
          <a:prstGeom prst="rect">
            <a:avLst/>
          </a:prstGeom>
          <a:solidFill>
            <a:schemeClr val="accent4">
              <a:lumMod val="40000"/>
              <a:lumOff val="60000"/>
            </a:schemeClr>
          </a:solidFill>
        </p:spPr>
        <p:txBody>
          <a:bodyPr wrap="none" rtlCol="0">
            <a:spAutoFit/>
          </a:bodyPr>
          <a:lstStyle/>
          <a:p>
            <a:r>
              <a:rPr lang="zh-CN" altLang="en-US" sz="2800" dirty="0">
                <a:latin typeface="黑体" panose="02010609060101010101" pitchFamily="49" charset="-122"/>
                <a:ea typeface="黑体" panose="02010609060101010101" pitchFamily="49" charset="-122"/>
              </a:rPr>
              <a:t>动电（恒定电流）</a:t>
            </a:r>
          </a:p>
        </p:txBody>
      </p:sp>
      <p:sp>
        <p:nvSpPr>
          <p:cNvPr id="25" name="文本框 24">
            <a:extLst>
              <a:ext uri="{FF2B5EF4-FFF2-40B4-BE49-F238E27FC236}">
                <a16:creationId xmlns:a16="http://schemas.microsoft.com/office/drawing/2014/main" id="{A33E9C4B-93AA-A618-4DE7-12A0AC852842}"/>
              </a:ext>
            </a:extLst>
          </p:cNvPr>
          <p:cNvSpPr txBox="1"/>
          <p:nvPr/>
        </p:nvSpPr>
        <p:spPr>
          <a:xfrm>
            <a:off x="6497161" y="5601992"/>
            <a:ext cx="1620957" cy="523220"/>
          </a:xfrm>
          <a:prstGeom prst="rect">
            <a:avLst/>
          </a:prstGeom>
          <a:solidFill>
            <a:schemeClr val="accent4">
              <a:lumMod val="40000"/>
              <a:lumOff val="60000"/>
            </a:schemeClr>
          </a:solidFill>
        </p:spPr>
        <p:txBody>
          <a:bodyPr wrap="none" rtlCol="0">
            <a:spAutoFit/>
          </a:bodyPr>
          <a:lstStyle/>
          <a:p>
            <a:r>
              <a:rPr lang="zh-CN" altLang="en-US" sz="2800" dirty="0">
                <a:latin typeface="黑体" panose="02010609060101010101" pitchFamily="49" charset="-122"/>
                <a:ea typeface="黑体" panose="02010609060101010101" pitchFamily="49" charset="-122"/>
              </a:rPr>
              <a:t>恒定磁场</a:t>
            </a:r>
          </a:p>
        </p:txBody>
      </p:sp>
      <p:sp>
        <p:nvSpPr>
          <p:cNvPr id="26" name="箭头: 右 25">
            <a:extLst>
              <a:ext uri="{FF2B5EF4-FFF2-40B4-BE49-F238E27FC236}">
                <a16:creationId xmlns:a16="http://schemas.microsoft.com/office/drawing/2014/main" id="{E3EE3610-3A6E-8743-C9EE-A0478197A1A5}"/>
              </a:ext>
            </a:extLst>
          </p:cNvPr>
          <p:cNvSpPr/>
          <p:nvPr/>
        </p:nvSpPr>
        <p:spPr>
          <a:xfrm>
            <a:off x="2246653" y="5793369"/>
            <a:ext cx="581640" cy="159422"/>
          </a:xfrm>
          <a:prstGeom prst="rightArrow">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49" charset="-122"/>
              <a:ea typeface="黑体" panose="02010609060101010101" pitchFamily="49" charset="-122"/>
            </a:endParaRPr>
          </a:p>
        </p:txBody>
      </p:sp>
      <p:sp>
        <p:nvSpPr>
          <p:cNvPr id="27" name="箭头: 右 26">
            <a:extLst>
              <a:ext uri="{FF2B5EF4-FFF2-40B4-BE49-F238E27FC236}">
                <a16:creationId xmlns:a16="http://schemas.microsoft.com/office/drawing/2014/main" id="{85362B3C-F879-E44D-FBA2-EC3E017D87B6}"/>
              </a:ext>
            </a:extLst>
          </p:cNvPr>
          <p:cNvSpPr/>
          <p:nvPr/>
        </p:nvSpPr>
        <p:spPr>
          <a:xfrm>
            <a:off x="5915521" y="5793369"/>
            <a:ext cx="581640" cy="159422"/>
          </a:xfrm>
          <a:prstGeom prst="right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E911395B-D707-E8E5-2560-803B149D14EF}"/>
              </a:ext>
            </a:extLst>
          </p:cNvPr>
          <p:cNvGrpSpPr/>
          <p:nvPr/>
        </p:nvGrpSpPr>
        <p:grpSpPr>
          <a:xfrm>
            <a:off x="1262570" y="714299"/>
            <a:ext cx="1863722" cy="4202508"/>
            <a:chOff x="1262570" y="714299"/>
            <a:chExt cx="1863722" cy="4202508"/>
          </a:xfrm>
        </p:grpSpPr>
        <p:sp>
          <p:nvSpPr>
            <p:cNvPr id="4" name="文本占位符 38914">
              <a:extLst>
                <a:ext uri="{FF2B5EF4-FFF2-40B4-BE49-F238E27FC236}">
                  <a16:creationId xmlns:a16="http://schemas.microsoft.com/office/drawing/2014/main" id="{14B67670-AD81-A684-56CE-EB1726615437}"/>
                </a:ext>
              </a:extLst>
            </p:cNvPr>
            <p:cNvSpPr txBox="1">
              <a:spLocks/>
            </p:cNvSpPr>
            <p:nvPr/>
          </p:nvSpPr>
          <p:spPr>
            <a:xfrm>
              <a:off x="1715502" y="714299"/>
              <a:ext cx="1410790" cy="28571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zh-CN" altLang="en-US"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rPr>
                <a:t>场</a:t>
              </a:r>
              <a:endParaRPr lang="en-US" altLang="zh-CN"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endParaRPr>
            </a:p>
            <a:p>
              <a:pPr marL="457200" lvl="1" indent="0">
                <a:lnSpc>
                  <a:spcPct val="150000"/>
                </a:lnSpc>
                <a:buNone/>
              </a:pPr>
              <a:r>
                <a:rPr lang="zh-CN" altLang="en-US"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rPr>
                <a:t> </a:t>
              </a:r>
            </a:p>
            <a:p>
              <a:pPr marL="457200" lvl="1" indent="0">
                <a:lnSpc>
                  <a:spcPct val="150000"/>
                </a:lnSpc>
                <a:buNone/>
              </a:pPr>
              <a:r>
                <a:rPr lang="zh-CN" altLang="en-US"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rPr>
                <a:t>路</a:t>
              </a:r>
              <a:endParaRPr lang="en-US" altLang="zh-CN"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endParaRPr>
            </a:p>
            <a:p>
              <a:pPr marL="457200" lvl="1" indent="0">
                <a:lnSpc>
                  <a:spcPct val="150000"/>
                </a:lnSpc>
                <a:buNone/>
              </a:pPr>
              <a:endParaRPr lang="en-US" altLang="zh-CN"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endParaRPr>
            </a:p>
            <a:p>
              <a:pPr marL="457200" lvl="1" indent="0">
                <a:lnSpc>
                  <a:spcPct val="150000"/>
                </a:lnSpc>
                <a:buNone/>
              </a:pPr>
              <a:r>
                <a:rPr lang="zh-CN" altLang="en-US" sz="3600" dirty="0">
                  <a:solidFill>
                    <a:srgbClr val="660033"/>
                  </a:solidFill>
                  <a:effectLst>
                    <a:outerShdw blurRad="38100" dist="38100" dir="2700000">
                      <a:srgbClr val="000000"/>
                    </a:outerShdw>
                  </a:effectLst>
                  <a:latin typeface="黑体" panose="02010609060101010101" pitchFamily="2" charset="-122"/>
                  <a:ea typeface="黑体" panose="02010609060101010101" pitchFamily="2" charset="-122"/>
                  <a:cs typeface="黑体" panose="02010609060101010101" pitchFamily="2" charset="-122"/>
                </a:rPr>
                <a:t>波</a:t>
              </a:r>
            </a:p>
          </p:txBody>
        </p:sp>
        <p:sp>
          <p:nvSpPr>
            <p:cNvPr id="28" name="箭头: 虚尾 27">
              <a:extLst>
                <a:ext uri="{FF2B5EF4-FFF2-40B4-BE49-F238E27FC236}">
                  <a16:creationId xmlns:a16="http://schemas.microsoft.com/office/drawing/2014/main" id="{D878C549-614A-F7F9-9F47-80E7442368D1}"/>
                </a:ext>
              </a:extLst>
            </p:cNvPr>
            <p:cNvSpPr/>
            <p:nvPr/>
          </p:nvSpPr>
          <p:spPr>
            <a:xfrm>
              <a:off x="1262570" y="2782643"/>
              <a:ext cx="548726" cy="518650"/>
            </a:xfrm>
            <a:prstGeom prst="stripedRight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088A7B58-172D-CCB9-D941-A058AB490322}"/>
                </a:ext>
              </a:extLst>
            </p:cNvPr>
            <p:cNvSpPr/>
            <p:nvPr/>
          </p:nvSpPr>
          <p:spPr>
            <a:xfrm>
              <a:off x="1860810" y="1167128"/>
              <a:ext cx="316158" cy="3749679"/>
            </a:xfrm>
            <a:prstGeom prst="lef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7314EFB-E9C8-F604-1B6D-ADB85A74E28F}"/>
              </a:ext>
            </a:extLst>
          </p:cNvPr>
          <p:cNvSpPr txBox="1"/>
          <p:nvPr/>
        </p:nvSpPr>
        <p:spPr>
          <a:xfrm>
            <a:off x="417674" y="2044504"/>
            <a:ext cx="738664" cy="2119533"/>
          </a:xfrm>
          <a:prstGeom prst="rect">
            <a:avLst/>
          </a:prstGeom>
          <a:solidFill>
            <a:schemeClr val="accent6">
              <a:lumMod val="60000"/>
              <a:lumOff val="40000"/>
            </a:schemeClr>
          </a:solidFill>
          <a:ln w="19050">
            <a:solidFill>
              <a:srgbClr val="FF0000"/>
            </a:solidFill>
          </a:ln>
        </p:spPr>
        <p:txBody>
          <a:bodyPr vert="eaVert" wrap="square" rtlCol="0">
            <a:spAutoFit/>
          </a:bodyPr>
          <a:lstStyle/>
          <a:p>
            <a:r>
              <a:rPr lang="zh-CN" altLang="en-US" sz="3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电 磁 学</a:t>
            </a:r>
          </a:p>
        </p:txBody>
      </p:sp>
    </p:spTree>
    <p:extLst>
      <p:ext uri="{BB962C8B-B14F-4D97-AF65-F5344CB8AC3E}">
        <p14:creationId xmlns:p14="http://schemas.microsoft.com/office/powerpoint/2010/main" val="173657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1" grpId="0"/>
      <p:bldP spid="23" grpId="0" animBg="1"/>
      <p:bldP spid="24" grpId="0" animBg="1"/>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2226" name="Object 2">
            <a:extLst>
              <a:ext uri="{FF2B5EF4-FFF2-40B4-BE49-F238E27FC236}">
                <a16:creationId xmlns:a16="http://schemas.microsoft.com/office/drawing/2014/main" id="{732CDE05-0D8B-492B-9AC0-0EAF29309934}"/>
              </a:ext>
            </a:extLst>
          </p:cNvPr>
          <p:cNvGraphicFramePr>
            <a:graphicFrameLocks noChangeAspect="1"/>
          </p:cNvGraphicFramePr>
          <p:nvPr>
            <p:extLst>
              <p:ext uri="{D42A27DB-BD31-4B8C-83A1-F6EECF244321}">
                <p14:modId xmlns:p14="http://schemas.microsoft.com/office/powerpoint/2010/main" val="670595263"/>
              </p:ext>
            </p:extLst>
          </p:nvPr>
        </p:nvGraphicFramePr>
        <p:xfrm>
          <a:off x="4236453" y="2263238"/>
          <a:ext cx="1169545" cy="852146"/>
        </p:xfrm>
        <a:graphic>
          <a:graphicData uri="http://schemas.openxmlformats.org/presentationml/2006/ole">
            <mc:AlternateContent xmlns:mc="http://schemas.openxmlformats.org/markup-compatibility/2006">
              <mc:Choice xmlns:v="urn:schemas-microsoft-com:vml" Requires="v">
                <p:oleObj spid="_x0000_s12300" r:id="rId4" imgW="571252" imgH="418918" progId="Equation.3">
                  <p:embed/>
                </p:oleObj>
              </mc:Choice>
              <mc:Fallback>
                <p:oleObj r:id="rId4" imgW="571252" imgH="418918" progId="Equation.3">
                  <p:embed/>
                  <p:pic>
                    <p:nvPicPr>
                      <p:cNvPr id="52226" name="Object 2">
                        <a:extLst>
                          <a:ext uri="{FF2B5EF4-FFF2-40B4-BE49-F238E27FC236}">
                            <a16:creationId xmlns:a16="http://schemas.microsoft.com/office/drawing/2014/main" id="{732CDE05-0D8B-492B-9AC0-0EAF293099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6453" y="2263238"/>
                        <a:ext cx="1169545" cy="852146"/>
                      </a:xfrm>
                      <a:prstGeom prst="rect">
                        <a:avLst/>
                      </a:prstGeom>
                      <a:solidFill>
                        <a:srgbClr val="CCFFFF"/>
                      </a:solidFill>
                      <a:ln>
                        <a:noFill/>
                      </a:ln>
                    </p:spPr>
                  </p:pic>
                </p:oleObj>
              </mc:Fallback>
            </mc:AlternateContent>
          </a:graphicData>
        </a:graphic>
      </p:graphicFrame>
      <p:sp>
        <p:nvSpPr>
          <p:cNvPr id="52227" name="Rectangle 3">
            <a:extLst>
              <a:ext uri="{FF2B5EF4-FFF2-40B4-BE49-F238E27FC236}">
                <a16:creationId xmlns:a16="http://schemas.microsoft.com/office/drawing/2014/main" id="{8C1C4137-11F8-43CB-9912-89DB7823FE95}"/>
              </a:ext>
            </a:extLst>
          </p:cNvPr>
          <p:cNvSpPr>
            <a:spLocks noGrp="1" noChangeArrowheads="1"/>
          </p:cNvSpPr>
          <p:nvPr>
            <p:ph type="body" idx="1"/>
          </p:nvPr>
        </p:nvSpPr>
        <p:spPr>
          <a:xfrm>
            <a:off x="115888" y="3337730"/>
            <a:ext cx="9144000" cy="3889374"/>
          </a:xfrm>
        </p:spPr>
        <p:txBody>
          <a:bodyPr/>
          <a:lstStyle/>
          <a:p>
            <a:pPr>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温度升高，电导率减小（与实验定性相符）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a:p>
            <a:pPr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定量不符（需要用量子理论来解释）</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电子定向运动速度与热运动速度之间的关系</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pP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21508" name="Rectangle 4">
            <a:extLst>
              <a:ext uri="{FF2B5EF4-FFF2-40B4-BE49-F238E27FC236}">
                <a16:creationId xmlns:a16="http://schemas.microsoft.com/office/drawing/2014/main" id="{72976AA0-1D58-46BB-B97A-CC8C52C1533B}"/>
              </a:ext>
            </a:extLst>
          </p:cNvPr>
          <p:cNvSpPr>
            <a:spLocks noChangeArrowheads="1"/>
          </p:cNvSpPr>
          <p:nvPr/>
        </p:nvSpPr>
        <p:spPr bwMode="auto">
          <a:xfrm>
            <a:off x="412908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21509" name="Object 5">
            <a:extLst>
              <a:ext uri="{FF2B5EF4-FFF2-40B4-BE49-F238E27FC236}">
                <a16:creationId xmlns:a16="http://schemas.microsoft.com/office/drawing/2014/main" id="{0DDD4DC0-31CB-4AE2-8F6E-575830F9B58A}"/>
              </a:ext>
            </a:extLst>
          </p:cNvPr>
          <p:cNvGraphicFramePr>
            <a:graphicFrameLocks noChangeAspect="1"/>
          </p:cNvGraphicFramePr>
          <p:nvPr>
            <p:extLst>
              <p:ext uri="{D42A27DB-BD31-4B8C-83A1-F6EECF244321}">
                <p14:modId xmlns:p14="http://schemas.microsoft.com/office/powerpoint/2010/main" val="1477022267"/>
              </p:ext>
            </p:extLst>
          </p:nvPr>
        </p:nvGraphicFramePr>
        <p:xfrm>
          <a:off x="904529" y="1300449"/>
          <a:ext cx="1989447" cy="669511"/>
        </p:xfrm>
        <a:graphic>
          <a:graphicData uri="http://schemas.openxmlformats.org/presentationml/2006/ole">
            <mc:AlternateContent xmlns:mc="http://schemas.openxmlformats.org/markup-compatibility/2006">
              <mc:Choice xmlns:v="urn:schemas-microsoft-com:vml" Requires="v">
                <p:oleObj spid="_x0000_s12301" name="Equation" r:id="rId6" imgW="596641" imgH="203112" progId="Equation.3">
                  <p:embed/>
                </p:oleObj>
              </mc:Choice>
              <mc:Fallback>
                <p:oleObj name="Equation" r:id="rId6" imgW="596641" imgH="203112" progId="Equation.3">
                  <p:embed/>
                  <p:pic>
                    <p:nvPicPr>
                      <p:cNvPr id="21509" name="Object 5">
                        <a:extLst>
                          <a:ext uri="{FF2B5EF4-FFF2-40B4-BE49-F238E27FC236}">
                            <a16:creationId xmlns:a16="http://schemas.microsoft.com/office/drawing/2014/main" id="{0DDD4DC0-31CB-4AE2-8F6E-575830F9B5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529" y="1300449"/>
                        <a:ext cx="1989447" cy="669511"/>
                      </a:xfrm>
                      <a:prstGeom prst="rect">
                        <a:avLst/>
                      </a:prstGeom>
                      <a:noFill/>
                      <a:ln>
                        <a:noFill/>
                      </a:ln>
                    </p:spPr>
                  </p:pic>
                </p:oleObj>
              </mc:Fallback>
            </mc:AlternateContent>
          </a:graphicData>
        </a:graphic>
      </p:graphicFrame>
      <p:graphicFrame>
        <p:nvGraphicFramePr>
          <p:cNvPr id="21510" name="Object 6">
            <a:extLst>
              <a:ext uri="{FF2B5EF4-FFF2-40B4-BE49-F238E27FC236}">
                <a16:creationId xmlns:a16="http://schemas.microsoft.com/office/drawing/2014/main" id="{1B818D4C-5FE0-41F6-A3FE-E253174B7DF0}"/>
              </a:ext>
            </a:extLst>
          </p:cNvPr>
          <p:cNvGraphicFramePr>
            <a:graphicFrameLocks noChangeAspect="1"/>
          </p:cNvGraphicFramePr>
          <p:nvPr>
            <p:extLst>
              <p:ext uri="{D42A27DB-BD31-4B8C-83A1-F6EECF244321}">
                <p14:modId xmlns:p14="http://schemas.microsoft.com/office/powerpoint/2010/main" val="3516973004"/>
              </p:ext>
            </p:extLst>
          </p:nvPr>
        </p:nvGraphicFramePr>
        <p:xfrm>
          <a:off x="831834" y="91541"/>
          <a:ext cx="2239072" cy="1068484"/>
        </p:xfrm>
        <a:graphic>
          <a:graphicData uri="http://schemas.openxmlformats.org/presentationml/2006/ole">
            <mc:AlternateContent xmlns:mc="http://schemas.openxmlformats.org/markup-compatibility/2006">
              <mc:Choice xmlns:v="urn:schemas-microsoft-com:vml" Requires="v">
                <p:oleObj spid="_x0000_s12302" name="Equation" r:id="rId8" imgW="888614" imgH="431613" progId="Equation.3">
                  <p:embed/>
                </p:oleObj>
              </mc:Choice>
              <mc:Fallback>
                <p:oleObj name="Equation" r:id="rId8" imgW="888614" imgH="431613" progId="Equation.3">
                  <p:embed/>
                  <p:pic>
                    <p:nvPicPr>
                      <p:cNvPr id="21510" name="Object 6">
                        <a:extLst>
                          <a:ext uri="{FF2B5EF4-FFF2-40B4-BE49-F238E27FC236}">
                            <a16:creationId xmlns:a16="http://schemas.microsoft.com/office/drawing/2014/main" id="{1B818D4C-5FE0-41F6-A3FE-E253174B7D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34" y="91541"/>
                        <a:ext cx="2239072" cy="1068484"/>
                      </a:xfrm>
                      <a:prstGeom prst="rect">
                        <a:avLst/>
                      </a:prstGeom>
                      <a:noFill/>
                      <a:ln>
                        <a:noFill/>
                      </a:ln>
                    </p:spPr>
                  </p:pic>
                </p:oleObj>
              </mc:Fallback>
            </mc:AlternateContent>
          </a:graphicData>
        </a:graphic>
      </p:graphicFrame>
      <p:sp>
        <p:nvSpPr>
          <p:cNvPr id="21512" name="AutoShape 8">
            <a:extLst>
              <a:ext uri="{FF2B5EF4-FFF2-40B4-BE49-F238E27FC236}">
                <a16:creationId xmlns:a16="http://schemas.microsoft.com/office/drawing/2014/main" id="{A79C1CD2-4D63-4D1C-B41C-EFD5B76A2397}"/>
              </a:ext>
            </a:extLst>
          </p:cNvPr>
          <p:cNvSpPr>
            <a:spLocks noChangeArrowheads="1"/>
          </p:cNvSpPr>
          <p:nvPr/>
        </p:nvSpPr>
        <p:spPr bwMode="auto">
          <a:xfrm>
            <a:off x="3550653" y="930275"/>
            <a:ext cx="685800" cy="228600"/>
          </a:xfrm>
          <a:prstGeom prst="rightArrow">
            <a:avLst>
              <a:gd name="adj1" fmla="val 50000"/>
              <a:gd name="adj2" fmla="val 75000"/>
            </a:avLst>
          </a:prstGeom>
          <a:solidFill>
            <a:schemeClr val="hlink"/>
          </a:solidFill>
          <a:ln w="952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1513" name="Rectangle 9">
            <a:extLst>
              <a:ext uri="{FF2B5EF4-FFF2-40B4-BE49-F238E27FC236}">
                <a16:creationId xmlns:a16="http://schemas.microsoft.com/office/drawing/2014/main" id="{CAD16BC8-117F-4982-B454-7A205DB8154D}"/>
              </a:ext>
            </a:extLst>
          </p:cNvPr>
          <p:cNvSpPr>
            <a:spLocks noChangeArrowheads="1"/>
          </p:cNvSpPr>
          <p:nvPr/>
        </p:nvSpPr>
        <p:spPr bwMode="auto">
          <a:xfrm>
            <a:off x="3995738"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mc:AlternateContent xmlns:mc="http://schemas.openxmlformats.org/markup-compatibility/2006" xmlns:a14="http://schemas.microsoft.com/office/drawing/2010/main">
        <mc:Choice Requires="a14">
          <p:sp>
            <p:nvSpPr>
              <p:cNvPr id="52234" name="Object 10">
                <a:extLst>
                  <a:ext uri="{FF2B5EF4-FFF2-40B4-BE49-F238E27FC236}">
                    <a16:creationId xmlns:a16="http://schemas.microsoft.com/office/drawing/2014/main" id="{C69BF3FB-F897-4B93-9308-D204C6B02274}"/>
                  </a:ext>
                </a:extLst>
              </p:cNvPr>
              <p:cNvSpPr txBox="1"/>
              <p:nvPr/>
            </p:nvSpPr>
            <p:spPr bwMode="auto">
              <a:xfrm>
                <a:off x="4452466" y="407726"/>
                <a:ext cx="2206698" cy="1238090"/>
              </a:xfrm>
              <a:prstGeom prst="rect">
                <a:avLst/>
              </a:prstGeom>
              <a:solidFill>
                <a:schemeClr val="bg1"/>
              </a:solid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3200" b="1" i="1">
                          <a:solidFill>
                            <a:srgbClr val="000000"/>
                          </a:solidFill>
                          <a:latin typeface="Cambria Math" panose="02040503050406030204" pitchFamily="18" charset="0"/>
                        </a:rPr>
                        <m:t>𝒋</m:t>
                      </m:r>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r>
                            <a:rPr lang="zh-CN" altLang="en-US" sz="3200" i="1">
                              <a:solidFill>
                                <a:srgbClr val="000000"/>
                              </a:solidFill>
                              <a:latin typeface="Cambria Math" panose="02040503050406030204" pitchFamily="18" charset="0"/>
                            </a:rPr>
                            <m:t>𝑛</m:t>
                          </m:r>
                          <m:sSup>
                            <m:sSupPr>
                              <m:ctrlPr>
                                <a:rPr lang="zh-CN" altLang="en-US" sz="3200" i="1">
                                  <a:solidFill>
                                    <a:srgbClr val="000000"/>
                                  </a:solidFill>
                                  <a:latin typeface="Cambria Math" panose="02040503050406030204" pitchFamily="18" charset="0"/>
                                </a:rPr>
                              </m:ctrlPr>
                            </m:sSupPr>
                            <m:e>
                              <m:r>
                                <a:rPr lang="zh-CN" altLang="en-US" sz="3200" i="1">
                                  <a:solidFill>
                                    <a:srgbClr val="000000"/>
                                  </a:solidFill>
                                  <a:latin typeface="Cambria Math" panose="02040503050406030204" pitchFamily="18" charset="0"/>
                                </a:rPr>
                                <m:t>𝑒</m:t>
                              </m:r>
                            </m:e>
                            <m:sup>
                              <m:r>
                                <a:rPr lang="zh-CN" altLang="en-US" sz="3200" i="1">
                                  <a:solidFill>
                                    <a:srgbClr val="000000"/>
                                  </a:solidFill>
                                  <a:latin typeface="Cambria Math" panose="02040503050406030204" pitchFamily="18" charset="0"/>
                                </a:rPr>
                                <m:t>2</m:t>
                              </m:r>
                            </m:sup>
                          </m:sSup>
                        </m:num>
                        <m:den>
                          <m:r>
                            <a:rPr lang="zh-CN" altLang="en-US" sz="3200" i="1">
                              <a:solidFill>
                                <a:srgbClr val="000000"/>
                              </a:solidFill>
                              <a:latin typeface="Cambria Math" panose="02040503050406030204" pitchFamily="18" charset="0"/>
                            </a:rPr>
                            <m:t>2</m:t>
                          </m:r>
                          <m:r>
                            <a:rPr lang="zh-CN" altLang="en-US" sz="3200" i="1">
                              <a:solidFill>
                                <a:srgbClr val="000000"/>
                              </a:solidFill>
                              <a:latin typeface="Cambria Math" panose="02040503050406030204" pitchFamily="18" charset="0"/>
                            </a:rPr>
                            <m:t>𝑚</m:t>
                          </m:r>
                        </m:den>
                      </m:f>
                      <m:f>
                        <m:fPr>
                          <m:ctrlPr>
                            <a:rPr lang="zh-CN" altLang="en-US" sz="3200" i="1">
                              <a:solidFill>
                                <a:srgbClr val="000000"/>
                              </a:solidFill>
                              <a:latin typeface="Cambria Math" panose="02040503050406030204" pitchFamily="18" charset="0"/>
                            </a:rPr>
                          </m:ctrlPr>
                        </m:fPr>
                        <m:num>
                          <m:bar>
                            <m:barPr>
                              <m:pos m:val="top"/>
                              <m:ctrlPr>
                                <a:rPr lang="zh-CN" altLang="en-US" sz="3200" i="1">
                                  <a:solidFill>
                                    <a:srgbClr val="000000"/>
                                  </a:solidFill>
                                  <a:latin typeface="Cambria Math" panose="02040503050406030204" pitchFamily="18" charset="0"/>
                                </a:rPr>
                              </m:ctrlPr>
                            </m:barPr>
                            <m:e>
                              <m:r>
                                <a:rPr lang="zh-CN" altLang="en-US" sz="3200" i="1">
                                  <a:solidFill>
                                    <a:srgbClr val="000000"/>
                                  </a:solidFill>
                                  <a:latin typeface="Cambria Math" panose="02040503050406030204" pitchFamily="18" charset="0"/>
                                </a:rPr>
                                <m:t>𝜆</m:t>
                              </m:r>
                            </m:e>
                          </m:bar>
                        </m:num>
                        <m:den>
                          <m:bar>
                            <m:barPr>
                              <m:pos m:val="top"/>
                              <m:ctrlPr>
                                <a:rPr lang="zh-CN" altLang="en-US" sz="3200" i="1">
                                  <a:solidFill>
                                    <a:srgbClr val="000000"/>
                                  </a:solidFill>
                                  <a:latin typeface="Cambria Math" panose="02040503050406030204" pitchFamily="18" charset="0"/>
                                </a:rPr>
                              </m:ctrlPr>
                            </m:barPr>
                            <m:e>
                              <m:r>
                                <a:rPr lang="zh-CN" altLang="en-US" sz="3200" i="1">
                                  <a:solidFill>
                                    <a:srgbClr val="000000"/>
                                  </a:solidFill>
                                  <a:latin typeface="Cambria Math" panose="02040503050406030204" pitchFamily="18" charset="0"/>
                                </a:rPr>
                                <m:t>𝑣</m:t>
                              </m:r>
                            </m:e>
                          </m:bar>
                        </m:den>
                      </m:f>
                      <m:r>
                        <a:rPr lang="zh-CN" altLang="en-US" sz="3200" b="1" i="1">
                          <a:solidFill>
                            <a:srgbClr val="000000"/>
                          </a:solidFill>
                          <a:latin typeface="Cambria Math" panose="02040503050406030204" pitchFamily="18" charset="0"/>
                        </a:rPr>
                        <m:t>𝑬</m:t>
                      </m:r>
                    </m:oMath>
                  </m:oMathPara>
                </a14:m>
                <a:endParaRPr lang="zh-CN" altLang="en-US" sz="3200" b="1" i="1" dirty="0"/>
              </a:p>
            </p:txBody>
          </p:sp>
        </mc:Choice>
        <mc:Fallback xmlns="">
          <p:sp>
            <p:nvSpPr>
              <p:cNvPr id="52234" name="Object 10">
                <a:extLst>
                  <a:ext uri="{FF2B5EF4-FFF2-40B4-BE49-F238E27FC236}">
                    <a16:creationId xmlns:a16="http://schemas.microsoft.com/office/drawing/2014/main" id="{C69BF3FB-F897-4B93-9308-D204C6B02274}"/>
                  </a:ext>
                </a:extLst>
              </p:cNvPr>
              <p:cNvSpPr txBox="1">
                <a:spLocks noRot="1" noChangeAspect="1" noMove="1" noResize="1" noEditPoints="1" noAdjustHandles="1" noChangeArrowheads="1" noChangeShapeType="1" noTextEdit="1"/>
              </p:cNvSpPr>
              <p:nvPr/>
            </p:nvSpPr>
            <p:spPr bwMode="auto">
              <a:xfrm>
                <a:off x="4452466" y="407726"/>
                <a:ext cx="2206698" cy="1238090"/>
              </a:xfrm>
              <a:prstGeom prst="rect">
                <a:avLst/>
              </a:prstGeom>
              <a:blipFill>
                <a:blip r:embed="rId10"/>
                <a:stretch>
                  <a:fillRect/>
                </a:stretch>
              </a:blipFill>
              <a:ln>
                <a:noFill/>
              </a:ln>
            </p:spPr>
            <p:txBody>
              <a:bodyPr/>
              <a:lstStyle/>
              <a:p>
                <a:r>
                  <a:rPr lang="zh-CN" altLang="en-US">
                    <a:noFill/>
                  </a:rPr>
                  <a:t> </a:t>
                </a:r>
              </a:p>
            </p:txBody>
          </p:sp>
        </mc:Fallback>
      </mc:AlternateContent>
      <p:sp>
        <p:nvSpPr>
          <p:cNvPr id="52235" name="Rectangle 11">
            <a:extLst>
              <a:ext uri="{FF2B5EF4-FFF2-40B4-BE49-F238E27FC236}">
                <a16:creationId xmlns:a16="http://schemas.microsoft.com/office/drawing/2014/main" id="{436E55D0-C1C4-427A-95F2-A8ED2803C4CE}"/>
              </a:ext>
            </a:extLst>
          </p:cNvPr>
          <p:cNvSpPr>
            <a:spLocks noChangeArrowheads="1"/>
          </p:cNvSpPr>
          <p:nvPr/>
        </p:nvSpPr>
        <p:spPr bwMode="auto">
          <a:xfrm>
            <a:off x="5229806" y="462271"/>
            <a:ext cx="1014240" cy="1113228"/>
          </a:xfrm>
          <a:prstGeom prst="rect">
            <a:avLst/>
          </a:prstGeom>
          <a:noFill/>
          <a:ln w="317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52236" name="Object 12">
            <a:extLst>
              <a:ext uri="{FF2B5EF4-FFF2-40B4-BE49-F238E27FC236}">
                <a16:creationId xmlns:a16="http://schemas.microsoft.com/office/drawing/2014/main" id="{E103A9CC-6250-45D7-B83A-90AEB9269404}"/>
              </a:ext>
            </a:extLst>
          </p:cNvPr>
          <p:cNvGraphicFramePr>
            <a:graphicFrameLocks noChangeAspect="1"/>
          </p:cNvGraphicFramePr>
          <p:nvPr>
            <p:extLst>
              <p:ext uri="{D42A27DB-BD31-4B8C-83A1-F6EECF244321}">
                <p14:modId xmlns:p14="http://schemas.microsoft.com/office/powerpoint/2010/main" val="1555904679"/>
              </p:ext>
            </p:extLst>
          </p:nvPr>
        </p:nvGraphicFramePr>
        <p:xfrm>
          <a:off x="6500929" y="1907888"/>
          <a:ext cx="518996" cy="475946"/>
        </p:xfrm>
        <a:graphic>
          <a:graphicData uri="http://schemas.openxmlformats.org/presentationml/2006/ole">
            <mc:AlternateContent xmlns:mc="http://schemas.openxmlformats.org/markup-compatibility/2006">
              <mc:Choice xmlns:v="urn:schemas-microsoft-com:vml" Requires="v">
                <p:oleObj spid="_x0000_s12303" name="Equation" r:id="rId11" imgW="152334" imgH="139639" progId="Equation.3">
                  <p:embed/>
                </p:oleObj>
              </mc:Choice>
              <mc:Fallback>
                <p:oleObj name="Equation" r:id="rId11" imgW="152334" imgH="139639" progId="Equation.3">
                  <p:embed/>
                  <p:pic>
                    <p:nvPicPr>
                      <p:cNvPr id="52236" name="Object 12">
                        <a:extLst>
                          <a:ext uri="{FF2B5EF4-FFF2-40B4-BE49-F238E27FC236}">
                            <a16:creationId xmlns:a16="http://schemas.microsoft.com/office/drawing/2014/main" id="{E103A9CC-6250-45D7-B83A-90AEB92694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0929" y="1907888"/>
                        <a:ext cx="518996" cy="475946"/>
                      </a:xfrm>
                      <a:prstGeom prst="rect">
                        <a:avLst/>
                      </a:prstGeom>
                      <a:solidFill>
                        <a:srgbClr val="FFCC99"/>
                      </a:solidFill>
                      <a:ln>
                        <a:noFill/>
                      </a:ln>
                    </p:spPr>
                  </p:pic>
                </p:oleObj>
              </mc:Fallback>
            </mc:AlternateContent>
          </a:graphicData>
        </a:graphic>
      </p:graphicFrame>
      <p:sp>
        <p:nvSpPr>
          <p:cNvPr id="52237" name="Line 13">
            <a:extLst>
              <a:ext uri="{FF2B5EF4-FFF2-40B4-BE49-F238E27FC236}">
                <a16:creationId xmlns:a16="http://schemas.microsoft.com/office/drawing/2014/main" id="{426F2EFE-4D36-4323-BEB8-3C5B98FDF18A}"/>
              </a:ext>
            </a:extLst>
          </p:cNvPr>
          <p:cNvSpPr>
            <a:spLocks noChangeShapeType="1"/>
          </p:cNvSpPr>
          <p:nvPr/>
        </p:nvSpPr>
        <p:spPr bwMode="auto">
          <a:xfrm>
            <a:off x="5770279" y="1645816"/>
            <a:ext cx="688975" cy="47594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8" name="Rectangle 14">
            <a:extLst>
              <a:ext uri="{FF2B5EF4-FFF2-40B4-BE49-F238E27FC236}">
                <a16:creationId xmlns:a16="http://schemas.microsoft.com/office/drawing/2014/main" id="{6410CBB3-80AE-42D4-8A7D-E4CC8D59705D}"/>
              </a:ext>
            </a:extLst>
          </p:cNvPr>
          <p:cNvSpPr>
            <a:spLocks noChangeArrowheads="1"/>
          </p:cNvSpPr>
          <p:nvPr/>
        </p:nvSpPr>
        <p:spPr bwMode="auto">
          <a:xfrm>
            <a:off x="4143375"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aphicFrame>
        <p:nvGraphicFramePr>
          <p:cNvPr id="52239" name="Object 15">
            <a:extLst>
              <a:ext uri="{FF2B5EF4-FFF2-40B4-BE49-F238E27FC236}">
                <a16:creationId xmlns:a16="http://schemas.microsoft.com/office/drawing/2014/main" id="{11BB424E-BECC-4810-BA68-D8002EBA7D3B}"/>
              </a:ext>
            </a:extLst>
          </p:cNvPr>
          <p:cNvGraphicFramePr>
            <a:graphicFrameLocks noChangeAspect="1"/>
          </p:cNvGraphicFramePr>
          <p:nvPr>
            <p:extLst>
              <p:ext uri="{D42A27DB-BD31-4B8C-83A1-F6EECF244321}">
                <p14:modId xmlns:p14="http://schemas.microsoft.com/office/powerpoint/2010/main" val="2144299516"/>
              </p:ext>
            </p:extLst>
          </p:nvPr>
        </p:nvGraphicFramePr>
        <p:xfrm>
          <a:off x="1918216" y="2343989"/>
          <a:ext cx="1597859" cy="690645"/>
        </p:xfrm>
        <a:graphic>
          <a:graphicData uri="http://schemas.openxmlformats.org/presentationml/2006/ole">
            <mc:AlternateContent xmlns:mc="http://schemas.openxmlformats.org/markup-compatibility/2006">
              <mc:Choice xmlns:v="urn:schemas-microsoft-com:vml" Requires="v">
                <p:oleObj spid="_x0000_s12304" r:id="rId13" imgW="507780" imgH="215806" progId="Equation.3">
                  <p:embed/>
                </p:oleObj>
              </mc:Choice>
              <mc:Fallback>
                <p:oleObj r:id="rId13" imgW="507780" imgH="215806" progId="Equation.3">
                  <p:embed/>
                  <p:pic>
                    <p:nvPicPr>
                      <p:cNvPr id="52239" name="Object 15">
                        <a:extLst>
                          <a:ext uri="{FF2B5EF4-FFF2-40B4-BE49-F238E27FC236}">
                            <a16:creationId xmlns:a16="http://schemas.microsoft.com/office/drawing/2014/main" id="{11BB424E-BECC-4810-BA68-D8002EBA7D3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8216" y="2343989"/>
                        <a:ext cx="1597859" cy="690645"/>
                      </a:xfrm>
                      <a:prstGeom prst="rect">
                        <a:avLst/>
                      </a:prstGeom>
                      <a:solidFill>
                        <a:srgbClr val="CCFFFF"/>
                      </a:solidFill>
                      <a:ln>
                        <a:noFill/>
                      </a:ln>
                    </p:spPr>
                  </p:pic>
                </p:oleObj>
              </mc:Fallback>
            </mc:AlternateContent>
          </a:graphicData>
        </a:graphic>
      </p:graphicFrame>
      <p:sp>
        <p:nvSpPr>
          <p:cNvPr id="21522" name="Slide Number Placeholder 1">
            <a:extLst>
              <a:ext uri="{FF2B5EF4-FFF2-40B4-BE49-F238E27FC236}">
                <a16:creationId xmlns:a16="http://schemas.microsoft.com/office/drawing/2014/main" id="{CA57504C-58A3-40D5-9C5B-2E6A7EC7E738}"/>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6EB7CE-4D2A-48C1-9FDF-0B16E28737B0}" type="slidenum">
              <a:rPr lang="en-US" altLang="zh-CN" smtClean="0"/>
              <a:pPr>
                <a:spcBef>
                  <a:spcPct val="0"/>
                </a:spcBef>
                <a:buClrTx/>
                <a:buSzTx/>
                <a:buFontTx/>
                <a:buNone/>
              </a:pPr>
              <a:t>20</a:t>
            </a:fld>
            <a:endParaRPr kumimoji="0" lang="en-US" altLang="zh-CN" sz="1400" dirty="0"/>
          </a:p>
        </p:txBody>
      </p:sp>
      <p:sp>
        <p:nvSpPr>
          <p:cNvPr id="2" name="右大括号 1">
            <a:extLst>
              <a:ext uri="{FF2B5EF4-FFF2-40B4-BE49-F238E27FC236}">
                <a16:creationId xmlns:a16="http://schemas.microsoft.com/office/drawing/2014/main" id="{D7EF023C-01BB-441A-A6AB-BCD69161FA2D}"/>
              </a:ext>
            </a:extLst>
          </p:cNvPr>
          <p:cNvSpPr/>
          <p:nvPr/>
        </p:nvSpPr>
        <p:spPr bwMode="auto">
          <a:xfrm>
            <a:off x="3199455" y="495301"/>
            <a:ext cx="174268" cy="1173702"/>
          </a:xfrm>
          <a:prstGeom prst="rightBrac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3" name="TextBox 9">
            <a:extLst>
              <a:ext uri="{FF2B5EF4-FFF2-40B4-BE49-F238E27FC236}">
                <a16:creationId xmlns:a16="http://schemas.microsoft.com/office/drawing/2014/main" id="{A1B90FF5-29C9-BF55-29FE-94EED29CEBBD}"/>
              </a:ext>
            </a:extLst>
          </p:cNvPr>
          <p:cNvSpPr txBox="1">
            <a:spLocks noChangeArrowheads="1"/>
          </p:cNvSpPr>
          <p:nvPr/>
        </p:nvSpPr>
        <p:spPr bwMode="auto">
          <a:xfrm>
            <a:off x="2827404" y="5530778"/>
            <a:ext cx="2194832"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en-US" altLang="zh-CN" sz="2400" dirty="0" err="1"/>
              <a:t>V</a:t>
            </a:r>
            <a:r>
              <a:rPr lang="en-US" altLang="zh-CN" sz="2400" baseline="-25000" dirty="0" err="1"/>
              <a:t>d</a:t>
            </a:r>
            <a:r>
              <a:rPr lang="en-US" altLang="zh-CN" sz="2400" dirty="0"/>
              <a:t> </a:t>
            </a:r>
            <a:r>
              <a:rPr lang="en-US" altLang="zh-CN" sz="2400" dirty="0">
                <a:sym typeface="Symbol" panose="05050102010706020507" pitchFamily="18" charset="2"/>
              </a:rPr>
              <a:t> </a:t>
            </a:r>
            <a:r>
              <a:rPr lang="en-US" altLang="zh-CN" sz="2400" dirty="0"/>
              <a:t>10</a:t>
            </a:r>
            <a:r>
              <a:rPr lang="en-US" altLang="zh-CN" sz="2400" baseline="30000" dirty="0"/>
              <a:t>-4 </a:t>
            </a:r>
            <a:r>
              <a:rPr lang="en-US" altLang="zh-CN" sz="2400" dirty="0"/>
              <a:t>m/s</a:t>
            </a:r>
            <a:endParaRPr lang="zh-CN" altLang="en-US" sz="2400" dirty="0"/>
          </a:p>
        </p:txBody>
      </p:sp>
      <p:sp>
        <p:nvSpPr>
          <p:cNvPr id="4" name="Rectangle 10">
            <a:extLst>
              <a:ext uri="{FF2B5EF4-FFF2-40B4-BE49-F238E27FC236}">
                <a16:creationId xmlns:a16="http://schemas.microsoft.com/office/drawing/2014/main" id="{0FAB6DE0-BAB8-AE76-F5FA-68F4EAA48A34}"/>
              </a:ext>
            </a:extLst>
          </p:cNvPr>
          <p:cNvSpPr>
            <a:spLocks noChangeArrowheads="1"/>
          </p:cNvSpPr>
          <p:nvPr/>
        </p:nvSpPr>
        <p:spPr bwMode="auto">
          <a:xfrm>
            <a:off x="5162291" y="5558478"/>
            <a:ext cx="3484560"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sz="2400" dirty="0">
                <a:solidFill>
                  <a:srgbClr val="333333"/>
                </a:solidFill>
                <a:latin typeface="黑体" panose="02010609060101010101" pitchFamily="49" charset="-122"/>
                <a:ea typeface="黑体" panose="02010609060101010101" pitchFamily="49" charset="-122"/>
              </a:rPr>
              <a:t>运动</a:t>
            </a:r>
            <a:r>
              <a:rPr lang="en-US" altLang="zh-CN" sz="2400" dirty="0">
                <a:solidFill>
                  <a:srgbClr val="333333"/>
                </a:solidFill>
                <a:latin typeface="黑体" panose="02010609060101010101" pitchFamily="49" charset="-122"/>
                <a:ea typeface="黑体" panose="02010609060101010101" pitchFamily="49" charset="-122"/>
              </a:rPr>
              <a:t>1m</a:t>
            </a:r>
            <a:r>
              <a:rPr lang="zh-CN" altLang="en-US" sz="2400" dirty="0">
                <a:solidFill>
                  <a:srgbClr val="333333"/>
                </a:solidFill>
                <a:latin typeface="黑体" panose="02010609060101010101" pitchFamily="49" charset="-122"/>
                <a:ea typeface="黑体" panose="02010609060101010101" pitchFamily="49" charset="-122"/>
              </a:rPr>
              <a:t>大约需要数小时。</a:t>
            </a:r>
            <a:endParaRPr lang="zh-CN" altLang="en-US" sz="2400" dirty="0">
              <a:latin typeface="黑体" panose="02010609060101010101" pitchFamily="49" charset="-122"/>
              <a:ea typeface="黑体" panose="02010609060101010101" pitchFamily="49" charset="-122"/>
            </a:endParaRPr>
          </a:p>
        </p:txBody>
      </p:sp>
      <p:sp>
        <p:nvSpPr>
          <p:cNvPr id="5" name="Rectangle 10">
            <a:extLst>
              <a:ext uri="{FF2B5EF4-FFF2-40B4-BE49-F238E27FC236}">
                <a16:creationId xmlns:a16="http://schemas.microsoft.com/office/drawing/2014/main" id="{21F30BEC-1BC9-E025-FA46-4AB5777FE155}"/>
              </a:ext>
            </a:extLst>
          </p:cNvPr>
          <p:cNvSpPr>
            <a:spLocks noChangeArrowheads="1"/>
          </p:cNvSpPr>
          <p:nvPr/>
        </p:nvSpPr>
        <p:spPr bwMode="auto">
          <a:xfrm>
            <a:off x="115888" y="6110864"/>
            <a:ext cx="6233749"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sz="2400" dirty="0">
                <a:solidFill>
                  <a:srgbClr val="333333"/>
                </a:solidFill>
                <a:latin typeface="黑体" panose="02010609060101010101" pitchFamily="49" charset="-122"/>
                <a:ea typeface="黑体" panose="02010609060101010101" pitchFamily="49" charset="-122"/>
              </a:rPr>
              <a:t>电子</a:t>
            </a:r>
            <a:r>
              <a:rPr lang="zh-CN" altLang="en-US" sz="2400" dirty="0">
                <a:solidFill>
                  <a:srgbClr val="FF0000"/>
                </a:solidFill>
                <a:latin typeface="黑体" panose="02010609060101010101" pitchFamily="49" charset="-122"/>
                <a:ea typeface="黑体" panose="02010609060101010101" pitchFamily="49" charset="-122"/>
              </a:rPr>
              <a:t>热运动速率</a:t>
            </a:r>
            <a:r>
              <a:rPr lang="zh-CN" altLang="en-US" sz="2400" dirty="0">
                <a:solidFill>
                  <a:srgbClr val="333333"/>
                </a:solidFill>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6" name="TextBox 9">
            <a:extLst>
              <a:ext uri="{FF2B5EF4-FFF2-40B4-BE49-F238E27FC236}">
                <a16:creationId xmlns:a16="http://schemas.microsoft.com/office/drawing/2014/main" id="{1BC58E5B-0C43-E22A-00CE-AF37FC1F04B0}"/>
              </a:ext>
            </a:extLst>
          </p:cNvPr>
          <p:cNvSpPr txBox="1">
            <a:spLocks noChangeArrowheads="1"/>
          </p:cNvSpPr>
          <p:nvPr/>
        </p:nvSpPr>
        <p:spPr bwMode="auto">
          <a:xfrm>
            <a:off x="2893929" y="6197464"/>
            <a:ext cx="2061783" cy="5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en-US" altLang="zh-CN" sz="2400" dirty="0" err="1"/>
              <a:t>V</a:t>
            </a:r>
            <a:r>
              <a:rPr lang="en-US" altLang="zh-CN" sz="2400" baseline="-25000" dirty="0" err="1"/>
              <a:t>r</a:t>
            </a:r>
            <a:r>
              <a:rPr lang="en-US" altLang="zh-CN" sz="2400" dirty="0"/>
              <a:t> </a:t>
            </a:r>
            <a:r>
              <a:rPr lang="en-US" altLang="zh-CN" sz="2400" dirty="0">
                <a:sym typeface="Symbol" panose="05050102010706020507" pitchFamily="18" charset="2"/>
              </a:rPr>
              <a:t> </a:t>
            </a:r>
            <a:r>
              <a:rPr lang="en-US" altLang="zh-CN" sz="2400" dirty="0"/>
              <a:t>10</a:t>
            </a:r>
            <a:r>
              <a:rPr lang="en-US" altLang="zh-CN" sz="2400" baseline="30000" dirty="0"/>
              <a:t>5 </a:t>
            </a:r>
            <a:r>
              <a:rPr lang="en-US" altLang="zh-CN" sz="2400" dirty="0"/>
              <a:t>m/s</a:t>
            </a:r>
            <a:endParaRPr lang="zh-CN" altLang="en-US" sz="2400" dirty="0"/>
          </a:p>
        </p:txBody>
      </p:sp>
      <p:sp>
        <p:nvSpPr>
          <p:cNvPr id="8" name="文本框 7">
            <a:extLst>
              <a:ext uri="{FF2B5EF4-FFF2-40B4-BE49-F238E27FC236}">
                <a16:creationId xmlns:a16="http://schemas.microsoft.com/office/drawing/2014/main" id="{46B373F3-2301-F383-5386-8C12A3D2DE23}"/>
              </a:ext>
            </a:extLst>
          </p:cNvPr>
          <p:cNvSpPr txBox="1"/>
          <p:nvPr/>
        </p:nvSpPr>
        <p:spPr>
          <a:xfrm>
            <a:off x="115888" y="5544628"/>
            <a:ext cx="5577840" cy="559769"/>
          </a:xfrm>
          <a:prstGeom prst="rect">
            <a:avLst/>
          </a:prstGeom>
          <a:noFill/>
        </p:spPr>
        <p:txBody>
          <a:bodyPr wrap="square">
            <a:spAutoFit/>
          </a:bodyPr>
          <a:lstStyle/>
          <a:p>
            <a:pPr>
              <a:lnSpc>
                <a:spcPct val="150000"/>
              </a:lnSpc>
              <a:spcBef>
                <a:spcPct val="0"/>
              </a:spcBef>
              <a:buClrTx/>
              <a:buSzTx/>
              <a:buFontTx/>
              <a:buNone/>
            </a:pPr>
            <a:r>
              <a:rPr lang="zh-CN" altLang="en-US" sz="2400" dirty="0">
                <a:solidFill>
                  <a:srgbClr val="333333"/>
                </a:solidFill>
                <a:latin typeface="黑体" panose="02010609060101010101" pitchFamily="49" charset="-122"/>
                <a:ea typeface="黑体" panose="02010609060101010101" pitchFamily="49" charset="-122"/>
              </a:rPr>
              <a:t>电子</a:t>
            </a:r>
            <a:r>
              <a:rPr lang="zh-CN" altLang="en-US" sz="2400" dirty="0">
                <a:solidFill>
                  <a:srgbClr val="FF0000"/>
                </a:solidFill>
                <a:latin typeface="黑体" panose="02010609060101010101" pitchFamily="49" charset="-122"/>
                <a:ea typeface="黑体" panose="02010609060101010101" pitchFamily="49" charset="-122"/>
              </a:rPr>
              <a:t>定向运动速率</a:t>
            </a:r>
            <a:r>
              <a:rPr lang="zh-CN" altLang="en-US" sz="2400" dirty="0">
                <a:solidFill>
                  <a:srgbClr val="333333"/>
                </a:solidFill>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2447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5"/>
                                        </p:tgtEl>
                                        <p:attrNameLst>
                                          <p:attrName>style.visibility</p:attrName>
                                        </p:attrNameLst>
                                      </p:cBhvr>
                                      <p:to>
                                        <p:strVal val="visible"/>
                                      </p:to>
                                    </p:set>
                                  </p:childTnLst>
                                </p:cTn>
                              </p:par>
                              <p:par>
                                <p:cTn id="7" presetID="17" presetClass="entr" presetSubtype="10" fill="hold" nodeType="withEffect">
                                  <p:stCondLst>
                                    <p:cond delay="0"/>
                                  </p:stCondLst>
                                  <p:childTnLst>
                                    <p:set>
                                      <p:cBhvr>
                                        <p:cTn id="8" dur="1" fill="hold">
                                          <p:stCondLst>
                                            <p:cond delay="0"/>
                                          </p:stCondLst>
                                        </p:cTn>
                                        <p:tgtEl>
                                          <p:spTgt spid="52237"/>
                                        </p:tgtEl>
                                        <p:attrNameLst>
                                          <p:attrName>style.visibility</p:attrName>
                                        </p:attrNameLst>
                                      </p:cBhvr>
                                      <p:to>
                                        <p:strVal val="visible"/>
                                      </p:to>
                                    </p:set>
                                    <p:anim calcmode="lin" valueType="num">
                                      <p:cBhvr>
                                        <p:cTn id="9" dur="500" fill="hold"/>
                                        <p:tgtEl>
                                          <p:spTgt spid="52237"/>
                                        </p:tgtEl>
                                        <p:attrNameLst>
                                          <p:attrName>ppt_w</p:attrName>
                                        </p:attrNameLst>
                                      </p:cBhvr>
                                      <p:tavLst>
                                        <p:tav tm="0">
                                          <p:val>
                                            <p:fltVal val="0"/>
                                          </p:val>
                                        </p:tav>
                                        <p:tav tm="100000">
                                          <p:val>
                                            <p:strVal val="#ppt_w"/>
                                          </p:val>
                                        </p:tav>
                                      </p:tavLst>
                                    </p:anim>
                                    <p:anim calcmode="lin" valueType="num">
                                      <p:cBhvr>
                                        <p:cTn id="10" dur="500" fill="hold"/>
                                        <p:tgtEl>
                                          <p:spTgt spid="52237"/>
                                        </p:tgtEl>
                                        <p:attrNameLst>
                                          <p:attrName>ppt_h</p:attrName>
                                        </p:attrNameLst>
                                      </p:cBhvr>
                                      <p:tavLst>
                                        <p:tav tm="0">
                                          <p:val>
                                            <p:strVal val="#ppt_h"/>
                                          </p:val>
                                        </p:tav>
                                        <p:tav tm="100000">
                                          <p:val>
                                            <p:strVal val="#ppt_h"/>
                                          </p:val>
                                        </p:tav>
                                      </p:tavLst>
                                    </p:anim>
                                  </p:childTnLst>
                                </p:cTn>
                              </p:par>
                            </p:childTnLst>
                          </p:cTn>
                        </p:par>
                        <p:par>
                          <p:cTn id="11" fill="hold" nodeType="with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522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223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22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autoUpdateAnimBg="0"/>
      <p:bldP spid="52235" grpId="0" animBg="1"/>
      <p:bldP spid="3" grpId="0"/>
      <p:bldP spid="4" grpId="0"/>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62AB1278-105D-41A5-A642-BAD1565816F7}"/>
              </a:ext>
            </a:extLst>
          </p:cNvPr>
          <p:cNvSpPr txBox="1">
            <a:spLocks noChangeArrowheads="1"/>
          </p:cNvSpPr>
          <p:nvPr/>
        </p:nvSpPr>
        <p:spPr bwMode="auto">
          <a:xfrm>
            <a:off x="65376" y="2561237"/>
            <a:ext cx="8546193"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而在静电力推动下电荷流动中必然会有焦耳热，能量不守恒，因此必定有非静电力做功。</a:t>
            </a:r>
          </a:p>
        </p:txBody>
      </p:sp>
      <p:sp>
        <p:nvSpPr>
          <p:cNvPr id="4" name="Rectangle 3">
            <a:extLst>
              <a:ext uri="{FF2B5EF4-FFF2-40B4-BE49-F238E27FC236}">
                <a16:creationId xmlns:a16="http://schemas.microsoft.com/office/drawing/2014/main" id="{A0B72938-EE97-4BB5-BEF9-FFA2FC44D6C1}"/>
              </a:ext>
            </a:extLst>
          </p:cNvPr>
          <p:cNvSpPr txBox="1">
            <a:spLocks noChangeArrowheads="1"/>
          </p:cNvSpPr>
          <p:nvPr/>
        </p:nvSpPr>
        <p:spPr>
          <a:xfrm>
            <a:off x="31750" y="668338"/>
            <a:ext cx="9001125" cy="2400300"/>
          </a:xfrm>
          <a:prstGeom prst="rect">
            <a:avLst/>
          </a:prstGeom>
        </p:spPr>
        <p:txBody>
          <a:bodyPr/>
          <a:lstStyle/>
          <a:p>
            <a:pPr marL="342900" indent="-342900" eaLnBrk="1" hangingPunct="1">
              <a:lnSpc>
                <a:spcPct val="150000"/>
              </a:lnSpc>
              <a:spcBef>
                <a:spcPct val="20000"/>
              </a:spcBef>
              <a:buClr>
                <a:schemeClr val="folHlink"/>
              </a:buClr>
              <a:buSzPct val="75000"/>
              <a:buFont typeface="Wingdings" pitchFamily="2" charset="2"/>
              <a:buNone/>
              <a:tabLst>
                <a:tab pos="2786063" algn="l"/>
              </a:tabLst>
              <a:defRPr/>
            </a:pPr>
            <a:r>
              <a:rPr lang="zh-CN" altLang="en-US" sz="2800" b="1"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1、非静电力</a:t>
            </a:r>
          </a:p>
          <a:p>
            <a:pPr marL="457200" indent="-457200" eaLnBrk="1" hangingPunct="1">
              <a:lnSpc>
                <a:spcPct val="150000"/>
              </a:lnSpc>
              <a:spcBef>
                <a:spcPct val="20000"/>
              </a:spcBef>
              <a:buClr>
                <a:schemeClr val="folHlink"/>
              </a:buClr>
              <a:buSzPct val="75000"/>
              <a:buFont typeface="Wingdings" panose="05000000000000000000" pitchFamily="2" charset="2"/>
              <a:buChar char="Ø"/>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稳恒电流条件下               ，恒定电流线必是闭合曲线。</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marL="457200" indent="-457200" eaLnBrk="1" hangingPunct="1">
              <a:lnSpc>
                <a:spcPct val="150000"/>
              </a:lnSpc>
              <a:spcBef>
                <a:spcPct val="20000"/>
              </a:spcBef>
              <a:buClr>
                <a:schemeClr val="folHlink"/>
              </a:buClr>
              <a:buSzPct val="75000"/>
              <a:buFont typeface="Wingdings" panose="05000000000000000000" pitchFamily="2" charset="2"/>
              <a:buChar char="Ø"/>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若只有静电场存在，                  静电力做功为零。</a:t>
            </a:r>
          </a:p>
        </p:txBody>
      </p:sp>
      <p:sp>
        <p:nvSpPr>
          <p:cNvPr id="22532" name="Rectangle 6">
            <a:extLst>
              <a:ext uri="{FF2B5EF4-FFF2-40B4-BE49-F238E27FC236}">
                <a16:creationId xmlns:a16="http://schemas.microsoft.com/office/drawing/2014/main" id="{66089964-2BEC-4E0E-8DD1-AF1199643E97}"/>
              </a:ext>
            </a:extLst>
          </p:cNvPr>
          <p:cNvSpPr>
            <a:spLocks noChangeArrowheads="1"/>
          </p:cNvSpPr>
          <p:nvPr/>
        </p:nvSpPr>
        <p:spPr bwMode="auto">
          <a:xfrm>
            <a:off x="2149367" y="243187"/>
            <a:ext cx="89296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§3.2 </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电源及其电动势</a:t>
            </a:r>
            <a:endParaRPr lang="en-US" altLang="zh-CN" sz="36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2533" name="Object 7">
            <a:extLst>
              <a:ext uri="{FF2B5EF4-FFF2-40B4-BE49-F238E27FC236}">
                <a16:creationId xmlns:a16="http://schemas.microsoft.com/office/drawing/2014/main" id="{E51E76FE-21A5-41E6-AF15-BF4454283E0E}"/>
              </a:ext>
            </a:extLst>
          </p:cNvPr>
          <p:cNvGraphicFramePr>
            <a:graphicFrameLocks noChangeAspect="1"/>
          </p:cNvGraphicFramePr>
          <p:nvPr>
            <p:extLst>
              <p:ext uri="{D42A27DB-BD31-4B8C-83A1-F6EECF244321}">
                <p14:modId xmlns:p14="http://schemas.microsoft.com/office/powerpoint/2010/main" val="1293671665"/>
              </p:ext>
            </p:extLst>
          </p:nvPr>
        </p:nvGraphicFramePr>
        <p:xfrm>
          <a:off x="3188897" y="2107073"/>
          <a:ext cx="1463001" cy="568459"/>
        </p:xfrm>
        <a:graphic>
          <a:graphicData uri="http://schemas.openxmlformats.org/presentationml/2006/ole">
            <mc:AlternateContent xmlns:mc="http://schemas.openxmlformats.org/markup-compatibility/2006">
              <mc:Choice xmlns:v="urn:schemas-microsoft-com:vml" Requires="v">
                <p:oleObj spid="_x0000_s13316" name="公式" r:id="rId4" imgW="685502" imgH="266584" progId="Equation.3">
                  <p:embed/>
                </p:oleObj>
              </mc:Choice>
              <mc:Fallback>
                <p:oleObj name="公式" r:id="rId4" imgW="685502" imgH="266584" progId="Equation.3">
                  <p:embed/>
                  <p:pic>
                    <p:nvPicPr>
                      <p:cNvPr id="22533" name="Object 7">
                        <a:extLst>
                          <a:ext uri="{FF2B5EF4-FFF2-40B4-BE49-F238E27FC236}">
                            <a16:creationId xmlns:a16="http://schemas.microsoft.com/office/drawing/2014/main" id="{E51E76FE-21A5-41E6-AF15-BF4454283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8897" y="2107073"/>
                        <a:ext cx="1463001" cy="568459"/>
                      </a:xfrm>
                      <a:prstGeom prst="rect">
                        <a:avLst/>
                      </a:prstGeom>
                      <a:noFill/>
                      <a:ln>
                        <a:noFill/>
                      </a:ln>
                    </p:spPr>
                  </p:pic>
                </p:oleObj>
              </mc:Fallback>
            </mc:AlternateContent>
          </a:graphicData>
        </a:graphic>
      </p:graphicFrame>
      <p:graphicFrame>
        <p:nvGraphicFramePr>
          <p:cNvPr id="22534" name="Object 6">
            <a:extLst>
              <a:ext uri="{FF2B5EF4-FFF2-40B4-BE49-F238E27FC236}">
                <a16:creationId xmlns:a16="http://schemas.microsoft.com/office/drawing/2014/main" id="{F5B4F25F-D64B-4074-BB36-7192D0D726E0}"/>
              </a:ext>
            </a:extLst>
          </p:cNvPr>
          <p:cNvGraphicFramePr>
            <a:graphicFrameLocks noChangeAspect="1"/>
          </p:cNvGraphicFramePr>
          <p:nvPr>
            <p:extLst>
              <p:ext uri="{D42A27DB-BD31-4B8C-83A1-F6EECF244321}">
                <p14:modId xmlns:p14="http://schemas.microsoft.com/office/powerpoint/2010/main" val="1168083106"/>
              </p:ext>
            </p:extLst>
          </p:nvPr>
        </p:nvGraphicFramePr>
        <p:xfrm>
          <a:off x="2646197" y="1479698"/>
          <a:ext cx="1233345" cy="528411"/>
        </p:xfrm>
        <a:graphic>
          <a:graphicData uri="http://schemas.openxmlformats.org/presentationml/2006/ole">
            <mc:AlternateContent xmlns:mc="http://schemas.openxmlformats.org/markup-compatibility/2006">
              <mc:Choice xmlns:v="urn:schemas-microsoft-com:vml" Requires="v">
                <p:oleObj spid="_x0000_s13317" name="Equation" r:id="rId6" imgW="482551" imgH="177991" progId="Equation.3">
                  <p:embed/>
                </p:oleObj>
              </mc:Choice>
              <mc:Fallback>
                <p:oleObj name="Equation" r:id="rId6" imgW="482551" imgH="177991" progId="Equation.3">
                  <p:embed/>
                  <p:pic>
                    <p:nvPicPr>
                      <p:cNvPr id="22534" name="Object 6">
                        <a:extLst>
                          <a:ext uri="{FF2B5EF4-FFF2-40B4-BE49-F238E27FC236}">
                            <a16:creationId xmlns:a16="http://schemas.microsoft.com/office/drawing/2014/main" id="{F5B4F25F-D64B-4074-BB36-7192D0D726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6197" y="1479698"/>
                        <a:ext cx="1233345" cy="528411"/>
                      </a:xfrm>
                      <a:prstGeom prst="rect">
                        <a:avLst/>
                      </a:prstGeom>
                      <a:noFill/>
                      <a:ln>
                        <a:noFill/>
                      </a:ln>
                    </p:spPr>
                  </p:pic>
                </p:oleObj>
              </mc:Fallback>
            </mc:AlternateContent>
          </a:graphicData>
        </a:graphic>
      </p:graphicFrame>
      <p:pic>
        <p:nvPicPr>
          <p:cNvPr id="22536" name="Picture 2">
            <a:extLst>
              <a:ext uri="{FF2B5EF4-FFF2-40B4-BE49-F238E27FC236}">
                <a16:creationId xmlns:a16="http://schemas.microsoft.com/office/drawing/2014/main" id="{71676479-D908-44FF-83BC-43523FE8B9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898" y="3792590"/>
            <a:ext cx="3773009" cy="272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Slide Number Placeholder 1">
            <a:extLst>
              <a:ext uri="{FF2B5EF4-FFF2-40B4-BE49-F238E27FC236}">
                <a16:creationId xmlns:a16="http://schemas.microsoft.com/office/drawing/2014/main" id="{71200BD1-A421-4A92-BE7E-017D8FA197DF}"/>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6E7A4E0F-73C4-4C96-9EF5-5251B728882D}" type="slidenum">
              <a:rPr lang="en-US" altLang="zh-CN" smtClean="0"/>
              <a:pPr>
                <a:spcBef>
                  <a:spcPct val="0"/>
                </a:spcBef>
                <a:buClrTx/>
                <a:buSzTx/>
                <a:buFontTx/>
                <a:buNone/>
              </a:pPr>
              <a:t>21</a:t>
            </a:fld>
            <a:endParaRPr kumimoji="0" lang="en-US" altLang="zh-CN" sz="1400"/>
          </a:p>
        </p:txBody>
      </p:sp>
      <p:pic>
        <p:nvPicPr>
          <p:cNvPr id="1026" name="Picture 2">
            <a:extLst>
              <a:ext uri="{FF2B5EF4-FFF2-40B4-BE49-F238E27FC236}">
                <a16:creationId xmlns:a16="http://schemas.microsoft.com/office/drawing/2014/main" id="{E624CFC3-D191-767D-DEB2-FA55509895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091" y="3733649"/>
            <a:ext cx="3690381" cy="2760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7" name="Rectangle 11">
            <a:extLst>
              <a:ext uri="{FF2B5EF4-FFF2-40B4-BE49-F238E27FC236}">
                <a16:creationId xmlns:a16="http://schemas.microsoft.com/office/drawing/2014/main" id="{47FAC7E8-F55B-4138-969F-8427D35BD73A}"/>
              </a:ext>
            </a:extLst>
          </p:cNvPr>
          <p:cNvSpPr>
            <a:spLocks noChangeArrowheads="1"/>
          </p:cNvSpPr>
          <p:nvPr/>
        </p:nvSpPr>
        <p:spPr bwMode="auto">
          <a:xfrm>
            <a:off x="460016" y="1720756"/>
            <a:ext cx="5721523"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folHlink"/>
                </a:solidFill>
                <a:latin typeface="Times New Roman" panose="02020603050405020304" pitchFamily="18" charset="0"/>
                <a:ea typeface="黑体" panose="02010609060101010101" pitchFamily="49" charset="-122"/>
                <a:cs typeface="Times New Roman" panose="02020603050405020304" pitchFamily="18" charset="0"/>
              </a:rPr>
              <a:t>电源中非静电力的存在是形成恒定电流的根本原因。</a:t>
            </a:r>
          </a:p>
        </p:txBody>
      </p:sp>
      <p:sp>
        <p:nvSpPr>
          <p:cNvPr id="11" name="Rectangle 2">
            <a:extLst>
              <a:ext uri="{FF2B5EF4-FFF2-40B4-BE49-F238E27FC236}">
                <a16:creationId xmlns:a16="http://schemas.microsoft.com/office/drawing/2014/main" id="{8C03FCB6-00D8-4548-AD7E-959A2872F952}"/>
              </a:ext>
            </a:extLst>
          </p:cNvPr>
          <p:cNvSpPr txBox="1">
            <a:spLocks noChangeArrowheads="1"/>
          </p:cNvSpPr>
          <p:nvPr/>
        </p:nvSpPr>
        <p:spPr>
          <a:xfrm>
            <a:off x="146050" y="82550"/>
            <a:ext cx="7793038" cy="690563"/>
          </a:xfrm>
          <a:prstGeom prst="rect">
            <a:avLst/>
          </a:prstGeom>
        </p:spPr>
        <p:txBody>
          <a:bodyPr/>
          <a:lstStyle/>
          <a:p>
            <a:pPr eaLnBrk="1" hangingPunct="1">
              <a:defRPr/>
            </a:pPr>
            <a:r>
              <a:rPr lang="zh-CN" altLang="en-US" sz="2800" b="1"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2、电源</a:t>
            </a:r>
          </a:p>
        </p:txBody>
      </p:sp>
      <p:sp>
        <p:nvSpPr>
          <p:cNvPr id="12" name="Rectangle 3">
            <a:extLst>
              <a:ext uri="{FF2B5EF4-FFF2-40B4-BE49-F238E27FC236}">
                <a16:creationId xmlns:a16="http://schemas.microsoft.com/office/drawing/2014/main" id="{EF465EE8-1D7F-4045-B645-816C93B3BE51}"/>
              </a:ext>
            </a:extLst>
          </p:cNvPr>
          <p:cNvSpPr txBox="1">
            <a:spLocks noChangeArrowheads="1"/>
          </p:cNvSpPr>
          <p:nvPr/>
        </p:nvSpPr>
        <p:spPr>
          <a:xfrm>
            <a:off x="0" y="637717"/>
            <a:ext cx="6286500" cy="1971675"/>
          </a:xfrm>
          <a:prstGeom prst="rect">
            <a:avLst/>
          </a:prstGeom>
        </p:spPr>
        <p:txBody>
          <a:bodyPr/>
          <a:lstStyle/>
          <a:p>
            <a:pPr marL="457200" indent="-457200" eaLnBrk="1" hangingPunct="1">
              <a:lnSpc>
                <a:spcPct val="150000"/>
              </a:lnSpc>
              <a:spcBef>
                <a:spcPct val="20000"/>
              </a:spcBef>
              <a:buClr>
                <a:schemeClr val="folHlink"/>
              </a:buClr>
              <a:buSzPct val="75000"/>
              <a:buFont typeface="Wingdings" panose="05000000000000000000" pitchFamily="2" charset="2"/>
              <a:buChar char="Ø"/>
              <a:defRPr/>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提供非静电力并将其他形式能量转换为电势能的装置。</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583" name="Slide Number Placeholder 1">
            <a:extLst>
              <a:ext uri="{FF2B5EF4-FFF2-40B4-BE49-F238E27FC236}">
                <a16:creationId xmlns:a16="http://schemas.microsoft.com/office/drawing/2014/main" id="{FFFCDCA8-6C7D-4BAC-B3A9-73D22F36E9E5}"/>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6E7A4E0F-73C4-4C96-9EF5-5251B728882D}" type="slidenum">
              <a:rPr lang="en-US" altLang="zh-CN" smtClean="0"/>
              <a:pPr>
                <a:spcBef>
                  <a:spcPct val="0"/>
                </a:spcBef>
                <a:buClrTx/>
                <a:buSzTx/>
                <a:buFontTx/>
                <a:buNone/>
              </a:pPr>
              <a:t>22</a:t>
            </a:fld>
            <a:endParaRPr kumimoji="0" lang="en-US" altLang="zh-CN" dirty="0"/>
          </a:p>
        </p:txBody>
      </p:sp>
      <p:sp>
        <p:nvSpPr>
          <p:cNvPr id="25" name="Rectangle 3">
            <a:extLst>
              <a:ext uri="{FF2B5EF4-FFF2-40B4-BE49-F238E27FC236}">
                <a16:creationId xmlns:a16="http://schemas.microsoft.com/office/drawing/2014/main" id="{C74FD734-B43D-443E-A257-942431D53278}"/>
              </a:ext>
            </a:extLst>
          </p:cNvPr>
          <p:cNvSpPr txBox="1">
            <a:spLocks noChangeArrowheads="1"/>
          </p:cNvSpPr>
          <p:nvPr/>
        </p:nvSpPr>
        <p:spPr>
          <a:xfrm>
            <a:off x="180440" y="3203734"/>
            <a:ext cx="8783119" cy="2995613"/>
          </a:xfrm>
          <a:prstGeom prst="rect">
            <a:avLst/>
          </a:prstGeom>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eaLnBrk="1" hangingPunct="1">
              <a:lnSpc>
                <a:spcPct val="150000"/>
              </a:lnSpc>
              <a:buFont typeface="Wingdings" panose="05000000000000000000" pitchFamily="2" charset="2"/>
              <a:buChar char="Ø"/>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在电源内部，电荷除受静电力作用之外，还会受到非静电力作用。将用</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表示作用在单位正电荷上的力，则电荷</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受到的总力为：</a:t>
            </a:r>
            <a:r>
              <a:rPr lang="en-US" altLang="zh-CN" sz="2400" b="1" i="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4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lnSpc>
                <a:spcPct val="150000"/>
              </a:lnSpc>
              <a:buFont typeface="Wingdings" panose="05000000000000000000" pitchFamily="2" charset="2"/>
              <a:buChar char="Ø"/>
            </a:pP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150000"/>
              </a:lnSpc>
              <a:buFont typeface="Wingdings" panose="05000000000000000000" pitchFamily="2" charset="2"/>
              <a:buNone/>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6" name="Object 4">
            <a:extLst>
              <a:ext uri="{FF2B5EF4-FFF2-40B4-BE49-F238E27FC236}">
                <a16:creationId xmlns:a16="http://schemas.microsoft.com/office/drawing/2014/main" id="{398DF400-CAF9-4596-8830-FDDF1789B3A1}"/>
              </a:ext>
            </a:extLst>
          </p:cNvPr>
          <p:cNvGraphicFramePr>
            <a:graphicFrameLocks noChangeAspect="1"/>
          </p:cNvGraphicFramePr>
          <p:nvPr>
            <p:extLst>
              <p:ext uri="{D42A27DB-BD31-4B8C-83A1-F6EECF244321}">
                <p14:modId xmlns:p14="http://schemas.microsoft.com/office/powerpoint/2010/main" val="1429404942"/>
              </p:ext>
            </p:extLst>
          </p:nvPr>
        </p:nvGraphicFramePr>
        <p:xfrm>
          <a:off x="2936649" y="5836215"/>
          <a:ext cx="2401705" cy="625631"/>
        </p:xfrm>
        <a:graphic>
          <a:graphicData uri="http://schemas.openxmlformats.org/presentationml/2006/ole">
            <mc:AlternateContent xmlns:mc="http://schemas.openxmlformats.org/markup-compatibility/2006">
              <mc:Choice xmlns:v="urn:schemas-microsoft-com:vml" Requires="v">
                <p:oleObj spid="_x0000_s14339" name="Equation" r:id="rId3" imgW="875920" imgH="253890" progId="Equation.DSMT4">
                  <p:embed/>
                </p:oleObj>
              </mc:Choice>
              <mc:Fallback>
                <p:oleObj name="Equation" r:id="rId3" imgW="875920" imgH="253890" progId="Equation.DSMT4">
                  <p:embed/>
                  <p:pic>
                    <p:nvPicPr>
                      <p:cNvPr id="26" name="Object 4">
                        <a:extLst>
                          <a:ext uri="{FF2B5EF4-FFF2-40B4-BE49-F238E27FC236}">
                            <a16:creationId xmlns:a16="http://schemas.microsoft.com/office/drawing/2014/main" id="{398DF400-CAF9-4596-8830-FDDF1789B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649" y="5836215"/>
                        <a:ext cx="2401705" cy="625631"/>
                      </a:xfrm>
                      <a:prstGeom prst="rect">
                        <a:avLst/>
                      </a:prstGeom>
                      <a:solidFill>
                        <a:srgbClr val="FFC000"/>
                      </a:solidFill>
                      <a:ln>
                        <a:noFill/>
                      </a:ln>
                    </p:spPr>
                  </p:pic>
                </p:oleObj>
              </mc:Fallback>
            </mc:AlternateContent>
          </a:graphicData>
        </a:graphic>
      </p:graphicFrame>
      <p:sp>
        <p:nvSpPr>
          <p:cNvPr id="27" name="Rectangle 1">
            <a:extLst>
              <a:ext uri="{FF2B5EF4-FFF2-40B4-BE49-F238E27FC236}">
                <a16:creationId xmlns:a16="http://schemas.microsoft.com/office/drawing/2014/main" id="{01A84A97-26C0-4008-9883-859D6736AD59}"/>
              </a:ext>
            </a:extLst>
          </p:cNvPr>
          <p:cNvSpPr>
            <a:spLocks noChangeArrowheads="1"/>
          </p:cNvSpPr>
          <p:nvPr/>
        </p:nvSpPr>
        <p:spPr bwMode="auto">
          <a:xfrm>
            <a:off x="187924" y="5108009"/>
            <a:ext cx="7453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Ø"/>
            </a:pP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欧姆定律应推广为普遍形式的欧姆定律：</a:t>
            </a:r>
          </a:p>
        </p:txBody>
      </p:sp>
      <p:grpSp>
        <p:nvGrpSpPr>
          <p:cNvPr id="34" name="组合 33">
            <a:extLst>
              <a:ext uri="{FF2B5EF4-FFF2-40B4-BE49-F238E27FC236}">
                <a16:creationId xmlns:a16="http://schemas.microsoft.com/office/drawing/2014/main" id="{7497F97E-BBD3-5CF3-5958-51A3475D1AB4}"/>
              </a:ext>
            </a:extLst>
          </p:cNvPr>
          <p:cNvGrpSpPr/>
          <p:nvPr/>
        </p:nvGrpSpPr>
        <p:grpSpPr>
          <a:xfrm>
            <a:off x="6527244" y="585077"/>
            <a:ext cx="1805812" cy="1721238"/>
            <a:chOff x="6511882" y="587219"/>
            <a:chExt cx="1805812" cy="1721238"/>
          </a:xfrm>
        </p:grpSpPr>
        <p:sp>
          <p:nvSpPr>
            <p:cNvPr id="10" name="弧形 9">
              <a:extLst>
                <a:ext uri="{FF2B5EF4-FFF2-40B4-BE49-F238E27FC236}">
                  <a16:creationId xmlns:a16="http://schemas.microsoft.com/office/drawing/2014/main" id="{D8F2E5AD-4277-AC1E-3F35-EF182577A220}"/>
                </a:ext>
              </a:extLst>
            </p:cNvPr>
            <p:cNvSpPr/>
            <p:nvPr/>
          </p:nvSpPr>
          <p:spPr>
            <a:xfrm rot="18925733">
              <a:off x="6511882" y="615779"/>
              <a:ext cx="1805812" cy="1692678"/>
            </a:xfrm>
            <a:prstGeom prst="arc">
              <a:avLst>
                <a:gd name="adj1" fmla="val 16199998"/>
                <a:gd name="adj2" fmla="val 21351334"/>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73813F2-A15D-500C-AE88-D76F3380FB23}"/>
                </a:ext>
              </a:extLst>
            </p:cNvPr>
            <p:cNvSpPr txBox="1"/>
            <p:nvPr/>
          </p:nvSpPr>
          <p:spPr>
            <a:xfrm>
              <a:off x="7191603" y="587219"/>
              <a:ext cx="434734" cy="584775"/>
            </a:xfrm>
            <a:prstGeom prst="rect">
              <a:avLst/>
            </a:prstGeom>
            <a:noFill/>
          </p:spPr>
          <p:txBody>
            <a:bodyPr wrap="none" rtlCol="0">
              <a:spAutoFit/>
            </a:bodyPr>
            <a:lstStyle/>
            <a:p>
              <a:r>
                <a:rPr lang="en-US" altLang="zh-CN" sz="3200" i="1" dirty="0">
                  <a:solidFill>
                    <a:srgbClr val="FF0000"/>
                  </a:solidFill>
                  <a:latin typeface="Times New Roman" panose="02020603050405020304" pitchFamily="18" charset="0"/>
                  <a:cs typeface="Times New Roman" panose="02020603050405020304" pitchFamily="18" charset="0"/>
                </a:rPr>
                <a:t>E</a:t>
              </a:r>
              <a:endParaRPr lang="zh-CN" altLang="en-US" sz="3200" i="1" dirty="0">
                <a:solidFill>
                  <a:srgbClr val="FF0000"/>
                </a:solidFill>
                <a:latin typeface="Times New Roman" panose="02020603050405020304" pitchFamily="18" charset="0"/>
                <a:cs typeface="Times New Roman" panose="02020603050405020304" pitchFamily="18" charset="0"/>
              </a:endParaRPr>
            </a:p>
          </p:txBody>
        </p:sp>
      </p:grpSp>
      <p:grpSp>
        <p:nvGrpSpPr>
          <p:cNvPr id="35" name="组合 34">
            <a:extLst>
              <a:ext uri="{FF2B5EF4-FFF2-40B4-BE49-F238E27FC236}">
                <a16:creationId xmlns:a16="http://schemas.microsoft.com/office/drawing/2014/main" id="{8108BB9A-A0EB-E3FC-078C-B359C958C9F6}"/>
              </a:ext>
            </a:extLst>
          </p:cNvPr>
          <p:cNvGrpSpPr/>
          <p:nvPr/>
        </p:nvGrpSpPr>
        <p:grpSpPr>
          <a:xfrm>
            <a:off x="6509531" y="531223"/>
            <a:ext cx="1924663" cy="2717278"/>
            <a:chOff x="6509531" y="531223"/>
            <a:chExt cx="1924663" cy="2717278"/>
          </a:xfrm>
        </p:grpSpPr>
        <p:sp>
          <p:nvSpPr>
            <p:cNvPr id="4" name="椭圆 3">
              <a:extLst>
                <a:ext uri="{FF2B5EF4-FFF2-40B4-BE49-F238E27FC236}">
                  <a16:creationId xmlns:a16="http://schemas.microsoft.com/office/drawing/2014/main" id="{77EA5752-0C29-3709-C8D1-24D582B8F85C}"/>
                </a:ext>
              </a:extLst>
            </p:cNvPr>
            <p:cNvSpPr/>
            <p:nvPr/>
          </p:nvSpPr>
          <p:spPr>
            <a:xfrm>
              <a:off x="6509531" y="531223"/>
              <a:ext cx="1924663" cy="1899189"/>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BA38132B-3685-7E91-6167-9EF27FB4DEC8}"/>
                </a:ext>
              </a:extLst>
            </p:cNvPr>
            <p:cNvSpPr/>
            <p:nvPr/>
          </p:nvSpPr>
          <p:spPr>
            <a:xfrm>
              <a:off x="6613269" y="637717"/>
              <a:ext cx="1719787" cy="1714711"/>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440421A-2B1F-AAD9-26CF-2CF979E17A9C}"/>
                </a:ext>
              </a:extLst>
            </p:cNvPr>
            <p:cNvSpPr/>
            <p:nvPr/>
          </p:nvSpPr>
          <p:spPr>
            <a:xfrm>
              <a:off x="7322460" y="2007147"/>
              <a:ext cx="248542" cy="690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70F1F8B-B2A6-E73D-87DD-DE5892074546}"/>
                </a:ext>
              </a:extLst>
            </p:cNvPr>
            <p:cNvSpPr/>
            <p:nvPr/>
          </p:nvSpPr>
          <p:spPr>
            <a:xfrm>
              <a:off x="7240401" y="2015798"/>
              <a:ext cx="86116" cy="6905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232D18B-02A8-B691-26BB-5C89F881C4C1}"/>
                </a:ext>
              </a:extLst>
            </p:cNvPr>
            <p:cNvSpPr/>
            <p:nvPr/>
          </p:nvSpPr>
          <p:spPr>
            <a:xfrm>
              <a:off x="7540221" y="2007147"/>
              <a:ext cx="86116" cy="6905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84543AC-4FA1-5321-FB5B-F15F4D1AD90A}"/>
                </a:ext>
              </a:extLst>
            </p:cNvPr>
            <p:cNvSpPr txBox="1"/>
            <p:nvPr/>
          </p:nvSpPr>
          <p:spPr>
            <a:xfrm>
              <a:off x="6930740" y="1706007"/>
              <a:ext cx="415498" cy="584775"/>
            </a:xfrm>
            <a:prstGeom prst="rect">
              <a:avLst/>
            </a:prstGeom>
            <a:noFill/>
          </p:spPr>
          <p:txBody>
            <a:bodyPr wrap="none" rtlCol="0">
              <a:spAutoFit/>
            </a:bodyPr>
            <a:lstStyle/>
            <a:p>
              <a:r>
                <a:rPr lang="en-US" altLang="zh-CN" sz="3200" dirty="0">
                  <a:solidFill>
                    <a:srgbClr val="FF0000"/>
                  </a:solidFill>
                  <a:latin typeface="Times New Roman" panose="02020603050405020304" pitchFamily="18" charset="0"/>
                  <a:cs typeface="Times New Roman" panose="02020603050405020304" pitchFamily="18" charset="0"/>
                </a:rPr>
                <a:t>+</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B2930A8-3BF0-67C5-B3B3-78E73058D120}"/>
                </a:ext>
              </a:extLst>
            </p:cNvPr>
            <p:cNvSpPr txBox="1"/>
            <p:nvPr/>
          </p:nvSpPr>
          <p:spPr>
            <a:xfrm>
              <a:off x="7599825" y="1686899"/>
              <a:ext cx="320922" cy="584775"/>
            </a:xfrm>
            <a:prstGeom prst="rect">
              <a:avLst/>
            </a:prstGeom>
            <a:noFill/>
          </p:spPr>
          <p:txBody>
            <a:bodyPr wrap="none" rtlCol="0">
              <a:spAutoFit/>
            </a:bodyPr>
            <a:lstStyle/>
            <a:p>
              <a:r>
                <a:rPr lang="en-US" altLang="zh-CN" sz="3200" dirty="0">
                  <a:solidFill>
                    <a:srgbClr val="FF0000"/>
                  </a:solidFill>
                  <a:latin typeface="Times New Roman" panose="02020603050405020304" pitchFamily="18" charset="0"/>
                  <a:cs typeface="Times New Roman" panose="02020603050405020304" pitchFamily="18" charset="0"/>
                </a:rPr>
                <a:t>-</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E8C45CA5-5E21-1953-17AE-1FAA5E72CE4F}"/>
                </a:ext>
              </a:extLst>
            </p:cNvPr>
            <p:cNvSpPr txBox="1"/>
            <p:nvPr/>
          </p:nvSpPr>
          <p:spPr>
            <a:xfrm>
              <a:off x="7036654" y="2786836"/>
              <a:ext cx="800219"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电源</a:t>
              </a:r>
            </a:p>
          </p:txBody>
        </p:sp>
      </p:grpSp>
      <p:grpSp>
        <p:nvGrpSpPr>
          <p:cNvPr id="33" name="组合 32">
            <a:extLst>
              <a:ext uri="{FF2B5EF4-FFF2-40B4-BE49-F238E27FC236}">
                <a16:creationId xmlns:a16="http://schemas.microsoft.com/office/drawing/2014/main" id="{0849EEED-C1B0-7E9A-A3E5-43D2098FC006}"/>
              </a:ext>
            </a:extLst>
          </p:cNvPr>
          <p:cNvGrpSpPr/>
          <p:nvPr/>
        </p:nvGrpSpPr>
        <p:grpSpPr>
          <a:xfrm>
            <a:off x="7324974" y="2091287"/>
            <a:ext cx="227286" cy="528044"/>
            <a:chOff x="7319726" y="2081348"/>
            <a:chExt cx="227286" cy="528044"/>
          </a:xfrm>
        </p:grpSpPr>
        <p:cxnSp>
          <p:nvCxnSpPr>
            <p:cNvPr id="16" name="直接箭头连接符 15">
              <a:extLst>
                <a:ext uri="{FF2B5EF4-FFF2-40B4-BE49-F238E27FC236}">
                  <a16:creationId xmlns:a16="http://schemas.microsoft.com/office/drawing/2014/main" id="{5AD0AF60-76A7-78D1-97F1-264402557787}"/>
                </a:ext>
              </a:extLst>
            </p:cNvPr>
            <p:cNvCxnSpPr>
              <a:cxnSpLocks/>
            </p:cNvCxnSpPr>
            <p:nvPr/>
          </p:nvCxnSpPr>
          <p:spPr>
            <a:xfrm>
              <a:off x="7319726" y="2081348"/>
              <a:ext cx="2204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50F6B40-F00A-99CD-F005-FB3C397A3D90}"/>
                </a:ext>
              </a:extLst>
            </p:cNvPr>
            <p:cNvCxnSpPr>
              <a:cxnSpLocks/>
            </p:cNvCxnSpPr>
            <p:nvPr/>
          </p:nvCxnSpPr>
          <p:spPr>
            <a:xfrm>
              <a:off x="7326517" y="2249903"/>
              <a:ext cx="2204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58D53A0-9CCF-D32E-23CA-1886B07F2C33}"/>
                </a:ext>
              </a:extLst>
            </p:cNvPr>
            <p:cNvCxnSpPr>
              <a:cxnSpLocks/>
            </p:cNvCxnSpPr>
            <p:nvPr/>
          </p:nvCxnSpPr>
          <p:spPr>
            <a:xfrm>
              <a:off x="7319726" y="2430412"/>
              <a:ext cx="2204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5101FEE-8872-9751-6070-8BE4EB0CEA43}"/>
                </a:ext>
              </a:extLst>
            </p:cNvPr>
            <p:cNvCxnSpPr>
              <a:cxnSpLocks/>
            </p:cNvCxnSpPr>
            <p:nvPr/>
          </p:nvCxnSpPr>
          <p:spPr>
            <a:xfrm>
              <a:off x="7319726" y="2609392"/>
              <a:ext cx="22049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1BFC29E3-87C7-133C-CC99-66BF10D3510A}"/>
              </a:ext>
            </a:extLst>
          </p:cNvPr>
          <p:cNvGrpSpPr/>
          <p:nvPr/>
        </p:nvGrpSpPr>
        <p:grpSpPr>
          <a:xfrm flipH="1">
            <a:off x="7310152" y="2137760"/>
            <a:ext cx="249790" cy="528044"/>
            <a:chOff x="8633177" y="2730137"/>
            <a:chExt cx="227286" cy="528044"/>
          </a:xfrm>
        </p:grpSpPr>
        <p:cxnSp>
          <p:nvCxnSpPr>
            <p:cNvPr id="23" name="直接箭头连接符 22">
              <a:extLst>
                <a:ext uri="{FF2B5EF4-FFF2-40B4-BE49-F238E27FC236}">
                  <a16:creationId xmlns:a16="http://schemas.microsoft.com/office/drawing/2014/main" id="{E1E4D452-99B5-7A6B-D2CE-148CBC1D8603}"/>
                </a:ext>
              </a:extLst>
            </p:cNvPr>
            <p:cNvCxnSpPr>
              <a:cxnSpLocks/>
            </p:cNvCxnSpPr>
            <p:nvPr/>
          </p:nvCxnSpPr>
          <p:spPr>
            <a:xfrm>
              <a:off x="8633177" y="2730137"/>
              <a:ext cx="220495" cy="0"/>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FB24983-931A-4687-F961-9E9FC938F9A5}"/>
                </a:ext>
              </a:extLst>
            </p:cNvPr>
            <p:cNvCxnSpPr>
              <a:cxnSpLocks/>
            </p:cNvCxnSpPr>
            <p:nvPr/>
          </p:nvCxnSpPr>
          <p:spPr>
            <a:xfrm>
              <a:off x="8639968" y="2898692"/>
              <a:ext cx="220495" cy="0"/>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6D5BB6E-D096-DD3F-6F32-76FE3F5F947A}"/>
                </a:ext>
              </a:extLst>
            </p:cNvPr>
            <p:cNvCxnSpPr>
              <a:cxnSpLocks/>
            </p:cNvCxnSpPr>
            <p:nvPr/>
          </p:nvCxnSpPr>
          <p:spPr>
            <a:xfrm>
              <a:off x="8633177" y="3079201"/>
              <a:ext cx="220495" cy="0"/>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B5B1653-EFB9-B1A7-220C-3E15E9613D86}"/>
                </a:ext>
              </a:extLst>
            </p:cNvPr>
            <p:cNvCxnSpPr>
              <a:cxnSpLocks/>
            </p:cNvCxnSpPr>
            <p:nvPr/>
          </p:nvCxnSpPr>
          <p:spPr>
            <a:xfrm>
              <a:off x="8633177" y="3258181"/>
              <a:ext cx="220495" cy="0"/>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0667"/>
                                        </p:tgtEl>
                                        <p:attrNameLst>
                                          <p:attrName>style.visibility</p:attrName>
                                        </p:attrNameLst>
                                      </p:cBhvr>
                                      <p:to>
                                        <p:strVal val="visible"/>
                                      </p:to>
                                    </p:set>
                                    <p:animEffect transition="in" filter="checkerboard(across)">
                                      <p:cBhvr>
                                        <p:cTn id="23" dur="500"/>
                                        <p:tgtEl>
                                          <p:spTgt spid="7066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p:bldP spid="25"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8">
            <a:extLst>
              <a:ext uri="{FF2B5EF4-FFF2-40B4-BE49-F238E27FC236}">
                <a16:creationId xmlns:a16="http://schemas.microsoft.com/office/drawing/2014/main" id="{6F6BCB46-33A3-4C6E-85E3-C2CB135A9257}"/>
              </a:ext>
            </a:extLst>
          </p:cNvPr>
          <p:cNvGrpSpPr>
            <a:grpSpLocks/>
          </p:cNvGrpSpPr>
          <p:nvPr/>
        </p:nvGrpSpPr>
        <p:grpSpPr bwMode="auto">
          <a:xfrm>
            <a:off x="5921378" y="735870"/>
            <a:ext cx="2962275" cy="2432050"/>
            <a:chOff x="5786446" y="1076308"/>
            <a:chExt cx="2962278" cy="2432050"/>
          </a:xfrm>
        </p:grpSpPr>
        <p:grpSp>
          <p:nvGrpSpPr>
            <p:cNvPr id="27663" name="组合 24">
              <a:extLst>
                <a:ext uri="{FF2B5EF4-FFF2-40B4-BE49-F238E27FC236}">
                  <a16:creationId xmlns:a16="http://schemas.microsoft.com/office/drawing/2014/main" id="{B5D2E945-AD44-49B9-A233-136236B0D9DD}"/>
                </a:ext>
              </a:extLst>
            </p:cNvPr>
            <p:cNvGrpSpPr>
              <a:grpSpLocks/>
            </p:cNvGrpSpPr>
            <p:nvPr/>
          </p:nvGrpSpPr>
          <p:grpSpPr bwMode="auto">
            <a:xfrm>
              <a:off x="6215074" y="1076308"/>
              <a:ext cx="2533650" cy="2432050"/>
              <a:chOff x="6215074" y="1076308"/>
              <a:chExt cx="2533650" cy="2432050"/>
            </a:xfrm>
          </p:grpSpPr>
          <p:grpSp>
            <p:nvGrpSpPr>
              <p:cNvPr id="27667" name="Group 28">
                <a:extLst>
                  <a:ext uri="{FF2B5EF4-FFF2-40B4-BE49-F238E27FC236}">
                    <a16:creationId xmlns:a16="http://schemas.microsoft.com/office/drawing/2014/main" id="{C534DDB6-D6DC-47FF-AC60-851B734F8333}"/>
                  </a:ext>
                </a:extLst>
              </p:cNvPr>
              <p:cNvGrpSpPr>
                <a:grpSpLocks/>
              </p:cNvGrpSpPr>
              <p:nvPr/>
            </p:nvGrpSpPr>
            <p:grpSpPr bwMode="auto">
              <a:xfrm>
                <a:off x="6215074" y="1076308"/>
                <a:ext cx="2533650" cy="2432050"/>
                <a:chOff x="300" y="2460"/>
                <a:chExt cx="1596" cy="1532"/>
              </a:xfrm>
            </p:grpSpPr>
            <p:sp>
              <p:nvSpPr>
                <p:cNvPr id="27674" name="Line 29">
                  <a:extLst>
                    <a:ext uri="{FF2B5EF4-FFF2-40B4-BE49-F238E27FC236}">
                      <a16:creationId xmlns:a16="http://schemas.microsoft.com/office/drawing/2014/main" id="{8D95BA5A-BEC0-4AF5-8AEF-1D589978056C}"/>
                    </a:ext>
                  </a:extLst>
                </p:cNvPr>
                <p:cNvSpPr>
                  <a:spLocks noChangeShapeType="1"/>
                </p:cNvSpPr>
                <p:nvPr/>
              </p:nvSpPr>
              <p:spPr bwMode="auto">
                <a:xfrm>
                  <a:off x="384" y="3036"/>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75" name="Group 30">
                  <a:extLst>
                    <a:ext uri="{FF2B5EF4-FFF2-40B4-BE49-F238E27FC236}">
                      <a16:creationId xmlns:a16="http://schemas.microsoft.com/office/drawing/2014/main" id="{DBC3C63A-6063-42B3-89F7-9353D9F31987}"/>
                    </a:ext>
                  </a:extLst>
                </p:cNvPr>
                <p:cNvGrpSpPr>
                  <a:grpSpLocks/>
                </p:cNvGrpSpPr>
                <p:nvPr/>
              </p:nvGrpSpPr>
              <p:grpSpPr bwMode="auto">
                <a:xfrm>
                  <a:off x="300" y="2460"/>
                  <a:ext cx="1596" cy="1532"/>
                  <a:chOff x="492" y="2256"/>
                  <a:chExt cx="1596" cy="1532"/>
                </a:xfrm>
              </p:grpSpPr>
              <p:sp>
                <p:nvSpPr>
                  <p:cNvPr id="27676" name="Line 31">
                    <a:extLst>
                      <a:ext uri="{FF2B5EF4-FFF2-40B4-BE49-F238E27FC236}">
                        <a16:creationId xmlns:a16="http://schemas.microsoft.com/office/drawing/2014/main" id="{05BF672E-1215-4C9C-BB60-F9C7D62B8CC3}"/>
                      </a:ext>
                    </a:extLst>
                  </p:cNvPr>
                  <p:cNvSpPr>
                    <a:spLocks noChangeShapeType="1"/>
                  </p:cNvSpPr>
                  <p:nvPr/>
                </p:nvSpPr>
                <p:spPr bwMode="auto">
                  <a:xfrm>
                    <a:off x="708" y="3408"/>
                    <a:ext cx="43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32">
                    <a:extLst>
                      <a:ext uri="{FF2B5EF4-FFF2-40B4-BE49-F238E27FC236}">
                        <a16:creationId xmlns:a16="http://schemas.microsoft.com/office/drawing/2014/main" id="{710934B1-075C-4916-8FB1-DFC9A82872F8}"/>
                      </a:ext>
                    </a:extLst>
                  </p:cNvPr>
                  <p:cNvSpPr>
                    <a:spLocks noChangeShapeType="1"/>
                  </p:cNvSpPr>
                  <p:nvPr/>
                </p:nvSpPr>
                <p:spPr bwMode="auto">
                  <a:xfrm>
                    <a:off x="912" y="3408"/>
                    <a:ext cx="12" cy="3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33">
                    <a:extLst>
                      <a:ext uri="{FF2B5EF4-FFF2-40B4-BE49-F238E27FC236}">
                        <a16:creationId xmlns:a16="http://schemas.microsoft.com/office/drawing/2014/main" id="{4F903474-D97E-4463-9B6C-95C4A145D319}"/>
                      </a:ext>
                    </a:extLst>
                  </p:cNvPr>
                  <p:cNvSpPr>
                    <a:spLocks noChangeShapeType="1"/>
                  </p:cNvSpPr>
                  <p:nvPr/>
                </p:nvSpPr>
                <p:spPr bwMode="auto">
                  <a:xfrm flipV="1">
                    <a:off x="912" y="22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34">
                    <a:extLst>
                      <a:ext uri="{FF2B5EF4-FFF2-40B4-BE49-F238E27FC236}">
                        <a16:creationId xmlns:a16="http://schemas.microsoft.com/office/drawing/2014/main" id="{0ADD71BB-4727-4769-9244-0F857C07784E}"/>
                      </a:ext>
                    </a:extLst>
                  </p:cNvPr>
                  <p:cNvSpPr>
                    <a:spLocks noChangeShapeType="1"/>
                  </p:cNvSpPr>
                  <p:nvPr/>
                </p:nvSpPr>
                <p:spPr bwMode="auto">
                  <a:xfrm>
                    <a:off x="912" y="2256"/>
                    <a:ext cx="11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35">
                    <a:extLst>
                      <a:ext uri="{FF2B5EF4-FFF2-40B4-BE49-F238E27FC236}">
                        <a16:creationId xmlns:a16="http://schemas.microsoft.com/office/drawing/2014/main" id="{1FCA9B29-1A0A-49E5-B25F-B01EE9103CA5}"/>
                      </a:ext>
                    </a:extLst>
                  </p:cNvPr>
                  <p:cNvSpPr>
                    <a:spLocks noChangeShapeType="1"/>
                  </p:cNvSpPr>
                  <p:nvPr/>
                </p:nvSpPr>
                <p:spPr bwMode="auto">
                  <a:xfrm>
                    <a:off x="912" y="3788"/>
                    <a:ext cx="11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Line 36">
                    <a:extLst>
                      <a:ext uri="{FF2B5EF4-FFF2-40B4-BE49-F238E27FC236}">
                        <a16:creationId xmlns:a16="http://schemas.microsoft.com/office/drawing/2014/main" id="{2078D20A-DBF8-4C3A-95A1-C3891B5C228B}"/>
                      </a:ext>
                    </a:extLst>
                  </p:cNvPr>
                  <p:cNvSpPr>
                    <a:spLocks noChangeShapeType="1"/>
                  </p:cNvSpPr>
                  <p:nvPr/>
                </p:nvSpPr>
                <p:spPr bwMode="auto">
                  <a:xfrm>
                    <a:off x="2016" y="2256"/>
                    <a:ext cx="9" cy="1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2" name="Rectangle 37">
                    <a:extLst>
                      <a:ext uri="{FF2B5EF4-FFF2-40B4-BE49-F238E27FC236}">
                        <a16:creationId xmlns:a16="http://schemas.microsoft.com/office/drawing/2014/main" id="{28F89537-3D6A-45EF-9701-585C40387091}"/>
                      </a:ext>
                    </a:extLst>
                  </p:cNvPr>
                  <p:cNvSpPr>
                    <a:spLocks noChangeArrowheads="1"/>
                  </p:cNvSpPr>
                  <p:nvPr/>
                </p:nvSpPr>
                <p:spPr bwMode="auto">
                  <a:xfrm>
                    <a:off x="1968" y="2832"/>
                    <a:ext cx="96" cy="48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83" name="Rectangle 38">
                    <a:extLst>
                      <a:ext uri="{FF2B5EF4-FFF2-40B4-BE49-F238E27FC236}">
                        <a16:creationId xmlns:a16="http://schemas.microsoft.com/office/drawing/2014/main" id="{4CF7BB76-4601-499D-BECE-764072F2CE5B}"/>
                      </a:ext>
                    </a:extLst>
                  </p:cNvPr>
                  <p:cNvSpPr>
                    <a:spLocks noChangeArrowheads="1"/>
                  </p:cNvSpPr>
                  <p:nvPr/>
                </p:nvSpPr>
                <p:spPr bwMode="auto">
                  <a:xfrm>
                    <a:off x="492" y="2748"/>
                    <a:ext cx="864" cy="732"/>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84" name="Line 39">
                    <a:extLst>
                      <a:ext uri="{FF2B5EF4-FFF2-40B4-BE49-F238E27FC236}">
                        <a16:creationId xmlns:a16="http://schemas.microsoft.com/office/drawing/2014/main" id="{6EE080BE-D137-4040-8884-2B1A8EFEB941}"/>
                      </a:ext>
                    </a:extLst>
                  </p:cNvPr>
                  <p:cNvSpPr>
                    <a:spLocks noChangeShapeType="1"/>
                  </p:cNvSpPr>
                  <p:nvPr/>
                </p:nvSpPr>
                <p:spPr bwMode="auto">
                  <a:xfrm>
                    <a:off x="1284" y="2256"/>
                    <a:ext cx="384" cy="0"/>
                  </a:xfrm>
                  <a:prstGeom prst="line">
                    <a:avLst/>
                  </a:prstGeom>
                  <a:noFill/>
                  <a:ln w="476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Text Box 40">
                    <a:extLst>
                      <a:ext uri="{FF2B5EF4-FFF2-40B4-BE49-F238E27FC236}">
                        <a16:creationId xmlns:a16="http://schemas.microsoft.com/office/drawing/2014/main" id="{58EFA3C7-5077-48EE-BA5C-4FC0E38A3D47}"/>
                      </a:ext>
                    </a:extLst>
                  </p:cNvPr>
                  <p:cNvSpPr txBox="1">
                    <a:spLocks noChangeArrowheads="1"/>
                  </p:cNvSpPr>
                  <p:nvPr/>
                </p:nvSpPr>
                <p:spPr bwMode="auto">
                  <a:xfrm>
                    <a:off x="1704" y="288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R</a:t>
                    </a:r>
                  </a:p>
                </p:txBody>
              </p:sp>
              <p:sp>
                <p:nvSpPr>
                  <p:cNvPr id="27686" name="Line 41">
                    <a:extLst>
                      <a:ext uri="{FF2B5EF4-FFF2-40B4-BE49-F238E27FC236}">
                        <a16:creationId xmlns:a16="http://schemas.microsoft.com/office/drawing/2014/main" id="{AF6F52FB-FE61-4DFA-BBE8-2D643BE91682}"/>
                      </a:ext>
                    </a:extLst>
                  </p:cNvPr>
                  <p:cNvSpPr>
                    <a:spLocks noChangeShapeType="1"/>
                  </p:cNvSpPr>
                  <p:nvPr/>
                </p:nvSpPr>
                <p:spPr bwMode="auto">
                  <a:xfrm flipH="1">
                    <a:off x="1296" y="3788"/>
                    <a:ext cx="384" cy="0"/>
                  </a:xfrm>
                  <a:prstGeom prst="line">
                    <a:avLst/>
                  </a:prstGeom>
                  <a:noFill/>
                  <a:ln w="444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7" name="Text Box 42">
                    <a:extLst>
                      <a:ext uri="{FF2B5EF4-FFF2-40B4-BE49-F238E27FC236}">
                        <a16:creationId xmlns:a16="http://schemas.microsoft.com/office/drawing/2014/main" id="{6272AC4B-0B32-4986-A3CC-BB00B00362AA}"/>
                      </a:ext>
                    </a:extLst>
                  </p:cNvPr>
                  <p:cNvSpPr txBox="1">
                    <a:spLocks noChangeArrowheads="1"/>
                  </p:cNvSpPr>
                  <p:nvPr/>
                </p:nvSpPr>
                <p:spPr bwMode="auto">
                  <a:xfrm>
                    <a:off x="624" y="3204"/>
                    <a:ext cx="2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54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688" name="Text Box 43">
                    <a:extLst>
                      <a:ext uri="{FF2B5EF4-FFF2-40B4-BE49-F238E27FC236}">
                        <a16:creationId xmlns:a16="http://schemas.microsoft.com/office/drawing/2014/main" id="{18585DD7-2C36-469C-9318-4DC2760D6D0A}"/>
                      </a:ext>
                    </a:extLst>
                  </p:cNvPr>
                  <p:cNvSpPr txBox="1">
                    <a:spLocks noChangeArrowheads="1"/>
                  </p:cNvSpPr>
                  <p:nvPr/>
                </p:nvSpPr>
                <p:spPr bwMode="auto">
                  <a:xfrm>
                    <a:off x="1508" y="235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27689" name="Text Box 44">
                    <a:extLst>
                      <a:ext uri="{FF2B5EF4-FFF2-40B4-BE49-F238E27FC236}">
                        <a16:creationId xmlns:a16="http://schemas.microsoft.com/office/drawing/2014/main" id="{91254A8E-4F42-4EA5-82BD-43964A336E96}"/>
                      </a:ext>
                    </a:extLst>
                  </p:cNvPr>
                  <p:cNvSpPr txBox="1">
                    <a:spLocks noChangeArrowheads="1"/>
                  </p:cNvSpPr>
                  <p:nvPr/>
                </p:nvSpPr>
                <p:spPr bwMode="auto">
                  <a:xfrm>
                    <a:off x="612" y="2448"/>
                    <a:ext cx="2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3600" b="1">
                        <a:latin typeface="Times New Roman" panose="02020603050405020304" pitchFamily="18" charset="0"/>
                        <a:ea typeface="黑体" panose="02010609060101010101" pitchFamily="49" charset="-122"/>
                        <a:cs typeface="Times New Roman" panose="02020603050405020304" pitchFamily="18" charset="0"/>
                      </a:rPr>
                      <a:t>+</a:t>
                    </a:r>
                  </a:p>
                </p:txBody>
              </p:sp>
            </p:grpSp>
          </p:grpSp>
          <p:grpSp>
            <p:nvGrpSpPr>
              <p:cNvPr id="27668" name="Group 23">
                <a:extLst>
                  <a:ext uri="{FF2B5EF4-FFF2-40B4-BE49-F238E27FC236}">
                    <a16:creationId xmlns:a16="http://schemas.microsoft.com/office/drawing/2014/main" id="{AA253CE0-892D-4C0A-9EB7-138E4C5C6A37}"/>
                  </a:ext>
                </a:extLst>
              </p:cNvPr>
              <p:cNvGrpSpPr>
                <a:grpSpLocks/>
              </p:cNvGrpSpPr>
              <p:nvPr/>
            </p:nvGrpSpPr>
            <p:grpSpPr bwMode="auto">
              <a:xfrm>
                <a:off x="6429388" y="2214554"/>
                <a:ext cx="628650" cy="579438"/>
                <a:chOff x="792" y="2916"/>
                <a:chExt cx="396" cy="365"/>
              </a:xfrm>
            </p:grpSpPr>
            <p:grpSp>
              <p:nvGrpSpPr>
                <p:cNvPr id="27670" name="Group 24">
                  <a:extLst>
                    <a:ext uri="{FF2B5EF4-FFF2-40B4-BE49-F238E27FC236}">
                      <a16:creationId xmlns:a16="http://schemas.microsoft.com/office/drawing/2014/main" id="{40DA87DB-AE57-489E-BF12-47C6C1E20096}"/>
                    </a:ext>
                  </a:extLst>
                </p:cNvPr>
                <p:cNvGrpSpPr>
                  <a:grpSpLocks/>
                </p:cNvGrpSpPr>
                <p:nvPr/>
              </p:nvGrpSpPr>
              <p:grpSpPr bwMode="auto">
                <a:xfrm>
                  <a:off x="792" y="2916"/>
                  <a:ext cx="288" cy="365"/>
                  <a:chOff x="792" y="2916"/>
                  <a:chExt cx="288" cy="365"/>
                </a:xfrm>
              </p:grpSpPr>
              <p:sp>
                <p:nvSpPr>
                  <p:cNvPr id="27672" name="Oval 25">
                    <a:extLst>
                      <a:ext uri="{FF2B5EF4-FFF2-40B4-BE49-F238E27FC236}">
                        <a16:creationId xmlns:a16="http://schemas.microsoft.com/office/drawing/2014/main" id="{294A0C85-4C09-4BC0-B112-7646288A7C13}"/>
                      </a:ext>
                    </a:extLst>
                  </p:cNvPr>
                  <p:cNvSpPr>
                    <a:spLocks noChangeArrowheads="1"/>
                  </p:cNvSpPr>
                  <p:nvPr/>
                </p:nvSpPr>
                <p:spPr bwMode="auto">
                  <a:xfrm>
                    <a:off x="816" y="3012"/>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73" name="Text Box 26">
                    <a:extLst>
                      <a:ext uri="{FF2B5EF4-FFF2-40B4-BE49-F238E27FC236}">
                        <a16:creationId xmlns:a16="http://schemas.microsoft.com/office/drawing/2014/main" id="{FAA30702-78DD-43F4-AD4F-5F9CD921059C}"/>
                      </a:ext>
                    </a:extLst>
                  </p:cNvPr>
                  <p:cNvSpPr txBox="1">
                    <a:spLocks noChangeArrowheads="1"/>
                  </p:cNvSpPr>
                  <p:nvPr/>
                </p:nvSpPr>
                <p:spPr bwMode="auto">
                  <a:xfrm>
                    <a:off x="792" y="291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a:latin typeface="Times New Roman" panose="02020603050405020304" pitchFamily="18" charset="0"/>
                        <a:ea typeface="黑体" panose="02010609060101010101" pitchFamily="49" charset="-122"/>
                        <a:cs typeface="Times New Roman" panose="02020603050405020304" pitchFamily="18" charset="0"/>
                      </a:rPr>
                      <a:t>+</a:t>
                    </a:r>
                  </a:p>
                </p:txBody>
              </p:sp>
            </p:grpSp>
            <p:sp>
              <p:nvSpPr>
                <p:cNvPr id="27671" name="Text Box 27">
                  <a:extLst>
                    <a:ext uri="{FF2B5EF4-FFF2-40B4-BE49-F238E27FC236}">
                      <a16:creationId xmlns:a16="http://schemas.microsoft.com/office/drawing/2014/main" id="{0A9D31DB-BE6F-4D13-AF95-87C02BC86B30}"/>
                    </a:ext>
                  </a:extLst>
                </p:cNvPr>
                <p:cNvSpPr txBox="1">
                  <a:spLocks noChangeArrowheads="1"/>
                </p:cNvSpPr>
                <p:nvPr/>
              </p:nvSpPr>
              <p:spPr bwMode="auto">
                <a:xfrm>
                  <a:off x="996" y="2916"/>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q</a:t>
                  </a:r>
                </a:p>
              </p:txBody>
            </p:sp>
          </p:grpSp>
          <p:sp>
            <p:nvSpPr>
              <p:cNvPr id="27669" name="上箭头 23">
                <a:extLst>
                  <a:ext uri="{FF2B5EF4-FFF2-40B4-BE49-F238E27FC236}">
                    <a16:creationId xmlns:a16="http://schemas.microsoft.com/office/drawing/2014/main" id="{07B0CCCF-2619-4192-93AD-A6FD53E84C26}"/>
                  </a:ext>
                </a:extLst>
              </p:cNvPr>
              <p:cNvSpPr>
                <a:spLocks noChangeArrowheads="1"/>
              </p:cNvSpPr>
              <p:nvPr/>
            </p:nvSpPr>
            <p:spPr bwMode="auto">
              <a:xfrm>
                <a:off x="7072330" y="2143116"/>
                <a:ext cx="214314" cy="642942"/>
              </a:xfrm>
              <a:prstGeom prst="upArrow">
                <a:avLst>
                  <a:gd name="adj1" fmla="val 50000"/>
                  <a:gd name="adj2" fmla="val 50000"/>
                </a:avLst>
              </a:prstGeom>
              <a:solidFill>
                <a:srgbClr val="0070C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27664" name="Object 2">
              <a:extLst>
                <a:ext uri="{FF2B5EF4-FFF2-40B4-BE49-F238E27FC236}">
                  <a16:creationId xmlns:a16="http://schemas.microsoft.com/office/drawing/2014/main" id="{310DE7FB-A639-44E9-BBDC-3B90604490F2}"/>
                </a:ext>
              </a:extLst>
            </p:cNvPr>
            <p:cNvGraphicFramePr>
              <a:graphicFrameLocks noChangeAspect="1"/>
            </p:cNvGraphicFramePr>
            <p:nvPr/>
          </p:nvGraphicFramePr>
          <p:xfrm>
            <a:off x="7215206" y="2143116"/>
            <a:ext cx="619125" cy="612775"/>
          </p:xfrm>
          <a:graphic>
            <a:graphicData uri="http://schemas.openxmlformats.org/presentationml/2006/ole">
              <mc:AlternateContent xmlns:mc="http://schemas.openxmlformats.org/markup-compatibility/2006">
                <mc:Choice xmlns:v="urn:schemas-microsoft-com:vml" Requires="v">
                  <p:oleObj spid="_x0000_s15367" name="公式" r:id="rId4" imgW="164927" imgH="164909" progId="Equation.3">
                    <p:embed/>
                  </p:oleObj>
                </mc:Choice>
                <mc:Fallback>
                  <p:oleObj name="公式" r:id="rId4" imgW="164927" imgH="164909" progId="Equation.3">
                    <p:embed/>
                    <p:pic>
                      <p:nvPicPr>
                        <p:cNvPr id="27664" name="Object 2">
                          <a:extLst>
                            <a:ext uri="{FF2B5EF4-FFF2-40B4-BE49-F238E27FC236}">
                              <a16:creationId xmlns:a16="http://schemas.microsoft.com/office/drawing/2014/main" id="{310DE7FB-A639-44E9-BBDC-3B9060449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206" y="2143116"/>
                          <a:ext cx="6191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5" name="Object 3">
              <a:extLst>
                <a:ext uri="{FF2B5EF4-FFF2-40B4-BE49-F238E27FC236}">
                  <a16:creationId xmlns:a16="http://schemas.microsoft.com/office/drawing/2014/main" id="{3ECFDFBE-EAD9-4953-B335-E8C5566E34F5}"/>
                </a:ext>
              </a:extLst>
            </p:cNvPr>
            <p:cNvGraphicFramePr>
              <a:graphicFrameLocks noChangeAspect="1"/>
            </p:cNvGraphicFramePr>
            <p:nvPr/>
          </p:nvGraphicFramePr>
          <p:xfrm>
            <a:off x="5786446" y="2071678"/>
            <a:ext cx="436563" cy="665172"/>
          </p:xfrm>
          <a:graphic>
            <a:graphicData uri="http://schemas.openxmlformats.org/presentationml/2006/ole">
              <mc:AlternateContent xmlns:mc="http://schemas.openxmlformats.org/markup-compatibility/2006">
                <mc:Choice xmlns:v="urn:schemas-microsoft-com:vml" Requires="v">
                  <p:oleObj spid="_x0000_s15368" name="Equation" r:id="rId6" imgW="101797" imgH="152224" progId="Equation.3">
                    <p:embed/>
                  </p:oleObj>
                </mc:Choice>
                <mc:Fallback>
                  <p:oleObj name="Equation" r:id="rId6" imgW="101797" imgH="152224" progId="Equation.3">
                    <p:embed/>
                    <p:pic>
                      <p:nvPicPr>
                        <p:cNvPr id="27665" name="Object 3">
                          <a:extLst>
                            <a:ext uri="{FF2B5EF4-FFF2-40B4-BE49-F238E27FC236}">
                              <a16:creationId xmlns:a16="http://schemas.microsoft.com/office/drawing/2014/main" id="{3ECFDFBE-EAD9-4953-B335-E8C5566E34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446" y="2071678"/>
                          <a:ext cx="436563" cy="665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6" name="下箭头 27">
              <a:extLst>
                <a:ext uri="{FF2B5EF4-FFF2-40B4-BE49-F238E27FC236}">
                  <a16:creationId xmlns:a16="http://schemas.microsoft.com/office/drawing/2014/main" id="{042A79D0-E0F5-49B5-A529-2D0A163587C6}"/>
                </a:ext>
              </a:extLst>
            </p:cNvPr>
            <p:cNvSpPr>
              <a:spLocks noChangeArrowheads="1"/>
            </p:cNvSpPr>
            <p:nvPr/>
          </p:nvSpPr>
          <p:spPr bwMode="auto">
            <a:xfrm>
              <a:off x="6286512" y="2143116"/>
              <a:ext cx="142876" cy="714380"/>
            </a:xfrm>
            <a:prstGeom prst="downArrow">
              <a:avLst>
                <a:gd name="adj1" fmla="val 50000"/>
                <a:gd name="adj2" fmla="val 50000"/>
              </a:avLst>
            </a:prstGeom>
            <a:solidFill>
              <a:srgbClr val="FF0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6628" name="TextBox 32">
            <a:extLst>
              <a:ext uri="{FF2B5EF4-FFF2-40B4-BE49-F238E27FC236}">
                <a16:creationId xmlns:a16="http://schemas.microsoft.com/office/drawing/2014/main" id="{D2426764-C8EB-4DAC-9FD3-441D67271078}"/>
              </a:ext>
            </a:extLst>
          </p:cNvPr>
          <p:cNvSpPr txBox="1">
            <a:spLocks noChangeArrowheads="1"/>
          </p:cNvSpPr>
          <p:nvPr/>
        </p:nvSpPr>
        <p:spPr bwMode="auto">
          <a:xfrm>
            <a:off x="396882" y="2177924"/>
            <a:ext cx="55721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方向：由电源负极指向正极。</a:t>
            </a:r>
          </a:p>
        </p:txBody>
      </p:sp>
      <p:graphicFrame>
        <p:nvGraphicFramePr>
          <p:cNvPr id="16387" name="Object 6">
            <a:extLst>
              <a:ext uri="{FF2B5EF4-FFF2-40B4-BE49-F238E27FC236}">
                <a16:creationId xmlns:a16="http://schemas.microsoft.com/office/drawing/2014/main" id="{8DF1A590-FFA4-4903-97BE-AC08BF1F2E1C}"/>
              </a:ext>
            </a:extLst>
          </p:cNvPr>
          <p:cNvGraphicFramePr>
            <a:graphicFrameLocks noChangeAspect="1"/>
          </p:cNvGraphicFramePr>
          <p:nvPr>
            <p:extLst>
              <p:ext uri="{D42A27DB-BD31-4B8C-83A1-F6EECF244321}">
                <p14:modId xmlns:p14="http://schemas.microsoft.com/office/powerpoint/2010/main" val="237015060"/>
              </p:ext>
            </p:extLst>
          </p:nvPr>
        </p:nvGraphicFramePr>
        <p:xfrm>
          <a:off x="2039212" y="4008275"/>
          <a:ext cx="1965325" cy="852488"/>
        </p:xfrm>
        <a:graphic>
          <a:graphicData uri="http://schemas.openxmlformats.org/presentationml/2006/ole">
            <mc:AlternateContent xmlns:mc="http://schemas.openxmlformats.org/markup-compatibility/2006">
              <mc:Choice xmlns:v="urn:schemas-microsoft-com:vml" Requires="v">
                <p:oleObj spid="_x0000_s15369" name="Equation" r:id="rId8" imgW="774364" imgH="330057" progId="Equation.3">
                  <p:embed/>
                </p:oleObj>
              </mc:Choice>
              <mc:Fallback>
                <p:oleObj name="Equation" r:id="rId8" imgW="774364" imgH="330057" progId="Equation.3">
                  <p:embed/>
                  <p:pic>
                    <p:nvPicPr>
                      <p:cNvPr id="16387" name="Object 6">
                        <a:extLst>
                          <a:ext uri="{FF2B5EF4-FFF2-40B4-BE49-F238E27FC236}">
                            <a16:creationId xmlns:a16="http://schemas.microsoft.com/office/drawing/2014/main" id="{8DF1A590-FFA4-4903-97BE-AC08BF1F2E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9212" y="4008275"/>
                        <a:ext cx="1965325" cy="8524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5" name="TextBox 36">
            <a:extLst>
              <a:ext uri="{FF2B5EF4-FFF2-40B4-BE49-F238E27FC236}">
                <a16:creationId xmlns:a16="http://schemas.microsoft.com/office/drawing/2014/main" id="{0C84F776-EE19-4BCA-903E-C6543FF29582}"/>
              </a:ext>
            </a:extLst>
          </p:cNvPr>
          <p:cNvSpPr txBox="1">
            <a:spLocks noChangeArrowheads="1"/>
          </p:cNvSpPr>
          <p:nvPr/>
        </p:nvSpPr>
        <p:spPr bwMode="auto">
          <a:xfrm>
            <a:off x="384562" y="2885787"/>
            <a:ext cx="5457827"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电动势：把单位正电荷从负极通过电源内部移到正极时，非静电力所做的功：</a:t>
            </a:r>
          </a:p>
        </p:txBody>
      </p:sp>
      <p:graphicFrame>
        <p:nvGraphicFramePr>
          <p:cNvPr id="27657" name="Object 38">
            <a:extLst>
              <a:ext uri="{FF2B5EF4-FFF2-40B4-BE49-F238E27FC236}">
                <a16:creationId xmlns:a16="http://schemas.microsoft.com/office/drawing/2014/main" id="{64F52FC8-52B1-441C-87D3-7EED8EFCAAC3}"/>
              </a:ext>
            </a:extLst>
          </p:cNvPr>
          <p:cNvGraphicFramePr>
            <a:graphicFrameLocks noChangeAspect="1"/>
          </p:cNvGraphicFramePr>
          <p:nvPr>
            <p:extLst>
              <p:ext uri="{D42A27DB-BD31-4B8C-83A1-F6EECF244321}">
                <p14:modId xmlns:p14="http://schemas.microsoft.com/office/powerpoint/2010/main" val="3014024637"/>
              </p:ext>
            </p:extLst>
          </p:nvPr>
        </p:nvGraphicFramePr>
        <p:xfrm>
          <a:off x="1296187" y="1108139"/>
          <a:ext cx="2550507" cy="918377"/>
        </p:xfrm>
        <a:graphic>
          <a:graphicData uri="http://schemas.openxmlformats.org/presentationml/2006/ole">
            <mc:AlternateContent xmlns:mc="http://schemas.openxmlformats.org/markup-compatibility/2006">
              <mc:Choice xmlns:v="urn:schemas-microsoft-com:vml" Requires="v">
                <p:oleObj spid="_x0000_s15370" name="Equation" r:id="rId10" imgW="634449" imgH="266469" progId="Equation.DSMT4">
                  <p:embed/>
                </p:oleObj>
              </mc:Choice>
              <mc:Fallback>
                <p:oleObj name="Equation" r:id="rId10" imgW="634449" imgH="266469" progId="Equation.DSMT4">
                  <p:embed/>
                  <p:pic>
                    <p:nvPicPr>
                      <p:cNvPr id="27657" name="Object 38">
                        <a:extLst>
                          <a:ext uri="{FF2B5EF4-FFF2-40B4-BE49-F238E27FC236}">
                            <a16:creationId xmlns:a16="http://schemas.microsoft.com/office/drawing/2014/main" id="{64F52FC8-52B1-441C-87D3-7EED8EFCAAC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187" y="1108139"/>
                        <a:ext cx="2550507" cy="918377"/>
                      </a:xfrm>
                      <a:prstGeom prst="rect">
                        <a:avLst/>
                      </a:prstGeom>
                      <a:solidFill>
                        <a:srgbClr val="FFC000"/>
                      </a:solidFill>
                      <a:ln>
                        <a:noFill/>
                      </a:ln>
                      <a:extLst/>
                    </p:spPr>
                  </p:pic>
                </p:oleObj>
              </mc:Fallback>
            </mc:AlternateContent>
          </a:graphicData>
        </a:graphic>
      </p:graphicFrame>
      <p:sp>
        <p:nvSpPr>
          <p:cNvPr id="40" name="Rectangle 2">
            <a:extLst>
              <a:ext uri="{FF2B5EF4-FFF2-40B4-BE49-F238E27FC236}">
                <a16:creationId xmlns:a16="http://schemas.microsoft.com/office/drawing/2014/main" id="{D7E62740-B4D2-40F3-A238-9CC494E2BAEC}"/>
              </a:ext>
            </a:extLst>
          </p:cNvPr>
          <p:cNvSpPr txBox="1">
            <a:spLocks noChangeArrowheads="1"/>
          </p:cNvSpPr>
          <p:nvPr/>
        </p:nvSpPr>
        <p:spPr>
          <a:xfrm>
            <a:off x="322736" y="242730"/>
            <a:ext cx="3522662" cy="584200"/>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a:lstStyle>
          <a:p>
            <a:pPr eaLnBrk="1" hangingPunct="1">
              <a:defRPr/>
            </a:pPr>
            <a:r>
              <a:rPr lang="en-US" altLang="zh-CN" sz="3200" b="1"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3200" b="1"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b="1" dirty="0">
                <a:solidFill>
                  <a:srgbClr val="0000FF"/>
                </a:solidFill>
                <a:latin typeface="黑体" panose="02010609060101010101" pitchFamily="49" charset="-122"/>
                <a:ea typeface="黑体" panose="02010609060101010101" pitchFamily="49" charset="-122"/>
              </a:rPr>
              <a:t>电源电动势</a:t>
            </a:r>
            <a:endParaRPr lang="zh-CN" altLang="en-US" sz="3200" dirty="0">
              <a:solidFill>
                <a:srgbClr val="0000FF"/>
              </a:solidFill>
            </a:endParaRPr>
          </a:p>
          <a:p>
            <a:pPr eaLnBrk="1" hangingPunct="1">
              <a:defRPr/>
            </a:pPr>
            <a:endParaRPr lang="zh-CN" altLang="en-US" sz="3200" b="1"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60" name="矩形 6">
            <a:extLst>
              <a:ext uri="{FF2B5EF4-FFF2-40B4-BE49-F238E27FC236}">
                <a16:creationId xmlns:a16="http://schemas.microsoft.com/office/drawing/2014/main" id="{404C63A3-6F79-470B-821F-D6CF44E85E8E}"/>
              </a:ext>
            </a:extLst>
          </p:cNvPr>
          <p:cNvSpPr>
            <a:spLocks noChangeArrowheads="1"/>
          </p:cNvSpPr>
          <p:nvPr/>
        </p:nvSpPr>
        <p:spPr bwMode="auto">
          <a:xfrm>
            <a:off x="326557" y="4973808"/>
            <a:ext cx="838359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rgbClr val="0000FF"/>
                </a:solidFill>
                <a:latin typeface="黑体" panose="02010609060101010101" pitchFamily="49" charset="-122"/>
                <a:ea typeface="黑体" panose="02010609060101010101" pitchFamily="49" charset="-122"/>
              </a:rPr>
              <a:t>电动势反映了非静电力做功的本领，是表征电源本身特性的物理量，与外电路的性质以及电路是否接通无关。</a:t>
            </a:r>
          </a:p>
        </p:txBody>
      </p:sp>
      <p:sp>
        <p:nvSpPr>
          <p:cNvPr id="27662" name="Slide Number Placeholder 2">
            <a:extLst>
              <a:ext uri="{FF2B5EF4-FFF2-40B4-BE49-F238E27FC236}">
                <a16:creationId xmlns:a16="http://schemas.microsoft.com/office/drawing/2014/main" id="{A571CA7E-1BA1-4FFF-B06C-E33AF0B046AF}"/>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6E7A4E0F-73C4-4C96-9EF5-5251B728882D}" type="slidenum">
              <a:rPr lang="en-US" altLang="zh-CN" smtClean="0"/>
              <a:pPr>
                <a:spcBef>
                  <a:spcPct val="0"/>
                </a:spcBef>
                <a:buClrTx/>
                <a:buSzTx/>
                <a:buFontTx/>
                <a:buNone/>
              </a:pPr>
              <a:t>23</a:t>
            </a:fld>
            <a:endParaRPr kumimoji="0" lang="en-US" altLang="zh-CN" sz="1400" dirty="0"/>
          </a:p>
        </p:txBody>
      </p:sp>
      <p:sp>
        <p:nvSpPr>
          <p:cNvPr id="42" name="矩形 6">
            <a:extLst>
              <a:ext uri="{FF2B5EF4-FFF2-40B4-BE49-F238E27FC236}">
                <a16:creationId xmlns:a16="http://schemas.microsoft.com/office/drawing/2014/main" id="{ACFB2D37-F3A5-4DCE-8FD4-91F3D93B42F4}"/>
              </a:ext>
            </a:extLst>
          </p:cNvPr>
          <p:cNvSpPr>
            <a:spLocks noChangeArrowheads="1"/>
          </p:cNvSpPr>
          <p:nvPr/>
        </p:nvSpPr>
        <p:spPr bwMode="auto">
          <a:xfrm>
            <a:off x="480934" y="6154211"/>
            <a:ext cx="6773861"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rgbClr val="0000FF"/>
                </a:solidFill>
                <a:latin typeface="黑体" panose="02010609060101010101" pitchFamily="49" charset="-122"/>
                <a:ea typeface="黑体" panose="02010609060101010101" pitchFamily="49" charset="-122"/>
              </a:rPr>
              <a:t>注意</a:t>
            </a:r>
            <a:r>
              <a:rPr lang="zh-CN" altLang="en-US" sz="2400" b="1" dirty="0">
                <a:solidFill>
                  <a:srgbClr val="FF0000"/>
                </a:solidFill>
                <a:latin typeface="黑体" panose="02010609060101010101" pitchFamily="49" charset="-122"/>
                <a:ea typeface="黑体" panose="02010609060101010101" pitchFamily="49" charset="-122"/>
              </a:rPr>
              <a:t>电源电动势</a:t>
            </a:r>
            <a:r>
              <a:rPr lang="zh-CN" altLang="en-US" sz="2400" b="1" dirty="0">
                <a:solidFill>
                  <a:srgbClr val="0000FF"/>
                </a:solidFill>
                <a:latin typeface="黑体" panose="02010609060101010101" pitchFamily="49" charset="-122"/>
                <a:ea typeface="黑体" panose="02010609060101010101" pitchFamily="49" charset="-122"/>
              </a:rPr>
              <a:t>与</a:t>
            </a:r>
            <a:r>
              <a:rPr lang="zh-CN" altLang="en-US" sz="2400" b="1" dirty="0">
                <a:solidFill>
                  <a:srgbClr val="FF0000"/>
                </a:solidFill>
                <a:latin typeface="黑体" panose="02010609060101010101" pitchFamily="49" charset="-122"/>
                <a:ea typeface="黑体" panose="02010609060101010101" pitchFamily="49" charset="-122"/>
              </a:rPr>
              <a:t>路端电压</a:t>
            </a:r>
            <a:r>
              <a:rPr lang="zh-CN" altLang="en-US" sz="2400" b="1" dirty="0">
                <a:solidFill>
                  <a:srgbClr val="0000FF"/>
                </a:solidFill>
                <a:latin typeface="黑体" panose="02010609060101010101" pitchFamily="49" charset="-122"/>
                <a:ea typeface="黑体" panose="02010609060101010101" pitchFamily="49" charset="-122"/>
              </a:rPr>
              <a:t>的区别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65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662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6387"/>
                                        </p:tgtEl>
                                        <p:attrNameLst>
                                          <p:attrName>style.visibility</p:attrName>
                                        </p:attrNameLst>
                                      </p:cBhvr>
                                      <p:to>
                                        <p:strVal val="visible"/>
                                      </p:to>
                                    </p:set>
                                    <p:animEffect transition="in" filter="checkerboard(across)">
                                      <p:cBhvr>
                                        <p:cTn id="14" dur="500"/>
                                        <p:tgtEl>
                                          <p:spTgt spid="16387"/>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6395"/>
                                        </p:tgtEl>
                                        <p:attrNameLst>
                                          <p:attrName>style.visibility</p:attrName>
                                        </p:attrNameLst>
                                      </p:cBhvr>
                                      <p:to>
                                        <p:strVal val="visible"/>
                                      </p:to>
                                    </p:set>
                                    <p:animEffect transition="in" filter="checkerboard(across)">
                                      <p:cBhvr>
                                        <p:cTn id="17" dur="500"/>
                                        <p:tgtEl>
                                          <p:spTgt spid="1639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6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16395" grpId="0"/>
      <p:bldP spid="27660"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0436E408-6792-FBAD-24B0-676C25652C59}"/>
              </a:ext>
            </a:extLst>
          </p:cNvPr>
          <p:cNvGrpSpPr/>
          <p:nvPr/>
        </p:nvGrpSpPr>
        <p:grpSpPr>
          <a:xfrm>
            <a:off x="6082594" y="1329937"/>
            <a:ext cx="172653" cy="615476"/>
            <a:chOff x="5937093" y="2157057"/>
            <a:chExt cx="174122" cy="568726"/>
          </a:xfrm>
        </p:grpSpPr>
        <p:cxnSp>
          <p:nvCxnSpPr>
            <p:cNvPr id="33" name="直接连接符 32">
              <a:extLst>
                <a:ext uri="{FF2B5EF4-FFF2-40B4-BE49-F238E27FC236}">
                  <a16:creationId xmlns:a16="http://schemas.microsoft.com/office/drawing/2014/main" id="{57413754-D07D-D2D2-B75B-DA5E613296BA}"/>
                </a:ext>
              </a:extLst>
            </p:cNvPr>
            <p:cNvCxnSpPr>
              <a:cxnSpLocks/>
            </p:cNvCxnSpPr>
            <p:nvPr/>
          </p:nvCxnSpPr>
          <p:spPr>
            <a:xfrm>
              <a:off x="5937093" y="2157057"/>
              <a:ext cx="0" cy="56872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75526E4-B818-A817-2BC5-4076E5543811}"/>
                </a:ext>
              </a:extLst>
            </p:cNvPr>
            <p:cNvCxnSpPr>
              <a:cxnSpLocks/>
            </p:cNvCxnSpPr>
            <p:nvPr/>
          </p:nvCxnSpPr>
          <p:spPr>
            <a:xfrm>
              <a:off x="6111215" y="2345125"/>
              <a:ext cx="0" cy="220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a:extLst>
              <a:ext uri="{FF2B5EF4-FFF2-40B4-BE49-F238E27FC236}">
                <a16:creationId xmlns:a16="http://schemas.microsoft.com/office/drawing/2014/main" id="{DD755FF0-3E25-82CA-14F3-6860F2368059}"/>
              </a:ext>
            </a:extLst>
          </p:cNvPr>
          <p:cNvCxnSpPr/>
          <p:nvPr/>
        </p:nvCxnSpPr>
        <p:spPr>
          <a:xfrm flipH="1">
            <a:off x="5092701" y="1664378"/>
            <a:ext cx="99497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B0019EB-3556-2416-424A-D5499686C428}"/>
              </a:ext>
            </a:extLst>
          </p:cNvPr>
          <p:cNvCxnSpPr>
            <a:cxnSpLocks/>
          </p:cNvCxnSpPr>
          <p:nvPr/>
        </p:nvCxnSpPr>
        <p:spPr>
          <a:xfrm flipH="1">
            <a:off x="6237133" y="1664378"/>
            <a:ext cx="1019648" cy="750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77620D9-660C-B1E6-7809-D734A2E8221B}"/>
              </a:ext>
            </a:extLst>
          </p:cNvPr>
          <p:cNvCxnSpPr>
            <a:cxnSpLocks/>
          </p:cNvCxnSpPr>
          <p:nvPr/>
        </p:nvCxnSpPr>
        <p:spPr>
          <a:xfrm>
            <a:off x="5092701" y="583675"/>
            <a:ext cx="0" cy="107634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11824F4-F666-C053-324C-CEA30347A93C}"/>
              </a:ext>
            </a:extLst>
          </p:cNvPr>
          <p:cNvCxnSpPr>
            <a:cxnSpLocks/>
          </p:cNvCxnSpPr>
          <p:nvPr/>
        </p:nvCxnSpPr>
        <p:spPr>
          <a:xfrm flipH="1">
            <a:off x="5092701" y="588717"/>
            <a:ext cx="898281" cy="9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838A9C9-AC6F-7926-58AF-DD0034966127}"/>
              </a:ext>
            </a:extLst>
          </p:cNvPr>
          <p:cNvCxnSpPr>
            <a:cxnSpLocks/>
          </p:cNvCxnSpPr>
          <p:nvPr/>
        </p:nvCxnSpPr>
        <p:spPr>
          <a:xfrm flipH="1">
            <a:off x="6398919" y="583675"/>
            <a:ext cx="857858" cy="55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43D692A-6AB5-947A-6E8B-8FB6D48353FA}"/>
              </a:ext>
            </a:extLst>
          </p:cNvPr>
          <p:cNvCxnSpPr>
            <a:cxnSpLocks/>
          </p:cNvCxnSpPr>
          <p:nvPr/>
        </p:nvCxnSpPr>
        <p:spPr>
          <a:xfrm>
            <a:off x="7256777" y="577951"/>
            <a:ext cx="0" cy="10820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a:extLst>
              <a:ext uri="{FF2B5EF4-FFF2-40B4-BE49-F238E27FC236}">
                <a16:creationId xmlns:a16="http://schemas.microsoft.com/office/drawing/2014/main" id="{B3B8BE55-F61C-4B43-9A53-008FE896E6C0}"/>
              </a:ext>
            </a:extLst>
          </p:cNvPr>
          <p:cNvGrpSpPr/>
          <p:nvPr/>
        </p:nvGrpSpPr>
        <p:grpSpPr>
          <a:xfrm>
            <a:off x="6008403" y="355827"/>
            <a:ext cx="367509" cy="461665"/>
            <a:chOff x="5743702" y="1079692"/>
            <a:chExt cx="586921" cy="633703"/>
          </a:xfrm>
        </p:grpSpPr>
        <p:cxnSp>
          <p:nvCxnSpPr>
            <p:cNvPr id="37" name="直接连接符 36">
              <a:extLst>
                <a:ext uri="{FF2B5EF4-FFF2-40B4-BE49-F238E27FC236}">
                  <a16:creationId xmlns:a16="http://schemas.microsoft.com/office/drawing/2014/main" id="{0260D435-E074-A418-FD6A-6B1EE9AF9172}"/>
                </a:ext>
              </a:extLst>
            </p:cNvPr>
            <p:cNvCxnSpPr/>
            <p:nvPr/>
          </p:nvCxnSpPr>
          <p:spPr>
            <a:xfrm>
              <a:off x="6156502" y="1091957"/>
              <a:ext cx="0" cy="6214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8B63EB2-20D9-F4BF-8B50-69E60BDDE587}"/>
                </a:ext>
              </a:extLst>
            </p:cNvPr>
            <p:cNvCxnSpPr>
              <a:cxnSpLocks/>
            </p:cNvCxnSpPr>
            <p:nvPr/>
          </p:nvCxnSpPr>
          <p:spPr>
            <a:xfrm>
              <a:off x="6330623" y="1280025"/>
              <a:ext cx="0" cy="220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7C7943F-7016-02A7-C8BE-11C4197CA3EE}"/>
                </a:ext>
              </a:extLst>
            </p:cNvPr>
            <p:cNvCxnSpPr/>
            <p:nvPr/>
          </p:nvCxnSpPr>
          <p:spPr>
            <a:xfrm>
              <a:off x="5743702" y="1079692"/>
              <a:ext cx="0" cy="62143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90319E4-5597-7E14-556B-D99CEFCD0A09}"/>
                </a:ext>
              </a:extLst>
            </p:cNvPr>
            <p:cNvCxnSpPr>
              <a:cxnSpLocks/>
            </p:cNvCxnSpPr>
            <p:nvPr/>
          </p:nvCxnSpPr>
          <p:spPr>
            <a:xfrm>
              <a:off x="5917823" y="1267760"/>
              <a:ext cx="0" cy="2207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7105DD23-D27E-3538-2F69-6E433D8332F6}"/>
              </a:ext>
            </a:extLst>
          </p:cNvPr>
          <p:cNvSpPr txBox="1"/>
          <p:nvPr/>
        </p:nvSpPr>
        <p:spPr>
          <a:xfrm>
            <a:off x="132217" y="935123"/>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放电过程</a:t>
            </a:r>
          </a:p>
        </p:txBody>
      </p:sp>
      <p:sp>
        <p:nvSpPr>
          <p:cNvPr id="45" name="文本框 44">
            <a:extLst>
              <a:ext uri="{FF2B5EF4-FFF2-40B4-BE49-F238E27FC236}">
                <a16:creationId xmlns:a16="http://schemas.microsoft.com/office/drawing/2014/main" id="{B27CE4B4-982E-9111-E8CB-582398A68AC2}"/>
              </a:ext>
            </a:extLst>
          </p:cNvPr>
          <p:cNvSpPr txBox="1"/>
          <p:nvPr/>
        </p:nvSpPr>
        <p:spPr>
          <a:xfrm>
            <a:off x="7572537" y="856164"/>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充电过程</a:t>
            </a:r>
          </a:p>
        </p:txBody>
      </p:sp>
      <p:grpSp>
        <p:nvGrpSpPr>
          <p:cNvPr id="103" name="组合 102">
            <a:extLst>
              <a:ext uri="{FF2B5EF4-FFF2-40B4-BE49-F238E27FC236}">
                <a16:creationId xmlns:a16="http://schemas.microsoft.com/office/drawing/2014/main" id="{831C06F8-36CF-DFD1-60EF-21CAA49E4AD5}"/>
              </a:ext>
            </a:extLst>
          </p:cNvPr>
          <p:cNvGrpSpPr/>
          <p:nvPr/>
        </p:nvGrpSpPr>
        <p:grpSpPr>
          <a:xfrm>
            <a:off x="1676788" y="501642"/>
            <a:ext cx="2037806" cy="1541837"/>
            <a:chOff x="1526201" y="1288685"/>
            <a:chExt cx="2037806" cy="1541837"/>
          </a:xfrm>
        </p:grpSpPr>
        <p:grpSp>
          <p:nvGrpSpPr>
            <p:cNvPr id="25" name="组合 24">
              <a:extLst>
                <a:ext uri="{FF2B5EF4-FFF2-40B4-BE49-F238E27FC236}">
                  <a16:creationId xmlns:a16="http://schemas.microsoft.com/office/drawing/2014/main" id="{B4ECF955-4FFB-AD07-9508-16541FA53272}"/>
                </a:ext>
              </a:extLst>
            </p:cNvPr>
            <p:cNvGrpSpPr/>
            <p:nvPr/>
          </p:nvGrpSpPr>
          <p:grpSpPr>
            <a:xfrm>
              <a:off x="1526201" y="1288685"/>
              <a:ext cx="2037806" cy="1541837"/>
              <a:chOff x="1393370" y="1149533"/>
              <a:chExt cx="1506583" cy="1271450"/>
            </a:xfrm>
          </p:grpSpPr>
          <p:grpSp>
            <p:nvGrpSpPr>
              <p:cNvPr id="10" name="组合 9">
                <a:extLst>
                  <a:ext uri="{FF2B5EF4-FFF2-40B4-BE49-F238E27FC236}">
                    <a16:creationId xmlns:a16="http://schemas.microsoft.com/office/drawing/2014/main" id="{1F358992-7EC2-D774-4421-14B3DE955C7F}"/>
                  </a:ext>
                </a:extLst>
              </p:cNvPr>
              <p:cNvGrpSpPr/>
              <p:nvPr/>
            </p:nvGrpSpPr>
            <p:grpSpPr>
              <a:xfrm>
                <a:off x="1393370" y="1898469"/>
                <a:ext cx="1506583" cy="522514"/>
                <a:chOff x="1445623" y="1793966"/>
                <a:chExt cx="1136470" cy="330925"/>
              </a:xfrm>
            </p:grpSpPr>
            <p:cxnSp>
              <p:nvCxnSpPr>
                <p:cNvPr id="3" name="直接连接符 2">
                  <a:extLst>
                    <a:ext uri="{FF2B5EF4-FFF2-40B4-BE49-F238E27FC236}">
                      <a16:creationId xmlns:a16="http://schemas.microsoft.com/office/drawing/2014/main" id="{3FEA63BA-C1B7-9CB8-4D5D-440BD794B2E6}"/>
                    </a:ext>
                  </a:extLst>
                </p:cNvPr>
                <p:cNvCxnSpPr/>
                <p:nvPr/>
              </p:nvCxnSpPr>
              <p:spPr>
                <a:xfrm>
                  <a:off x="1968138" y="1793966"/>
                  <a:ext cx="0" cy="33092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FDBC0D51-7A6B-1771-2386-11A31C36739C}"/>
                    </a:ext>
                  </a:extLst>
                </p:cNvPr>
                <p:cNvCxnSpPr>
                  <a:cxnSpLocks/>
                </p:cNvCxnSpPr>
                <p:nvPr/>
              </p:nvCxnSpPr>
              <p:spPr>
                <a:xfrm>
                  <a:off x="2059578" y="1894115"/>
                  <a:ext cx="0" cy="11756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C6E2714-64E9-82F7-3489-2D6B436220D1}"/>
                    </a:ext>
                  </a:extLst>
                </p:cNvPr>
                <p:cNvCxnSpPr/>
                <p:nvPr/>
              </p:nvCxnSpPr>
              <p:spPr>
                <a:xfrm flipH="1">
                  <a:off x="1445623" y="1950719"/>
                  <a:ext cx="52251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FEB886C-A3C6-696D-2C9F-8A1B05D872B9}"/>
                    </a:ext>
                  </a:extLst>
                </p:cNvPr>
                <p:cNvCxnSpPr/>
                <p:nvPr/>
              </p:nvCxnSpPr>
              <p:spPr>
                <a:xfrm flipH="1">
                  <a:off x="2059578" y="1950719"/>
                  <a:ext cx="52251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id="{6B1EC97F-9DB6-AF69-FCD1-154F46F5979A}"/>
                  </a:ext>
                </a:extLst>
              </p:cNvPr>
              <p:cNvCxnSpPr>
                <a:cxnSpLocks/>
              </p:cNvCxnSpPr>
              <p:nvPr/>
            </p:nvCxnSpPr>
            <p:spPr>
              <a:xfrm>
                <a:off x="1393370" y="1237305"/>
                <a:ext cx="0" cy="9050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699A433-0CE0-6511-3D4A-21E9176B91F0}"/>
                  </a:ext>
                </a:extLst>
              </p:cNvPr>
              <p:cNvSpPr/>
              <p:nvPr/>
            </p:nvSpPr>
            <p:spPr>
              <a:xfrm>
                <a:off x="1950720" y="1149533"/>
                <a:ext cx="409298" cy="18562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34A6489D-6E0B-5DA0-6205-F259D0C8E1DB}"/>
                  </a:ext>
                </a:extLst>
              </p:cNvPr>
              <p:cNvCxnSpPr>
                <a:cxnSpLocks/>
              </p:cNvCxnSpPr>
              <p:nvPr/>
            </p:nvCxnSpPr>
            <p:spPr>
              <a:xfrm flipH="1" flipV="1">
                <a:off x="1393370" y="1242347"/>
                <a:ext cx="557350"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D9DB15A-A9E3-B4A1-2355-FFB4982CF8D9}"/>
                  </a:ext>
                </a:extLst>
              </p:cNvPr>
              <p:cNvCxnSpPr>
                <a:cxnSpLocks/>
              </p:cNvCxnSpPr>
              <p:nvPr/>
            </p:nvCxnSpPr>
            <p:spPr>
              <a:xfrm flipH="1">
                <a:off x="2360018" y="1237305"/>
                <a:ext cx="539932" cy="42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ABD02D4-A1EC-ACB6-ADDB-6F7162D3C726}"/>
                  </a:ext>
                </a:extLst>
              </p:cNvPr>
              <p:cNvCxnSpPr>
                <a:cxnSpLocks/>
              </p:cNvCxnSpPr>
              <p:nvPr/>
            </p:nvCxnSpPr>
            <p:spPr>
              <a:xfrm>
                <a:off x="2899950" y="1232492"/>
                <a:ext cx="0" cy="9098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FF9E522D-A38B-0EFC-0DFE-35DBBFA82D41}"/>
                </a:ext>
              </a:extLst>
            </p:cNvPr>
            <p:cNvSpPr txBox="1"/>
            <p:nvPr/>
          </p:nvSpPr>
          <p:spPr>
            <a:xfrm>
              <a:off x="2808996" y="1444362"/>
              <a:ext cx="389850"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R</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47" name="对象 46">
              <a:extLst>
                <a:ext uri="{FF2B5EF4-FFF2-40B4-BE49-F238E27FC236}">
                  <a16:creationId xmlns:a16="http://schemas.microsoft.com/office/drawing/2014/main" id="{49020B99-A965-61F7-C570-3B47B5BF08B2}"/>
                </a:ext>
              </a:extLst>
            </p:cNvPr>
            <p:cNvGraphicFramePr>
              <a:graphicFrameLocks noChangeAspect="1"/>
            </p:cNvGraphicFramePr>
            <p:nvPr>
              <p:extLst>
                <p:ext uri="{D42A27DB-BD31-4B8C-83A1-F6EECF244321}">
                  <p14:modId xmlns:p14="http://schemas.microsoft.com/office/powerpoint/2010/main" val="3359586636"/>
                </p:ext>
              </p:extLst>
            </p:nvPr>
          </p:nvGraphicFramePr>
          <p:xfrm>
            <a:off x="2531683" y="2039883"/>
            <a:ext cx="483099" cy="314014"/>
          </p:xfrm>
          <a:graphic>
            <a:graphicData uri="http://schemas.openxmlformats.org/presentationml/2006/ole">
              <mc:AlternateContent xmlns:mc="http://schemas.openxmlformats.org/markup-compatibility/2006">
                <mc:Choice xmlns:v="urn:schemas-microsoft-com:vml" Requires="v">
                  <p:oleObj spid="_x0000_s16409" name="Equation" r:id="rId3" imgW="253800" imgH="164880" progId="Equation.DSMT4">
                    <p:embed/>
                  </p:oleObj>
                </mc:Choice>
                <mc:Fallback>
                  <p:oleObj name="Equation" r:id="rId3" imgW="253800" imgH="164880" progId="Equation.DSMT4">
                    <p:embed/>
                    <p:pic>
                      <p:nvPicPr>
                        <p:cNvPr id="0" name=""/>
                        <p:cNvPicPr/>
                        <p:nvPr/>
                      </p:nvPicPr>
                      <p:blipFill>
                        <a:blip r:embed="rId4"/>
                        <a:stretch>
                          <a:fillRect/>
                        </a:stretch>
                      </p:blipFill>
                      <p:spPr>
                        <a:xfrm>
                          <a:off x="2531683" y="2039883"/>
                          <a:ext cx="483099" cy="314014"/>
                        </a:xfrm>
                        <a:prstGeom prst="rect">
                          <a:avLst/>
                        </a:prstGeom>
                      </p:spPr>
                    </p:pic>
                  </p:oleObj>
                </mc:Fallback>
              </mc:AlternateContent>
            </a:graphicData>
          </a:graphic>
        </p:graphicFrame>
        <p:cxnSp>
          <p:nvCxnSpPr>
            <p:cNvPr id="51" name="直接箭头连接符 50">
              <a:extLst>
                <a:ext uri="{FF2B5EF4-FFF2-40B4-BE49-F238E27FC236}">
                  <a16:creationId xmlns:a16="http://schemas.microsoft.com/office/drawing/2014/main" id="{8AA702F0-B3E7-7D48-BB9E-E8B7A602AB3A}"/>
                </a:ext>
              </a:extLst>
            </p:cNvPr>
            <p:cNvCxnSpPr>
              <a:cxnSpLocks/>
            </p:cNvCxnSpPr>
            <p:nvPr/>
          </p:nvCxnSpPr>
          <p:spPr>
            <a:xfrm flipV="1">
              <a:off x="1526201" y="1748736"/>
              <a:ext cx="0" cy="44815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04E4A98-7F82-7578-A5F6-A76635679DCE}"/>
                </a:ext>
              </a:extLst>
            </p:cNvPr>
            <p:cNvCxnSpPr>
              <a:cxnSpLocks/>
            </p:cNvCxnSpPr>
            <p:nvPr/>
          </p:nvCxnSpPr>
          <p:spPr>
            <a:xfrm>
              <a:off x="3555294" y="1759522"/>
              <a:ext cx="8709" cy="48430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D0F7F128-D064-E607-FEB9-D2A737D8773F}"/>
                </a:ext>
              </a:extLst>
            </p:cNvPr>
            <p:cNvSpPr txBox="1"/>
            <p:nvPr/>
          </p:nvSpPr>
          <p:spPr>
            <a:xfrm>
              <a:off x="1558438" y="1808003"/>
              <a:ext cx="26161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I</a:t>
              </a:r>
              <a:endParaRPr lang="zh-CN" altLang="en-US" i="1" dirty="0">
                <a:latin typeface="Times New Roman" panose="02020603050405020304" pitchFamily="18" charset="0"/>
                <a:cs typeface="Times New Roman" panose="02020603050405020304" pitchFamily="18" charset="0"/>
              </a:endParaRPr>
            </a:p>
          </p:txBody>
        </p:sp>
      </p:grpSp>
      <p:cxnSp>
        <p:nvCxnSpPr>
          <p:cNvPr id="57" name="直接箭头连接符 56">
            <a:extLst>
              <a:ext uri="{FF2B5EF4-FFF2-40B4-BE49-F238E27FC236}">
                <a16:creationId xmlns:a16="http://schemas.microsoft.com/office/drawing/2014/main" id="{08C9BC4E-F086-D375-3DFC-49B16A226BB9}"/>
              </a:ext>
            </a:extLst>
          </p:cNvPr>
          <p:cNvCxnSpPr>
            <a:cxnSpLocks/>
          </p:cNvCxnSpPr>
          <p:nvPr/>
        </p:nvCxnSpPr>
        <p:spPr>
          <a:xfrm>
            <a:off x="5084679" y="914087"/>
            <a:ext cx="8709" cy="48430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534D54-1F3E-968B-F4EA-CDB95E65B9E9}"/>
              </a:ext>
            </a:extLst>
          </p:cNvPr>
          <p:cNvSpPr txBox="1"/>
          <p:nvPr/>
        </p:nvSpPr>
        <p:spPr>
          <a:xfrm>
            <a:off x="4787347" y="902331"/>
            <a:ext cx="26161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I</a:t>
            </a:r>
            <a:endParaRPr lang="zh-CN" altLang="en-US" i="1" dirty="0">
              <a:latin typeface="Times New Roman" panose="02020603050405020304" pitchFamily="18" charset="0"/>
              <a:cs typeface="Times New Roman" panose="02020603050405020304" pitchFamily="18" charset="0"/>
            </a:endParaRPr>
          </a:p>
        </p:txBody>
      </p:sp>
      <p:graphicFrame>
        <p:nvGraphicFramePr>
          <p:cNvPr id="59" name="对象 58">
            <a:extLst>
              <a:ext uri="{FF2B5EF4-FFF2-40B4-BE49-F238E27FC236}">
                <a16:creationId xmlns:a16="http://schemas.microsoft.com/office/drawing/2014/main" id="{107F4305-32B3-48BC-426C-41F4705F1770}"/>
              </a:ext>
            </a:extLst>
          </p:cNvPr>
          <p:cNvGraphicFramePr>
            <a:graphicFrameLocks noChangeAspect="1"/>
          </p:cNvGraphicFramePr>
          <p:nvPr>
            <p:extLst>
              <p:ext uri="{D42A27DB-BD31-4B8C-83A1-F6EECF244321}">
                <p14:modId xmlns:p14="http://schemas.microsoft.com/office/powerpoint/2010/main" val="2756580904"/>
              </p:ext>
            </p:extLst>
          </p:nvPr>
        </p:nvGraphicFramePr>
        <p:xfrm>
          <a:off x="6309591" y="197081"/>
          <a:ext cx="612675" cy="392112"/>
        </p:xfrm>
        <a:graphic>
          <a:graphicData uri="http://schemas.openxmlformats.org/presentationml/2006/ole">
            <mc:AlternateContent xmlns:mc="http://schemas.openxmlformats.org/markup-compatibility/2006">
              <mc:Choice xmlns:v="urn:schemas-microsoft-com:vml" Requires="v">
                <p:oleObj spid="_x0000_s16410" name="Equation" r:id="rId5" imgW="317160" imgH="203040" progId="Equation.DSMT4">
                  <p:embed/>
                </p:oleObj>
              </mc:Choice>
              <mc:Fallback>
                <p:oleObj name="Equation" r:id="rId5" imgW="317160" imgH="203040" progId="Equation.DSMT4">
                  <p:embed/>
                  <p:pic>
                    <p:nvPicPr>
                      <p:cNvPr id="0" name=""/>
                      <p:cNvPicPr/>
                      <p:nvPr/>
                    </p:nvPicPr>
                    <p:blipFill>
                      <a:blip r:embed="rId6"/>
                      <a:stretch>
                        <a:fillRect/>
                      </a:stretch>
                    </p:blipFill>
                    <p:spPr>
                      <a:xfrm>
                        <a:off x="6309591" y="197081"/>
                        <a:ext cx="612675" cy="392112"/>
                      </a:xfrm>
                      <a:prstGeom prst="rect">
                        <a:avLst/>
                      </a:prstGeom>
                    </p:spPr>
                  </p:pic>
                </p:oleObj>
              </mc:Fallback>
            </mc:AlternateContent>
          </a:graphicData>
        </a:graphic>
      </p:graphicFrame>
      <p:graphicFrame>
        <p:nvGraphicFramePr>
          <p:cNvPr id="60" name="对象 59">
            <a:extLst>
              <a:ext uri="{FF2B5EF4-FFF2-40B4-BE49-F238E27FC236}">
                <a16:creationId xmlns:a16="http://schemas.microsoft.com/office/drawing/2014/main" id="{CAEDA766-A7AA-F93F-7523-EC9818B40291}"/>
              </a:ext>
            </a:extLst>
          </p:cNvPr>
          <p:cNvGraphicFramePr>
            <a:graphicFrameLocks noChangeAspect="1"/>
          </p:cNvGraphicFramePr>
          <p:nvPr>
            <p:extLst>
              <p:ext uri="{D42A27DB-BD31-4B8C-83A1-F6EECF244321}">
                <p14:modId xmlns:p14="http://schemas.microsoft.com/office/powerpoint/2010/main" val="1538517369"/>
              </p:ext>
            </p:extLst>
          </p:nvPr>
        </p:nvGraphicFramePr>
        <p:xfrm>
          <a:off x="6200880" y="1224569"/>
          <a:ext cx="482600" cy="314325"/>
        </p:xfrm>
        <a:graphic>
          <a:graphicData uri="http://schemas.openxmlformats.org/presentationml/2006/ole">
            <mc:AlternateContent xmlns:mc="http://schemas.openxmlformats.org/markup-compatibility/2006">
              <mc:Choice xmlns:v="urn:schemas-microsoft-com:vml" Requires="v">
                <p:oleObj spid="_x0000_s16411" name="Equation" r:id="rId7" imgW="483156" imgH="313931" progId="Equation.DSMT4">
                  <p:embed/>
                </p:oleObj>
              </mc:Choice>
              <mc:Fallback>
                <p:oleObj name="Equation" r:id="rId7" imgW="483156" imgH="313931" progId="Equation.DSMT4">
                  <p:embed/>
                  <p:pic>
                    <p:nvPicPr>
                      <p:cNvPr id="0" name=""/>
                      <p:cNvPicPr/>
                      <p:nvPr/>
                    </p:nvPicPr>
                    <p:blipFill>
                      <a:blip r:embed="rId8"/>
                      <a:stretch>
                        <a:fillRect/>
                      </a:stretch>
                    </p:blipFill>
                    <p:spPr>
                      <a:xfrm>
                        <a:off x="6200880" y="1224569"/>
                        <a:ext cx="482600" cy="314325"/>
                      </a:xfrm>
                      <a:prstGeom prst="rect">
                        <a:avLst/>
                      </a:prstGeom>
                    </p:spPr>
                  </p:pic>
                </p:oleObj>
              </mc:Fallback>
            </mc:AlternateContent>
          </a:graphicData>
        </a:graphic>
      </p:graphicFrame>
      <p:cxnSp>
        <p:nvCxnSpPr>
          <p:cNvPr id="69" name="直接箭头连接符 68">
            <a:extLst>
              <a:ext uri="{FF2B5EF4-FFF2-40B4-BE49-F238E27FC236}">
                <a16:creationId xmlns:a16="http://schemas.microsoft.com/office/drawing/2014/main" id="{FBEB730E-F848-A5F1-7DD3-7C8E1279DA7B}"/>
              </a:ext>
            </a:extLst>
          </p:cNvPr>
          <p:cNvCxnSpPr>
            <a:cxnSpLocks/>
          </p:cNvCxnSpPr>
          <p:nvPr/>
        </p:nvCxnSpPr>
        <p:spPr>
          <a:xfrm flipV="1">
            <a:off x="7256777" y="850179"/>
            <a:ext cx="0" cy="4797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对象 72">
            <a:extLst>
              <a:ext uri="{FF2B5EF4-FFF2-40B4-BE49-F238E27FC236}">
                <a16:creationId xmlns:a16="http://schemas.microsoft.com/office/drawing/2014/main" id="{81025405-69B0-2F8C-5147-278A589572C2}"/>
              </a:ext>
            </a:extLst>
          </p:cNvPr>
          <p:cNvGraphicFramePr>
            <a:graphicFrameLocks noChangeAspect="1"/>
          </p:cNvGraphicFramePr>
          <p:nvPr>
            <p:extLst>
              <p:ext uri="{D42A27DB-BD31-4B8C-83A1-F6EECF244321}">
                <p14:modId xmlns:p14="http://schemas.microsoft.com/office/powerpoint/2010/main" val="2437047380"/>
              </p:ext>
            </p:extLst>
          </p:nvPr>
        </p:nvGraphicFramePr>
        <p:xfrm>
          <a:off x="452746" y="2493638"/>
          <a:ext cx="1725301" cy="500894"/>
        </p:xfrm>
        <a:graphic>
          <a:graphicData uri="http://schemas.openxmlformats.org/presentationml/2006/ole">
            <mc:AlternateContent xmlns:mc="http://schemas.openxmlformats.org/markup-compatibility/2006">
              <mc:Choice xmlns:v="urn:schemas-microsoft-com:vml" Requires="v">
                <p:oleObj spid="_x0000_s16412" name="Equation" r:id="rId9" imgW="787320" imgH="228600" progId="Equation.DSMT4">
                  <p:embed/>
                </p:oleObj>
              </mc:Choice>
              <mc:Fallback>
                <p:oleObj name="Equation" r:id="rId9" imgW="787320" imgH="228600" progId="Equation.DSMT4">
                  <p:embed/>
                  <p:pic>
                    <p:nvPicPr>
                      <p:cNvPr id="0" name=""/>
                      <p:cNvPicPr/>
                      <p:nvPr/>
                    </p:nvPicPr>
                    <p:blipFill>
                      <a:blip r:embed="rId10"/>
                      <a:stretch>
                        <a:fillRect/>
                      </a:stretch>
                    </p:blipFill>
                    <p:spPr>
                      <a:xfrm>
                        <a:off x="452746" y="2493638"/>
                        <a:ext cx="1725301" cy="500894"/>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F369F966-9852-65D7-4DCA-9E7CC3815919}"/>
              </a:ext>
            </a:extLst>
          </p:cNvPr>
          <p:cNvGraphicFramePr>
            <a:graphicFrameLocks noChangeAspect="1"/>
          </p:cNvGraphicFramePr>
          <p:nvPr>
            <p:extLst>
              <p:ext uri="{D42A27DB-BD31-4B8C-83A1-F6EECF244321}">
                <p14:modId xmlns:p14="http://schemas.microsoft.com/office/powerpoint/2010/main" val="2093344070"/>
              </p:ext>
            </p:extLst>
          </p:nvPr>
        </p:nvGraphicFramePr>
        <p:xfrm>
          <a:off x="2031283" y="2292885"/>
          <a:ext cx="1554884" cy="792686"/>
        </p:xfrm>
        <a:graphic>
          <a:graphicData uri="http://schemas.openxmlformats.org/presentationml/2006/ole">
            <mc:AlternateContent xmlns:mc="http://schemas.openxmlformats.org/markup-compatibility/2006">
              <mc:Choice xmlns:v="urn:schemas-microsoft-com:vml" Requires="v">
                <p:oleObj spid="_x0000_s16413" name="Equation" r:id="rId11" imgW="647640" imgH="330120" progId="Equation.DSMT4">
                  <p:embed/>
                </p:oleObj>
              </mc:Choice>
              <mc:Fallback>
                <p:oleObj name="Equation" r:id="rId11" imgW="647640" imgH="330120" progId="Equation.DSMT4">
                  <p:embed/>
                  <p:pic>
                    <p:nvPicPr>
                      <p:cNvPr id="0" name=""/>
                      <p:cNvPicPr/>
                      <p:nvPr/>
                    </p:nvPicPr>
                    <p:blipFill>
                      <a:blip r:embed="rId12"/>
                      <a:stretch>
                        <a:fillRect/>
                      </a:stretch>
                    </p:blipFill>
                    <p:spPr>
                      <a:xfrm>
                        <a:off x="2031283" y="2292885"/>
                        <a:ext cx="1554884" cy="792686"/>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D6B6B33B-2273-E07B-B2AA-B6A67FBC55BE}"/>
              </a:ext>
            </a:extLst>
          </p:cNvPr>
          <p:cNvGraphicFramePr>
            <a:graphicFrameLocks noChangeAspect="1"/>
          </p:cNvGraphicFramePr>
          <p:nvPr>
            <p:extLst>
              <p:ext uri="{D42A27DB-BD31-4B8C-83A1-F6EECF244321}">
                <p14:modId xmlns:p14="http://schemas.microsoft.com/office/powerpoint/2010/main" val="3563784176"/>
              </p:ext>
            </p:extLst>
          </p:nvPr>
        </p:nvGraphicFramePr>
        <p:xfrm>
          <a:off x="1282779" y="3159198"/>
          <a:ext cx="1178333" cy="627177"/>
        </p:xfrm>
        <a:graphic>
          <a:graphicData uri="http://schemas.openxmlformats.org/presentationml/2006/ole">
            <mc:AlternateContent xmlns:mc="http://schemas.openxmlformats.org/markup-compatibility/2006">
              <mc:Choice xmlns:v="urn:schemas-microsoft-com:vml" Requires="v">
                <p:oleObj spid="_x0000_s16414" name="Equation" r:id="rId13" imgW="787320" imgH="419040" progId="Equation.DSMT4">
                  <p:embed/>
                </p:oleObj>
              </mc:Choice>
              <mc:Fallback>
                <p:oleObj name="Equation" r:id="rId13" imgW="787320" imgH="419040" progId="Equation.DSMT4">
                  <p:embed/>
                  <p:pic>
                    <p:nvPicPr>
                      <p:cNvPr id="0" name=""/>
                      <p:cNvPicPr/>
                      <p:nvPr/>
                    </p:nvPicPr>
                    <p:blipFill>
                      <a:blip r:embed="rId14"/>
                      <a:stretch>
                        <a:fillRect/>
                      </a:stretch>
                    </p:blipFill>
                    <p:spPr>
                      <a:xfrm>
                        <a:off x="1282779" y="3159198"/>
                        <a:ext cx="1178333" cy="627177"/>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93ED4EA1-8E65-8486-A16E-87797FD2DDBD}"/>
              </a:ext>
            </a:extLst>
          </p:cNvPr>
          <p:cNvGraphicFramePr>
            <a:graphicFrameLocks noChangeAspect="1"/>
          </p:cNvGraphicFramePr>
          <p:nvPr>
            <p:extLst>
              <p:ext uri="{D42A27DB-BD31-4B8C-83A1-F6EECF244321}">
                <p14:modId xmlns:p14="http://schemas.microsoft.com/office/powerpoint/2010/main" val="3264219969"/>
              </p:ext>
            </p:extLst>
          </p:nvPr>
        </p:nvGraphicFramePr>
        <p:xfrm>
          <a:off x="2165827" y="3778182"/>
          <a:ext cx="1557812" cy="675052"/>
        </p:xfrm>
        <a:graphic>
          <a:graphicData uri="http://schemas.openxmlformats.org/presentationml/2006/ole">
            <mc:AlternateContent xmlns:mc="http://schemas.openxmlformats.org/markup-compatibility/2006">
              <mc:Choice xmlns:v="urn:schemas-microsoft-com:vml" Requires="v">
                <p:oleObj spid="_x0000_s16415" name="Equation" r:id="rId15" imgW="761760" imgH="330120" progId="Equation.DSMT4">
                  <p:embed/>
                </p:oleObj>
              </mc:Choice>
              <mc:Fallback>
                <p:oleObj name="Equation" r:id="rId15" imgW="761760" imgH="330120" progId="Equation.DSMT4">
                  <p:embed/>
                  <p:pic>
                    <p:nvPicPr>
                      <p:cNvPr id="0" name=""/>
                      <p:cNvPicPr/>
                      <p:nvPr/>
                    </p:nvPicPr>
                    <p:blipFill>
                      <a:blip r:embed="rId16"/>
                      <a:stretch>
                        <a:fillRect/>
                      </a:stretch>
                    </p:blipFill>
                    <p:spPr>
                      <a:xfrm>
                        <a:off x="2165827" y="3778182"/>
                        <a:ext cx="1557812" cy="675052"/>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47E1CC37-3616-EF79-4179-CD8DCC7EA9F2}"/>
              </a:ext>
            </a:extLst>
          </p:cNvPr>
          <p:cNvGraphicFramePr>
            <a:graphicFrameLocks noChangeAspect="1"/>
          </p:cNvGraphicFramePr>
          <p:nvPr>
            <p:extLst>
              <p:ext uri="{D42A27DB-BD31-4B8C-83A1-F6EECF244321}">
                <p14:modId xmlns:p14="http://schemas.microsoft.com/office/powerpoint/2010/main" val="2689550374"/>
              </p:ext>
            </p:extLst>
          </p:nvPr>
        </p:nvGraphicFramePr>
        <p:xfrm>
          <a:off x="3705881" y="3653999"/>
          <a:ext cx="1288232" cy="833562"/>
        </p:xfrm>
        <a:graphic>
          <a:graphicData uri="http://schemas.openxmlformats.org/presentationml/2006/ole">
            <mc:AlternateContent xmlns:mc="http://schemas.openxmlformats.org/markup-compatibility/2006">
              <mc:Choice xmlns:v="urn:schemas-microsoft-com:vml" Requires="v">
                <p:oleObj spid="_x0000_s16416" name="Equation" r:id="rId17" imgW="647640" imgH="419040" progId="Equation.DSMT4">
                  <p:embed/>
                </p:oleObj>
              </mc:Choice>
              <mc:Fallback>
                <p:oleObj name="Equation" r:id="rId17" imgW="647640" imgH="419040" progId="Equation.DSMT4">
                  <p:embed/>
                  <p:pic>
                    <p:nvPicPr>
                      <p:cNvPr id="0" name=""/>
                      <p:cNvPicPr/>
                      <p:nvPr/>
                    </p:nvPicPr>
                    <p:blipFill>
                      <a:blip r:embed="rId18"/>
                      <a:stretch>
                        <a:fillRect/>
                      </a:stretch>
                    </p:blipFill>
                    <p:spPr>
                      <a:xfrm>
                        <a:off x="3705881" y="3653999"/>
                        <a:ext cx="1288232" cy="833562"/>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A3E39935-BC79-DC39-8A6C-590B4B1CC727}"/>
              </a:ext>
            </a:extLst>
          </p:cNvPr>
          <p:cNvGraphicFramePr>
            <a:graphicFrameLocks noChangeAspect="1"/>
          </p:cNvGraphicFramePr>
          <p:nvPr>
            <p:extLst>
              <p:ext uri="{D42A27DB-BD31-4B8C-83A1-F6EECF244321}">
                <p14:modId xmlns:p14="http://schemas.microsoft.com/office/powerpoint/2010/main" val="1265063061"/>
              </p:ext>
            </p:extLst>
          </p:nvPr>
        </p:nvGraphicFramePr>
        <p:xfrm>
          <a:off x="2165827" y="4638028"/>
          <a:ext cx="524157" cy="303460"/>
        </p:xfrm>
        <a:graphic>
          <a:graphicData uri="http://schemas.openxmlformats.org/presentationml/2006/ole">
            <mc:AlternateContent xmlns:mc="http://schemas.openxmlformats.org/markup-compatibility/2006">
              <mc:Choice xmlns:v="urn:schemas-microsoft-com:vml" Requires="v">
                <p:oleObj spid="_x0000_s16417" name="Equation" r:id="rId19" imgW="241200" imgH="139680" progId="Equation.DSMT4">
                  <p:embed/>
                </p:oleObj>
              </mc:Choice>
              <mc:Fallback>
                <p:oleObj name="Equation" r:id="rId19" imgW="241200" imgH="139680" progId="Equation.DSMT4">
                  <p:embed/>
                  <p:pic>
                    <p:nvPicPr>
                      <p:cNvPr id="0" name=""/>
                      <p:cNvPicPr/>
                      <p:nvPr/>
                    </p:nvPicPr>
                    <p:blipFill>
                      <a:blip r:embed="rId20"/>
                      <a:stretch>
                        <a:fillRect/>
                      </a:stretch>
                    </p:blipFill>
                    <p:spPr>
                      <a:xfrm>
                        <a:off x="2165827" y="4638028"/>
                        <a:ext cx="524157" cy="303460"/>
                      </a:xfrm>
                      <a:prstGeom prst="rect">
                        <a:avLst/>
                      </a:prstGeom>
                    </p:spPr>
                  </p:pic>
                </p:oleObj>
              </mc:Fallback>
            </mc:AlternateContent>
          </a:graphicData>
        </a:graphic>
      </p:graphicFrame>
      <p:graphicFrame>
        <p:nvGraphicFramePr>
          <p:cNvPr id="80" name="对象 79">
            <a:extLst>
              <a:ext uri="{FF2B5EF4-FFF2-40B4-BE49-F238E27FC236}">
                <a16:creationId xmlns:a16="http://schemas.microsoft.com/office/drawing/2014/main" id="{69009C68-4FFB-3966-6173-AD1839895E3A}"/>
              </a:ext>
            </a:extLst>
          </p:cNvPr>
          <p:cNvGraphicFramePr>
            <a:graphicFrameLocks noChangeAspect="1"/>
          </p:cNvGraphicFramePr>
          <p:nvPr>
            <p:extLst>
              <p:ext uri="{D42A27DB-BD31-4B8C-83A1-F6EECF244321}">
                <p14:modId xmlns:p14="http://schemas.microsoft.com/office/powerpoint/2010/main" val="3973152139"/>
              </p:ext>
            </p:extLst>
          </p:nvPr>
        </p:nvGraphicFramePr>
        <p:xfrm>
          <a:off x="2694548" y="4453234"/>
          <a:ext cx="1029091" cy="581660"/>
        </p:xfrm>
        <a:graphic>
          <a:graphicData uri="http://schemas.openxmlformats.org/presentationml/2006/ole">
            <mc:AlternateContent xmlns:mc="http://schemas.openxmlformats.org/markup-compatibility/2006">
              <mc:Choice xmlns:v="urn:schemas-microsoft-com:vml" Requires="v">
                <p:oleObj spid="_x0000_s16418" name="Equation" r:id="rId21" imgW="583920" imgH="330120" progId="Equation.DSMT4">
                  <p:embed/>
                </p:oleObj>
              </mc:Choice>
              <mc:Fallback>
                <p:oleObj name="Equation" r:id="rId21" imgW="583920" imgH="330120" progId="Equation.DSMT4">
                  <p:embed/>
                  <p:pic>
                    <p:nvPicPr>
                      <p:cNvPr id="0" name=""/>
                      <p:cNvPicPr/>
                      <p:nvPr/>
                    </p:nvPicPr>
                    <p:blipFill>
                      <a:blip r:embed="rId22"/>
                      <a:stretch>
                        <a:fillRect/>
                      </a:stretch>
                    </p:blipFill>
                    <p:spPr>
                      <a:xfrm>
                        <a:off x="2694548" y="4453234"/>
                        <a:ext cx="1029091" cy="581660"/>
                      </a:xfrm>
                      <a:prstGeom prst="rect">
                        <a:avLst/>
                      </a:prstGeom>
                    </p:spPr>
                  </p:pic>
                </p:oleObj>
              </mc:Fallback>
            </mc:AlternateContent>
          </a:graphicData>
        </a:graphic>
      </p:graphicFrame>
      <p:grpSp>
        <p:nvGrpSpPr>
          <p:cNvPr id="104" name="组合 103">
            <a:extLst>
              <a:ext uri="{FF2B5EF4-FFF2-40B4-BE49-F238E27FC236}">
                <a16:creationId xmlns:a16="http://schemas.microsoft.com/office/drawing/2014/main" id="{24DF2C22-FAA9-7B70-3A61-EA22A0CE123B}"/>
              </a:ext>
            </a:extLst>
          </p:cNvPr>
          <p:cNvGrpSpPr/>
          <p:nvPr/>
        </p:nvGrpSpPr>
        <p:grpSpPr>
          <a:xfrm>
            <a:off x="2161263" y="5092337"/>
            <a:ext cx="1537343" cy="693737"/>
            <a:chOff x="2010676" y="5879380"/>
            <a:chExt cx="1537343" cy="693737"/>
          </a:xfrm>
        </p:grpSpPr>
        <p:graphicFrame>
          <p:nvGraphicFramePr>
            <p:cNvPr id="81" name="对象 80">
              <a:extLst>
                <a:ext uri="{FF2B5EF4-FFF2-40B4-BE49-F238E27FC236}">
                  <a16:creationId xmlns:a16="http://schemas.microsoft.com/office/drawing/2014/main" id="{5594E2A1-85E1-BB6A-C08A-950A3E39BF85}"/>
                </a:ext>
              </a:extLst>
            </p:cNvPr>
            <p:cNvGraphicFramePr>
              <a:graphicFrameLocks noChangeAspect="1"/>
            </p:cNvGraphicFramePr>
            <p:nvPr>
              <p:extLst>
                <p:ext uri="{D42A27DB-BD31-4B8C-83A1-F6EECF244321}">
                  <p14:modId xmlns:p14="http://schemas.microsoft.com/office/powerpoint/2010/main" val="2882015395"/>
                </p:ext>
              </p:extLst>
            </p:nvPr>
          </p:nvGraphicFramePr>
          <p:xfrm>
            <a:off x="2010676" y="6074519"/>
            <a:ext cx="524157" cy="303460"/>
          </p:xfrm>
          <a:graphic>
            <a:graphicData uri="http://schemas.openxmlformats.org/presentationml/2006/ole">
              <mc:AlternateContent xmlns:mc="http://schemas.openxmlformats.org/markup-compatibility/2006">
                <mc:Choice xmlns:v="urn:schemas-microsoft-com:vml" Requires="v">
                  <p:oleObj spid="_x0000_s16419" name="Equation" r:id="rId23" imgW="241200" imgH="139680" progId="Equation.DSMT4">
                    <p:embed/>
                  </p:oleObj>
                </mc:Choice>
                <mc:Fallback>
                  <p:oleObj name="Equation" r:id="rId23" imgW="241200" imgH="139680" progId="Equation.DSMT4">
                    <p:embed/>
                    <p:pic>
                      <p:nvPicPr>
                        <p:cNvPr id="78" name="对象 77">
                          <a:extLst>
                            <a:ext uri="{FF2B5EF4-FFF2-40B4-BE49-F238E27FC236}">
                              <a16:creationId xmlns:a16="http://schemas.microsoft.com/office/drawing/2014/main" id="{A3E39935-BC79-DC39-8A6C-590B4B1CC727}"/>
                            </a:ext>
                          </a:extLst>
                        </p:cNvPr>
                        <p:cNvPicPr/>
                        <p:nvPr/>
                      </p:nvPicPr>
                      <p:blipFill>
                        <a:blip r:embed="rId20"/>
                        <a:stretch>
                          <a:fillRect/>
                        </a:stretch>
                      </p:blipFill>
                      <p:spPr>
                        <a:xfrm>
                          <a:off x="2010676" y="6074519"/>
                          <a:ext cx="524157" cy="303460"/>
                        </a:xfrm>
                        <a:prstGeom prst="rect">
                          <a:avLst/>
                        </a:prstGeom>
                      </p:spPr>
                    </p:pic>
                  </p:oleObj>
                </mc:Fallback>
              </mc:AlternateContent>
            </a:graphicData>
          </a:graphic>
        </p:graphicFrame>
        <p:graphicFrame>
          <p:nvGraphicFramePr>
            <p:cNvPr id="82" name="对象 81">
              <a:extLst>
                <a:ext uri="{FF2B5EF4-FFF2-40B4-BE49-F238E27FC236}">
                  <a16:creationId xmlns:a16="http://schemas.microsoft.com/office/drawing/2014/main" id="{539F8732-D9AE-5E68-A492-599FCF75CE5A}"/>
                </a:ext>
              </a:extLst>
            </p:cNvPr>
            <p:cNvGraphicFramePr>
              <a:graphicFrameLocks noChangeAspect="1"/>
            </p:cNvGraphicFramePr>
            <p:nvPr>
              <p:extLst>
                <p:ext uri="{D42A27DB-BD31-4B8C-83A1-F6EECF244321}">
                  <p14:modId xmlns:p14="http://schemas.microsoft.com/office/powerpoint/2010/main" val="1487786255"/>
                </p:ext>
              </p:extLst>
            </p:nvPr>
          </p:nvGraphicFramePr>
          <p:xfrm>
            <a:off x="2451056" y="5879380"/>
            <a:ext cx="1096963" cy="693737"/>
          </p:xfrm>
          <a:graphic>
            <a:graphicData uri="http://schemas.openxmlformats.org/presentationml/2006/ole">
              <mc:AlternateContent xmlns:mc="http://schemas.openxmlformats.org/markup-compatibility/2006">
                <mc:Choice xmlns:v="urn:schemas-microsoft-com:vml" Requires="v">
                  <p:oleObj spid="_x0000_s16420" name="Equation" r:id="rId24" imgW="622080" imgH="393480" progId="Equation.DSMT4">
                    <p:embed/>
                  </p:oleObj>
                </mc:Choice>
                <mc:Fallback>
                  <p:oleObj name="Equation" r:id="rId24" imgW="622080" imgH="393480" progId="Equation.DSMT4">
                    <p:embed/>
                    <p:pic>
                      <p:nvPicPr>
                        <p:cNvPr id="80" name="对象 79">
                          <a:extLst>
                            <a:ext uri="{FF2B5EF4-FFF2-40B4-BE49-F238E27FC236}">
                              <a16:creationId xmlns:a16="http://schemas.microsoft.com/office/drawing/2014/main" id="{69009C68-4FFB-3966-6173-AD1839895E3A}"/>
                            </a:ext>
                          </a:extLst>
                        </p:cNvPr>
                        <p:cNvPicPr/>
                        <p:nvPr/>
                      </p:nvPicPr>
                      <p:blipFill>
                        <a:blip r:embed="rId25"/>
                        <a:stretch>
                          <a:fillRect/>
                        </a:stretch>
                      </p:blipFill>
                      <p:spPr>
                        <a:xfrm>
                          <a:off x="2451056" y="5879380"/>
                          <a:ext cx="1096963" cy="693737"/>
                        </a:xfrm>
                        <a:prstGeom prst="rect">
                          <a:avLst/>
                        </a:prstGeom>
                      </p:spPr>
                    </p:pic>
                  </p:oleObj>
                </mc:Fallback>
              </mc:AlternateContent>
            </a:graphicData>
          </a:graphic>
        </p:graphicFrame>
      </p:grpSp>
      <p:graphicFrame>
        <p:nvGraphicFramePr>
          <p:cNvPr id="83" name="对象 82">
            <a:extLst>
              <a:ext uri="{FF2B5EF4-FFF2-40B4-BE49-F238E27FC236}">
                <a16:creationId xmlns:a16="http://schemas.microsoft.com/office/drawing/2014/main" id="{3C72F325-3D28-822B-3C32-F7E50122145B}"/>
              </a:ext>
            </a:extLst>
          </p:cNvPr>
          <p:cNvGraphicFramePr>
            <a:graphicFrameLocks noChangeAspect="1"/>
          </p:cNvGraphicFramePr>
          <p:nvPr>
            <p:extLst>
              <p:ext uri="{D42A27DB-BD31-4B8C-83A1-F6EECF244321}">
                <p14:modId xmlns:p14="http://schemas.microsoft.com/office/powerpoint/2010/main" val="3920186602"/>
              </p:ext>
            </p:extLst>
          </p:nvPr>
        </p:nvGraphicFramePr>
        <p:xfrm>
          <a:off x="3744687" y="5248036"/>
          <a:ext cx="977900" cy="342900"/>
        </p:xfrm>
        <a:graphic>
          <a:graphicData uri="http://schemas.openxmlformats.org/presentationml/2006/ole">
            <mc:AlternateContent xmlns:mc="http://schemas.openxmlformats.org/markup-compatibility/2006">
              <mc:Choice xmlns:v="urn:schemas-microsoft-com:vml" Requires="v">
                <p:oleObj spid="_x0000_s16421" name="Equation" r:id="rId26" imgW="507960" imgH="177480" progId="Equation.DSMT4">
                  <p:embed/>
                </p:oleObj>
              </mc:Choice>
              <mc:Fallback>
                <p:oleObj name="Equation" r:id="rId26" imgW="507960" imgH="177480" progId="Equation.DSMT4">
                  <p:embed/>
                  <p:pic>
                    <p:nvPicPr>
                      <p:cNvPr id="0" name=""/>
                      <p:cNvPicPr/>
                      <p:nvPr/>
                    </p:nvPicPr>
                    <p:blipFill>
                      <a:blip r:embed="rId27"/>
                      <a:stretch>
                        <a:fillRect/>
                      </a:stretch>
                    </p:blipFill>
                    <p:spPr>
                      <a:xfrm>
                        <a:off x="3744687" y="5248036"/>
                        <a:ext cx="977900" cy="342900"/>
                      </a:xfrm>
                      <a:prstGeom prst="rect">
                        <a:avLst/>
                      </a:prstGeom>
                    </p:spPr>
                  </p:pic>
                </p:oleObj>
              </mc:Fallback>
            </mc:AlternateContent>
          </a:graphicData>
        </a:graphic>
      </p:graphicFrame>
      <p:grpSp>
        <p:nvGrpSpPr>
          <p:cNvPr id="105" name="组合 104">
            <a:extLst>
              <a:ext uri="{FF2B5EF4-FFF2-40B4-BE49-F238E27FC236}">
                <a16:creationId xmlns:a16="http://schemas.microsoft.com/office/drawing/2014/main" id="{49311B7E-5C2A-E560-AA5E-F4921413B4E6}"/>
              </a:ext>
            </a:extLst>
          </p:cNvPr>
          <p:cNvGrpSpPr/>
          <p:nvPr/>
        </p:nvGrpSpPr>
        <p:grpSpPr>
          <a:xfrm>
            <a:off x="5434021" y="2209720"/>
            <a:ext cx="3207519" cy="3378466"/>
            <a:chOff x="5265681" y="3145505"/>
            <a:chExt cx="3207519" cy="3378466"/>
          </a:xfrm>
        </p:grpSpPr>
        <p:graphicFrame>
          <p:nvGraphicFramePr>
            <p:cNvPr id="85" name="对象 84">
              <a:extLst>
                <a:ext uri="{FF2B5EF4-FFF2-40B4-BE49-F238E27FC236}">
                  <a16:creationId xmlns:a16="http://schemas.microsoft.com/office/drawing/2014/main" id="{937E8E51-28DE-6822-DA38-F5D3B1502285}"/>
                </a:ext>
              </a:extLst>
            </p:cNvPr>
            <p:cNvGraphicFramePr>
              <a:graphicFrameLocks noChangeAspect="1"/>
            </p:cNvGraphicFramePr>
            <p:nvPr>
              <p:extLst>
                <p:ext uri="{D42A27DB-BD31-4B8C-83A1-F6EECF244321}">
                  <p14:modId xmlns:p14="http://schemas.microsoft.com/office/powerpoint/2010/main" val="3708666641"/>
                </p:ext>
              </p:extLst>
            </p:nvPr>
          </p:nvGraphicFramePr>
          <p:xfrm>
            <a:off x="5265681" y="3145505"/>
            <a:ext cx="1919287" cy="792162"/>
          </p:xfrm>
          <a:graphic>
            <a:graphicData uri="http://schemas.openxmlformats.org/presentationml/2006/ole">
              <mc:AlternateContent xmlns:mc="http://schemas.openxmlformats.org/markup-compatibility/2006">
                <mc:Choice xmlns:v="urn:schemas-microsoft-com:vml" Requires="v">
                  <p:oleObj spid="_x0000_s16422" name="Equation" r:id="rId28" imgW="799920" imgH="330120" progId="Equation.DSMT4">
                    <p:embed/>
                  </p:oleObj>
                </mc:Choice>
                <mc:Fallback>
                  <p:oleObj name="Equation" r:id="rId28" imgW="799920" imgH="330120" progId="Equation.DSMT4">
                    <p:embed/>
                    <p:pic>
                      <p:nvPicPr>
                        <p:cNvPr id="74" name="对象 73">
                          <a:extLst>
                            <a:ext uri="{FF2B5EF4-FFF2-40B4-BE49-F238E27FC236}">
                              <a16:creationId xmlns:a16="http://schemas.microsoft.com/office/drawing/2014/main" id="{F369F966-9852-65D7-4DCA-9E7CC3815919}"/>
                            </a:ext>
                          </a:extLst>
                        </p:cNvPr>
                        <p:cNvPicPr/>
                        <p:nvPr/>
                      </p:nvPicPr>
                      <p:blipFill>
                        <a:blip r:embed="rId29"/>
                        <a:stretch>
                          <a:fillRect/>
                        </a:stretch>
                      </p:blipFill>
                      <p:spPr>
                        <a:xfrm>
                          <a:off x="5265681" y="3145505"/>
                          <a:ext cx="1919287" cy="792162"/>
                        </a:xfrm>
                        <a:prstGeom prst="rect">
                          <a:avLst/>
                        </a:prstGeom>
                      </p:spPr>
                    </p:pic>
                  </p:oleObj>
                </mc:Fallback>
              </mc:AlternateContent>
            </a:graphicData>
          </a:graphic>
        </p:graphicFrame>
        <p:graphicFrame>
          <p:nvGraphicFramePr>
            <p:cNvPr id="87" name="对象 86">
              <a:extLst>
                <a:ext uri="{FF2B5EF4-FFF2-40B4-BE49-F238E27FC236}">
                  <a16:creationId xmlns:a16="http://schemas.microsoft.com/office/drawing/2014/main" id="{BC6803E0-DDFB-3CB9-B71E-0F8BE3F671BD}"/>
                </a:ext>
              </a:extLst>
            </p:cNvPr>
            <p:cNvGraphicFramePr>
              <a:graphicFrameLocks noChangeAspect="1"/>
            </p:cNvGraphicFramePr>
            <p:nvPr>
              <p:extLst>
                <p:ext uri="{D42A27DB-BD31-4B8C-83A1-F6EECF244321}">
                  <p14:modId xmlns:p14="http://schemas.microsoft.com/office/powerpoint/2010/main" val="967759077"/>
                </p:ext>
              </p:extLst>
            </p:nvPr>
          </p:nvGraphicFramePr>
          <p:xfrm>
            <a:off x="5648022" y="4003112"/>
            <a:ext cx="1557812" cy="675052"/>
          </p:xfrm>
          <a:graphic>
            <a:graphicData uri="http://schemas.openxmlformats.org/presentationml/2006/ole">
              <mc:AlternateContent xmlns:mc="http://schemas.openxmlformats.org/markup-compatibility/2006">
                <mc:Choice xmlns:v="urn:schemas-microsoft-com:vml" Requires="v">
                  <p:oleObj spid="_x0000_s16423" name="Equation" r:id="rId30" imgW="761760" imgH="330120" progId="Equation.DSMT4">
                    <p:embed/>
                  </p:oleObj>
                </mc:Choice>
                <mc:Fallback>
                  <p:oleObj name="Equation" r:id="rId30" imgW="761760" imgH="330120" progId="Equation.DSMT4">
                    <p:embed/>
                    <p:pic>
                      <p:nvPicPr>
                        <p:cNvPr id="76" name="对象 75">
                          <a:extLst>
                            <a:ext uri="{FF2B5EF4-FFF2-40B4-BE49-F238E27FC236}">
                              <a16:creationId xmlns:a16="http://schemas.microsoft.com/office/drawing/2014/main" id="{93ED4EA1-8E65-8486-A16E-87797FD2DDBD}"/>
                            </a:ext>
                          </a:extLst>
                        </p:cNvPr>
                        <p:cNvPicPr/>
                        <p:nvPr/>
                      </p:nvPicPr>
                      <p:blipFill>
                        <a:blip r:embed="rId16"/>
                        <a:stretch>
                          <a:fillRect/>
                        </a:stretch>
                      </p:blipFill>
                      <p:spPr>
                        <a:xfrm>
                          <a:off x="5648022" y="4003112"/>
                          <a:ext cx="1557812" cy="675052"/>
                        </a:xfrm>
                        <a:prstGeom prst="rect">
                          <a:avLst/>
                        </a:prstGeom>
                      </p:spPr>
                    </p:pic>
                  </p:oleObj>
                </mc:Fallback>
              </mc:AlternateContent>
            </a:graphicData>
          </a:graphic>
        </p:graphicFrame>
        <p:graphicFrame>
          <p:nvGraphicFramePr>
            <p:cNvPr id="88" name="对象 87">
              <a:extLst>
                <a:ext uri="{FF2B5EF4-FFF2-40B4-BE49-F238E27FC236}">
                  <a16:creationId xmlns:a16="http://schemas.microsoft.com/office/drawing/2014/main" id="{317890CD-4E2C-D911-4BA5-C3CA9A143587}"/>
                </a:ext>
              </a:extLst>
            </p:cNvPr>
            <p:cNvGraphicFramePr>
              <a:graphicFrameLocks noChangeAspect="1"/>
            </p:cNvGraphicFramePr>
            <p:nvPr>
              <p:extLst>
                <p:ext uri="{D42A27DB-BD31-4B8C-83A1-F6EECF244321}">
                  <p14:modId xmlns:p14="http://schemas.microsoft.com/office/powerpoint/2010/main" val="759633143"/>
                </p:ext>
              </p:extLst>
            </p:nvPr>
          </p:nvGraphicFramePr>
          <p:xfrm>
            <a:off x="7184968" y="3906602"/>
            <a:ext cx="1288232" cy="833562"/>
          </p:xfrm>
          <a:graphic>
            <a:graphicData uri="http://schemas.openxmlformats.org/presentationml/2006/ole">
              <mc:AlternateContent xmlns:mc="http://schemas.openxmlformats.org/markup-compatibility/2006">
                <mc:Choice xmlns:v="urn:schemas-microsoft-com:vml" Requires="v">
                  <p:oleObj spid="_x0000_s16424" name="Equation" r:id="rId31" imgW="647640" imgH="419040" progId="Equation.DSMT4">
                    <p:embed/>
                  </p:oleObj>
                </mc:Choice>
                <mc:Fallback>
                  <p:oleObj name="Equation" r:id="rId31" imgW="647640" imgH="419040" progId="Equation.DSMT4">
                    <p:embed/>
                    <p:pic>
                      <p:nvPicPr>
                        <p:cNvPr id="77" name="对象 76">
                          <a:extLst>
                            <a:ext uri="{FF2B5EF4-FFF2-40B4-BE49-F238E27FC236}">
                              <a16:creationId xmlns:a16="http://schemas.microsoft.com/office/drawing/2014/main" id="{47E1CC37-3616-EF79-4179-CD8DCC7EA9F2}"/>
                            </a:ext>
                          </a:extLst>
                        </p:cNvPr>
                        <p:cNvPicPr/>
                        <p:nvPr/>
                      </p:nvPicPr>
                      <p:blipFill>
                        <a:blip r:embed="rId18"/>
                        <a:stretch>
                          <a:fillRect/>
                        </a:stretch>
                      </p:blipFill>
                      <p:spPr>
                        <a:xfrm>
                          <a:off x="7184968" y="3906602"/>
                          <a:ext cx="1288232" cy="833562"/>
                        </a:xfrm>
                        <a:prstGeom prst="rect">
                          <a:avLst/>
                        </a:prstGeom>
                      </p:spPr>
                    </p:pic>
                  </p:oleObj>
                </mc:Fallback>
              </mc:AlternateContent>
            </a:graphicData>
          </a:graphic>
        </p:graphicFrame>
        <p:graphicFrame>
          <p:nvGraphicFramePr>
            <p:cNvPr id="89" name="对象 88">
              <a:extLst>
                <a:ext uri="{FF2B5EF4-FFF2-40B4-BE49-F238E27FC236}">
                  <a16:creationId xmlns:a16="http://schemas.microsoft.com/office/drawing/2014/main" id="{C323288A-2998-854D-5AF1-0AEBB73030E1}"/>
                </a:ext>
              </a:extLst>
            </p:cNvPr>
            <p:cNvGraphicFramePr>
              <a:graphicFrameLocks noChangeAspect="1"/>
            </p:cNvGraphicFramePr>
            <p:nvPr>
              <p:extLst>
                <p:ext uri="{D42A27DB-BD31-4B8C-83A1-F6EECF244321}">
                  <p14:modId xmlns:p14="http://schemas.microsoft.com/office/powerpoint/2010/main" val="3558442600"/>
                </p:ext>
              </p:extLst>
            </p:nvPr>
          </p:nvGraphicFramePr>
          <p:xfrm>
            <a:off x="5648022" y="4857823"/>
            <a:ext cx="524157" cy="303460"/>
          </p:xfrm>
          <a:graphic>
            <a:graphicData uri="http://schemas.openxmlformats.org/presentationml/2006/ole">
              <mc:AlternateContent xmlns:mc="http://schemas.openxmlformats.org/markup-compatibility/2006">
                <mc:Choice xmlns:v="urn:schemas-microsoft-com:vml" Requires="v">
                  <p:oleObj spid="_x0000_s16425" name="Equation" r:id="rId32" imgW="241200" imgH="139680" progId="Equation.DSMT4">
                    <p:embed/>
                  </p:oleObj>
                </mc:Choice>
                <mc:Fallback>
                  <p:oleObj name="Equation" r:id="rId32" imgW="241200" imgH="139680" progId="Equation.DSMT4">
                    <p:embed/>
                    <p:pic>
                      <p:nvPicPr>
                        <p:cNvPr id="78" name="对象 77">
                          <a:extLst>
                            <a:ext uri="{FF2B5EF4-FFF2-40B4-BE49-F238E27FC236}">
                              <a16:creationId xmlns:a16="http://schemas.microsoft.com/office/drawing/2014/main" id="{A3E39935-BC79-DC39-8A6C-590B4B1CC727}"/>
                            </a:ext>
                          </a:extLst>
                        </p:cNvPr>
                        <p:cNvPicPr/>
                        <p:nvPr/>
                      </p:nvPicPr>
                      <p:blipFill>
                        <a:blip r:embed="rId20"/>
                        <a:stretch>
                          <a:fillRect/>
                        </a:stretch>
                      </p:blipFill>
                      <p:spPr>
                        <a:xfrm>
                          <a:off x="5648022" y="4857823"/>
                          <a:ext cx="524157" cy="303460"/>
                        </a:xfrm>
                        <a:prstGeom prst="rect">
                          <a:avLst/>
                        </a:prstGeom>
                      </p:spPr>
                    </p:pic>
                  </p:oleObj>
                </mc:Fallback>
              </mc:AlternateContent>
            </a:graphicData>
          </a:graphic>
        </p:graphicFrame>
        <p:graphicFrame>
          <p:nvGraphicFramePr>
            <p:cNvPr id="90" name="对象 89">
              <a:extLst>
                <a:ext uri="{FF2B5EF4-FFF2-40B4-BE49-F238E27FC236}">
                  <a16:creationId xmlns:a16="http://schemas.microsoft.com/office/drawing/2014/main" id="{ECF74717-DB3C-A53D-8033-65E9AEE3B701}"/>
                </a:ext>
              </a:extLst>
            </p:cNvPr>
            <p:cNvGraphicFramePr>
              <a:graphicFrameLocks noChangeAspect="1"/>
            </p:cNvGraphicFramePr>
            <p:nvPr>
              <p:extLst>
                <p:ext uri="{D42A27DB-BD31-4B8C-83A1-F6EECF244321}">
                  <p14:modId xmlns:p14="http://schemas.microsoft.com/office/powerpoint/2010/main" val="1304057060"/>
                </p:ext>
              </p:extLst>
            </p:nvPr>
          </p:nvGraphicFramePr>
          <p:xfrm>
            <a:off x="6219769" y="4700301"/>
            <a:ext cx="1029091" cy="581660"/>
          </p:xfrm>
          <a:graphic>
            <a:graphicData uri="http://schemas.openxmlformats.org/presentationml/2006/ole">
              <mc:AlternateContent xmlns:mc="http://schemas.openxmlformats.org/markup-compatibility/2006">
                <mc:Choice xmlns:v="urn:schemas-microsoft-com:vml" Requires="v">
                  <p:oleObj spid="_x0000_s16426" name="Equation" r:id="rId33" imgW="583920" imgH="330120" progId="Equation.DSMT4">
                    <p:embed/>
                  </p:oleObj>
                </mc:Choice>
                <mc:Fallback>
                  <p:oleObj name="Equation" r:id="rId33" imgW="583920" imgH="330120" progId="Equation.DSMT4">
                    <p:embed/>
                    <p:pic>
                      <p:nvPicPr>
                        <p:cNvPr id="80" name="对象 79">
                          <a:extLst>
                            <a:ext uri="{FF2B5EF4-FFF2-40B4-BE49-F238E27FC236}">
                              <a16:creationId xmlns:a16="http://schemas.microsoft.com/office/drawing/2014/main" id="{69009C68-4FFB-3966-6173-AD1839895E3A}"/>
                            </a:ext>
                          </a:extLst>
                        </p:cNvPr>
                        <p:cNvPicPr/>
                        <p:nvPr/>
                      </p:nvPicPr>
                      <p:blipFill>
                        <a:blip r:embed="rId34"/>
                        <a:stretch>
                          <a:fillRect/>
                        </a:stretch>
                      </p:blipFill>
                      <p:spPr>
                        <a:xfrm>
                          <a:off x="6219769" y="4700301"/>
                          <a:ext cx="1029091" cy="581660"/>
                        </a:xfrm>
                        <a:prstGeom prst="rect">
                          <a:avLst/>
                        </a:prstGeom>
                      </p:spPr>
                    </p:pic>
                  </p:oleObj>
                </mc:Fallback>
              </mc:AlternateContent>
            </a:graphicData>
          </a:graphic>
        </p:graphicFrame>
        <p:graphicFrame>
          <p:nvGraphicFramePr>
            <p:cNvPr id="91" name="对象 90">
              <a:extLst>
                <a:ext uri="{FF2B5EF4-FFF2-40B4-BE49-F238E27FC236}">
                  <a16:creationId xmlns:a16="http://schemas.microsoft.com/office/drawing/2014/main" id="{7D56F134-5A9A-F3C7-1618-D2FE140F3A33}"/>
                </a:ext>
              </a:extLst>
            </p:cNvPr>
            <p:cNvGraphicFramePr>
              <a:graphicFrameLocks noChangeAspect="1"/>
            </p:cNvGraphicFramePr>
            <p:nvPr>
              <p:extLst>
                <p:ext uri="{D42A27DB-BD31-4B8C-83A1-F6EECF244321}">
                  <p14:modId xmlns:p14="http://schemas.microsoft.com/office/powerpoint/2010/main" val="3447500480"/>
                </p:ext>
              </p:extLst>
            </p:nvPr>
          </p:nvGraphicFramePr>
          <p:xfrm>
            <a:off x="5635626" y="5559102"/>
            <a:ext cx="524157" cy="303460"/>
          </p:xfrm>
          <a:graphic>
            <a:graphicData uri="http://schemas.openxmlformats.org/presentationml/2006/ole">
              <mc:AlternateContent xmlns:mc="http://schemas.openxmlformats.org/markup-compatibility/2006">
                <mc:Choice xmlns:v="urn:schemas-microsoft-com:vml" Requires="v">
                  <p:oleObj spid="_x0000_s16427" name="Equation" r:id="rId35" imgW="241200" imgH="139680" progId="Equation.DSMT4">
                    <p:embed/>
                  </p:oleObj>
                </mc:Choice>
                <mc:Fallback>
                  <p:oleObj name="Equation" r:id="rId35" imgW="241200" imgH="139680" progId="Equation.DSMT4">
                    <p:embed/>
                    <p:pic>
                      <p:nvPicPr>
                        <p:cNvPr id="81" name="对象 80">
                          <a:extLst>
                            <a:ext uri="{FF2B5EF4-FFF2-40B4-BE49-F238E27FC236}">
                              <a16:creationId xmlns:a16="http://schemas.microsoft.com/office/drawing/2014/main" id="{5594E2A1-85E1-BB6A-C08A-950A3E39BF85}"/>
                            </a:ext>
                          </a:extLst>
                        </p:cNvPr>
                        <p:cNvPicPr/>
                        <p:nvPr/>
                      </p:nvPicPr>
                      <p:blipFill>
                        <a:blip r:embed="rId20"/>
                        <a:stretch>
                          <a:fillRect/>
                        </a:stretch>
                      </p:blipFill>
                      <p:spPr>
                        <a:xfrm>
                          <a:off x="5635626" y="5559102"/>
                          <a:ext cx="524157" cy="303460"/>
                        </a:xfrm>
                        <a:prstGeom prst="rect">
                          <a:avLst/>
                        </a:prstGeom>
                      </p:spPr>
                    </p:pic>
                  </p:oleObj>
                </mc:Fallback>
              </mc:AlternateContent>
            </a:graphicData>
          </a:graphic>
        </p:graphicFrame>
        <p:graphicFrame>
          <p:nvGraphicFramePr>
            <p:cNvPr id="92" name="对象 91">
              <a:extLst>
                <a:ext uri="{FF2B5EF4-FFF2-40B4-BE49-F238E27FC236}">
                  <a16:creationId xmlns:a16="http://schemas.microsoft.com/office/drawing/2014/main" id="{47884F0C-7919-46C1-260D-7910D87523B5}"/>
                </a:ext>
              </a:extLst>
            </p:cNvPr>
            <p:cNvGraphicFramePr>
              <a:graphicFrameLocks noChangeAspect="1"/>
            </p:cNvGraphicFramePr>
            <p:nvPr>
              <p:extLst>
                <p:ext uri="{D42A27DB-BD31-4B8C-83A1-F6EECF244321}">
                  <p14:modId xmlns:p14="http://schemas.microsoft.com/office/powerpoint/2010/main" val="3309809265"/>
                </p:ext>
              </p:extLst>
            </p:nvPr>
          </p:nvGraphicFramePr>
          <p:xfrm>
            <a:off x="6076006" y="5363963"/>
            <a:ext cx="1096963" cy="693737"/>
          </p:xfrm>
          <a:graphic>
            <a:graphicData uri="http://schemas.openxmlformats.org/presentationml/2006/ole">
              <mc:AlternateContent xmlns:mc="http://schemas.openxmlformats.org/markup-compatibility/2006">
                <mc:Choice xmlns:v="urn:schemas-microsoft-com:vml" Requires="v">
                  <p:oleObj spid="_x0000_s16428" name="Equation" r:id="rId36" imgW="622080" imgH="393480" progId="Equation.DSMT4">
                    <p:embed/>
                  </p:oleObj>
                </mc:Choice>
                <mc:Fallback>
                  <p:oleObj name="Equation" r:id="rId36" imgW="622080" imgH="393480" progId="Equation.DSMT4">
                    <p:embed/>
                    <p:pic>
                      <p:nvPicPr>
                        <p:cNvPr id="82" name="对象 81">
                          <a:extLst>
                            <a:ext uri="{FF2B5EF4-FFF2-40B4-BE49-F238E27FC236}">
                              <a16:creationId xmlns:a16="http://schemas.microsoft.com/office/drawing/2014/main" id="{539F8732-D9AE-5E68-A492-599FCF75CE5A}"/>
                            </a:ext>
                          </a:extLst>
                        </p:cNvPr>
                        <p:cNvPicPr/>
                        <p:nvPr/>
                      </p:nvPicPr>
                      <p:blipFill>
                        <a:blip r:embed="rId37"/>
                        <a:stretch>
                          <a:fillRect/>
                        </a:stretch>
                      </p:blipFill>
                      <p:spPr>
                        <a:xfrm>
                          <a:off x="6076006" y="5363963"/>
                          <a:ext cx="1096963" cy="693737"/>
                        </a:xfrm>
                        <a:prstGeom prst="rect">
                          <a:avLst/>
                        </a:prstGeom>
                      </p:spPr>
                    </p:pic>
                  </p:oleObj>
                </mc:Fallback>
              </mc:AlternateContent>
            </a:graphicData>
          </a:graphic>
        </p:graphicFrame>
        <p:graphicFrame>
          <p:nvGraphicFramePr>
            <p:cNvPr id="93" name="对象 92">
              <a:extLst>
                <a:ext uri="{FF2B5EF4-FFF2-40B4-BE49-F238E27FC236}">
                  <a16:creationId xmlns:a16="http://schemas.microsoft.com/office/drawing/2014/main" id="{FA62400E-123F-4F87-2EF0-70A1262DFB6A}"/>
                </a:ext>
              </a:extLst>
            </p:cNvPr>
            <p:cNvGraphicFramePr>
              <a:graphicFrameLocks noChangeAspect="1"/>
            </p:cNvGraphicFramePr>
            <p:nvPr>
              <p:extLst>
                <p:ext uri="{D42A27DB-BD31-4B8C-83A1-F6EECF244321}">
                  <p14:modId xmlns:p14="http://schemas.microsoft.com/office/powerpoint/2010/main" val="3581041887"/>
                </p:ext>
              </p:extLst>
            </p:nvPr>
          </p:nvGraphicFramePr>
          <p:xfrm>
            <a:off x="5640065" y="6113529"/>
            <a:ext cx="1170519" cy="410442"/>
          </p:xfrm>
          <a:graphic>
            <a:graphicData uri="http://schemas.openxmlformats.org/presentationml/2006/ole">
              <mc:AlternateContent xmlns:mc="http://schemas.openxmlformats.org/markup-compatibility/2006">
                <mc:Choice xmlns:v="urn:schemas-microsoft-com:vml" Requires="v">
                  <p:oleObj spid="_x0000_s16429" name="Equation" r:id="rId38" imgW="507960" imgH="177480" progId="Equation.DSMT4">
                    <p:embed/>
                  </p:oleObj>
                </mc:Choice>
                <mc:Fallback>
                  <p:oleObj name="Equation" r:id="rId38" imgW="507960" imgH="177480" progId="Equation.DSMT4">
                    <p:embed/>
                    <p:pic>
                      <p:nvPicPr>
                        <p:cNvPr id="83" name="对象 82">
                          <a:extLst>
                            <a:ext uri="{FF2B5EF4-FFF2-40B4-BE49-F238E27FC236}">
                              <a16:creationId xmlns:a16="http://schemas.microsoft.com/office/drawing/2014/main" id="{3C72F325-3D28-822B-3C32-F7E50122145B}"/>
                            </a:ext>
                          </a:extLst>
                        </p:cNvPr>
                        <p:cNvPicPr/>
                        <p:nvPr/>
                      </p:nvPicPr>
                      <p:blipFill>
                        <a:blip r:embed="rId39"/>
                        <a:stretch>
                          <a:fillRect/>
                        </a:stretch>
                      </p:blipFill>
                      <p:spPr>
                        <a:xfrm>
                          <a:off x="5640065" y="6113529"/>
                          <a:ext cx="1170519" cy="410442"/>
                        </a:xfrm>
                        <a:prstGeom prst="rect">
                          <a:avLst/>
                        </a:prstGeom>
                      </p:spPr>
                    </p:pic>
                  </p:oleObj>
                </mc:Fallback>
              </mc:AlternateContent>
            </a:graphicData>
          </a:graphic>
        </p:graphicFrame>
      </p:grpSp>
      <p:sp>
        <p:nvSpPr>
          <p:cNvPr id="94" name="箭头: 下 93">
            <a:extLst>
              <a:ext uri="{FF2B5EF4-FFF2-40B4-BE49-F238E27FC236}">
                <a16:creationId xmlns:a16="http://schemas.microsoft.com/office/drawing/2014/main" id="{FC803043-9C08-AE9E-4CB1-24AF921AAE77}"/>
              </a:ext>
            </a:extLst>
          </p:cNvPr>
          <p:cNvSpPr/>
          <p:nvPr/>
        </p:nvSpPr>
        <p:spPr>
          <a:xfrm>
            <a:off x="2601643" y="3186001"/>
            <a:ext cx="266018" cy="644169"/>
          </a:xfrm>
          <a:prstGeom prst="downArrow">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EC6D1D89-1F87-2643-3B22-869B276597F7}"/>
              </a:ext>
            </a:extLst>
          </p:cNvPr>
          <p:cNvSpPr/>
          <p:nvPr/>
        </p:nvSpPr>
        <p:spPr>
          <a:xfrm>
            <a:off x="2477616" y="1678900"/>
            <a:ext cx="66014" cy="668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96" name="椭圆 95">
            <a:extLst>
              <a:ext uri="{FF2B5EF4-FFF2-40B4-BE49-F238E27FC236}">
                <a16:creationId xmlns:a16="http://schemas.microsoft.com/office/drawing/2014/main" id="{733347EF-AC06-199C-295C-BADCB281B0A5}"/>
              </a:ext>
            </a:extLst>
          </p:cNvPr>
          <p:cNvSpPr/>
          <p:nvPr/>
        </p:nvSpPr>
        <p:spPr>
          <a:xfrm>
            <a:off x="2882568" y="1674544"/>
            <a:ext cx="66014" cy="668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97" name="文本框 96">
            <a:extLst>
              <a:ext uri="{FF2B5EF4-FFF2-40B4-BE49-F238E27FC236}">
                <a16:creationId xmlns:a16="http://schemas.microsoft.com/office/drawing/2014/main" id="{A3F4BDAB-FD77-5848-FF91-6F87323564C4}"/>
              </a:ext>
            </a:extLst>
          </p:cNvPr>
          <p:cNvSpPr txBox="1"/>
          <p:nvPr/>
        </p:nvSpPr>
        <p:spPr>
          <a:xfrm>
            <a:off x="2257654" y="1677794"/>
            <a:ext cx="338554" cy="461665"/>
          </a:xfrm>
          <a:prstGeom prst="rect">
            <a:avLst/>
          </a:prstGeom>
          <a:noFill/>
        </p:spPr>
        <p:txBody>
          <a:bodyPr wrap="none" rtlCol="0">
            <a:spAutoFit/>
          </a:bodyPr>
          <a:lstStyle/>
          <a:p>
            <a:r>
              <a:rPr lang="en-US" altLang="zh-CN" sz="2400" dirty="0"/>
              <a:t>+</a:t>
            </a:r>
            <a:endParaRPr lang="zh-CN" altLang="en-US" sz="2400" dirty="0"/>
          </a:p>
        </p:txBody>
      </p:sp>
      <p:sp>
        <p:nvSpPr>
          <p:cNvPr id="98" name="文本框 97">
            <a:extLst>
              <a:ext uri="{FF2B5EF4-FFF2-40B4-BE49-F238E27FC236}">
                <a16:creationId xmlns:a16="http://schemas.microsoft.com/office/drawing/2014/main" id="{4D0BB2D6-6A2D-5C98-2A17-CDAF10106D17}"/>
              </a:ext>
            </a:extLst>
          </p:cNvPr>
          <p:cNvSpPr txBox="1"/>
          <p:nvPr/>
        </p:nvSpPr>
        <p:spPr>
          <a:xfrm>
            <a:off x="2852167" y="1677886"/>
            <a:ext cx="279244" cy="461665"/>
          </a:xfrm>
          <a:prstGeom prst="rect">
            <a:avLst/>
          </a:prstGeom>
          <a:noFill/>
        </p:spPr>
        <p:txBody>
          <a:bodyPr wrap="none" rtlCol="0">
            <a:spAutoFit/>
          </a:bodyPr>
          <a:lstStyle/>
          <a:p>
            <a:r>
              <a:rPr lang="en-US" altLang="zh-CN" sz="2400" dirty="0"/>
              <a:t>-</a:t>
            </a:r>
            <a:endParaRPr lang="zh-CN" altLang="en-US" sz="2400" dirty="0"/>
          </a:p>
        </p:txBody>
      </p:sp>
      <p:sp>
        <p:nvSpPr>
          <p:cNvPr id="99" name="椭圆 98">
            <a:extLst>
              <a:ext uri="{FF2B5EF4-FFF2-40B4-BE49-F238E27FC236}">
                <a16:creationId xmlns:a16="http://schemas.microsoft.com/office/drawing/2014/main" id="{7604B980-6C83-A5A7-FB30-F9DB3B7B16E4}"/>
              </a:ext>
            </a:extLst>
          </p:cNvPr>
          <p:cNvSpPr/>
          <p:nvPr/>
        </p:nvSpPr>
        <p:spPr>
          <a:xfrm>
            <a:off x="5953997" y="1623677"/>
            <a:ext cx="66014" cy="668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100" name="椭圆 99">
            <a:extLst>
              <a:ext uri="{FF2B5EF4-FFF2-40B4-BE49-F238E27FC236}">
                <a16:creationId xmlns:a16="http://schemas.microsoft.com/office/drawing/2014/main" id="{6829B500-643E-8617-CAFD-C1809C87D495}"/>
              </a:ext>
            </a:extLst>
          </p:cNvPr>
          <p:cNvSpPr/>
          <p:nvPr/>
        </p:nvSpPr>
        <p:spPr>
          <a:xfrm>
            <a:off x="6358949" y="1628030"/>
            <a:ext cx="66014" cy="668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101" name="文本框 100">
            <a:extLst>
              <a:ext uri="{FF2B5EF4-FFF2-40B4-BE49-F238E27FC236}">
                <a16:creationId xmlns:a16="http://schemas.microsoft.com/office/drawing/2014/main" id="{812DF032-3181-685D-AB7B-C65F0B3D6C86}"/>
              </a:ext>
            </a:extLst>
          </p:cNvPr>
          <p:cNvSpPr txBox="1"/>
          <p:nvPr/>
        </p:nvSpPr>
        <p:spPr>
          <a:xfrm>
            <a:off x="5734035" y="1622571"/>
            <a:ext cx="338554" cy="461665"/>
          </a:xfrm>
          <a:prstGeom prst="rect">
            <a:avLst/>
          </a:prstGeom>
          <a:noFill/>
        </p:spPr>
        <p:txBody>
          <a:bodyPr wrap="none" rtlCol="0">
            <a:spAutoFit/>
          </a:bodyPr>
          <a:lstStyle/>
          <a:p>
            <a:r>
              <a:rPr lang="en-US" altLang="zh-CN" sz="2400" dirty="0"/>
              <a:t>+</a:t>
            </a:r>
            <a:endParaRPr lang="zh-CN" altLang="en-US" sz="2400" dirty="0"/>
          </a:p>
        </p:txBody>
      </p:sp>
      <p:sp>
        <p:nvSpPr>
          <p:cNvPr id="102" name="文本框 101">
            <a:extLst>
              <a:ext uri="{FF2B5EF4-FFF2-40B4-BE49-F238E27FC236}">
                <a16:creationId xmlns:a16="http://schemas.microsoft.com/office/drawing/2014/main" id="{49AC98BE-2014-171A-67D0-04F99E7F7CAD}"/>
              </a:ext>
            </a:extLst>
          </p:cNvPr>
          <p:cNvSpPr txBox="1"/>
          <p:nvPr/>
        </p:nvSpPr>
        <p:spPr>
          <a:xfrm>
            <a:off x="6341330" y="1626993"/>
            <a:ext cx="279244" cy="461665"/>
          </a:xfrm>
          <a:prstGeom prst="rect">
            <a:avLst/>
          </a:prstGeom>
          <a:noFill/>
        </p:spPr>
        <p:txBody>
          <a:bodyPr wrap="none" rtlCol="0">
            <a:spAutoFit/>
          </a:bodyPr>
          <a:lstStyle/>
          <a:p>
            <a:r>
              <a:rPr lang="en-US" altLang="zh-CN" sz="2400" dirty="0"/>
              <a:t>-</a:t>
            </a:r>
            <a:endParaRPr lang="zh-CN" altLang="en-US" sz="2400" dirty="0"/>
          </a:p>
        </p:txBody>
      </p:sp>
      <p:sp>
        <p:nvSpPr>
          <p:cNvPr id="106" name="文本框 105">
            <a:extLst>
              <a:ext uri="{FF2B5EF4-FFF2-40B4-BE49-F238E27FC236}">
                <a16:creationId xmlns:a16="http://schemas.microsoft.com/office/drawing/2014/main" id="{6B0191E5-854A-B707-886A-3490F6215A70}"/>
              </a:ext>
            </a:extLst>
          </p:cNvPr>
          <p:cNvSpPr txBox="1"/>
          <p:nvPr/>
        </p:nvSpPr>
        <p:spPr>
          <a:xfrm>
            <a:off x="515177" y="6042240"/>
            <a:ext cx="800219" cy="461665"/>
          </a:xfrm>
          <a:prstGeom prst="rect">
            <a:avLst/>
          </a:prstGeom>
          <a:noFill/>
        </p:spPr>
        <p:txBody>
          <a:bodyPr wrap="none" rtlCol="0">
            <a:spAutoFit/>
          </a:bodyPr>
          <a:lstStyle/>
          <a:p>
            <a:r>
              <a:rPr lang="zh-CN" altLang="en-US" sz="2400" dirty="0"/>
              <a:t>功率</a:t>
            </a:r>
          </a:p>
        </p:txBody>
      </p:sp>
      <p:graphicFrame>
        <p:nvGraphicFramePr>
          <p:cNvPr id="107" name="对象 106">
            <a:extLst>
              <a:ext uri="{FF2B5EF4-FFF2-40B4-BE49-F238E27FC236}">
                <a16:creationId xmlns:a16="http://schemas.microsoft.com/office/drawing/2014/main" id="{0DFF7220-E72E-0C04-CBF0-17BFB935B437}"/>
              </a:ext>
            </a:extLst>
          </p:cNvPr>
          <p:cNvGraphicFramePr>
            <a:graphicFrameLocks noChangeAspect="1"/>
          </p:cNvGraphicFramePr>
          <p:nvPr>
            <p:extLst>
              <p:ext uri="{D42A27DB-BD31-4B8C-83A1-F6EECF244321}">
                <p14:modId xmlns:p14="http://schemas.microsoft.com/office/powerpoint/2010/main" val="1850707283"/>
              </p:ext>
            </p:extLst>
          </p:nvPr>
        </p:nvGraphicFramePr>
        <p:xfrm>
          <a:off x="1852569" y="6042240"/>
          <a:ext cx="2192025" cy="403131"/>
        </p:xfrm>
        <a:graphic>
          <a:graphicData uri="http://schemas.openxmlformats.org/presentationml/2006/ole">
            <mc:AlternateContent xmlns:mc="http://schemas.openxmlformats.org/markup-compatibility/2006">
              <mc:Choice xmlns:v="urn:schemas-microsoft-com:vml" Requires="v">
                <p:oleObj spid="_x0000_s16430" name="Equation" r:id="rId40" imgW="1104840" imgH="203040" progId="Equation.DSMT4">
                  <p:embed/>
                </p:oleObj>
              </mc:Choice>
              <mc:Fallback>
                <p:oleObj name="Equation" r:id="rId40" imgW="1104840" imgH="203040" progId="Equation.DSMT4">
                  <p:embed/>
                  <p:pic>
                    <p:nvPicPr>
                      <p:cNvPr id="0" name=""/>
                      <p:cNvPicPr/>
                      <p:nvPr/>
                    </p:nvPicPr>
                    <p:blipFill>
                      <a:blip r:embed="rId41"/>
                      <a:stretch>
                        <a:fillRect/>
                      </a:stretch>
                    </p:blipFill>
                    <p:spPr>
                      <a:xfrm>
                        <a:off x="1852569" y="6042240"/>
                        <a:ext cx="2192025" cy="403131"/>
                      </a:xfrm>
                      <a:prstGeom prst="rect">
                        <a:avLst/>
                      </a:prstGeom>
                    </p:spPr>
                  </p:pic>
                </p:oleObj>
              </mc:Fallback>
            </mc:AlternateContent>
          </a:graphicData>
        </a:graphic>
      </p:graphicFrame>
      <p:graphicFrame>
        <p:nvGraphicFramePr>
          <p:cNvPr id="108" name="对象 107">
            <a:extLst>
              <a:ext uri="{FF2B5EF4-FFF2-40B4-BE49-F238E27FC236}">
                <a16:creationId xmlns:a16="http://schemas.microsoft.com/office/drawing/2014/main" id="{50CB8B26-DED9-02D6-AA9E-F56A73D3B7CC}"/>
              </a:ext>
            </a:extLst>
          </p:cNvPr>
          <p:cNvGraphicFramePr>
            <a:graphicFrameLocks noChangeAspect="1"/>
          </p:cNvGraphicFramePr>
          <p:nvPr>
            <p:extLst>
              <p:ext uri="{D42A27DB-BD31-4B8C-83A1-F6EECF244321}">
                <p14:modId xmlns:p14="http://schemas.microsoft.com/office/powerpoint/2010/main" val="769513685"/>
              </p:ext>
            </p:extLst>
          </p:nvPr>
        </p:nvGraphicFramePr>
        <p:xfrm>
          <a:off x="5676938" y="6019012"/>
          <a:ext cx="2231778" cy="410442"/>
        </p:xfrm>
        <a:graphic>
          <a:graphicData uri="http://schemas.openxmlformats.org/presentationml/2006/ole">
            <mc:AlternateContent xmlns:mc="http://schemas.openxmlformats.org/markup-compatibility/2006">
              <mc:Choice xmlns:v="urn:schemas-microsoft-com:vml" Requires="v">
                <p:oleObj spid="_x0000_s16431" name="Equation" r:id="rId42" imgW="1104840" imgH="203040" progId="Equation.DSMT4">
                  <p:embed/>
                </p:oleObj>
              </mc:Choice>
              <mc:Fallback>
                <p:oleObj name="Equation" r:id="rId42" imgW="1104840" imgH="203040" progId="Equation.DSMT4">
                  <p:embed/>
                  <p:pic>
                    <p:nvPicPr>
                      <p:cNvPr id="0" name=""/>
                      <p:cNvPicPr/>
                      <p:nvPr/>
                    </p:nvPicPr>
                    <p:blipFill>
                      <a:blip r:embed="rId43"/>
                      <a:stretch>
                        <a:fillRect/>
                      </a:stretch>
                    </p:blipFill>
                    <p:spPr>
                      <a:xfrm>
                        <a:off x="5676938" y="6019012"/>
                        <a:ext cx="2231778" cy="410442"/>
                      </a:xfrm>
                      <a:prstGeom prst="rect">
                        <a:avLst/>
                      </a:prstGeom>
                    </p:spPr>
                  </p:pic>
                </p:oleObj>
              </mc:Fallback>
            </mc:AlternateContent>
          </a:graphicData>
        </a:graphic>
      </p:graphicFrame>
    </p:spTree>
    <p:extLst>
      <p:ext uri="{BB962C8B-B14F-4D97-AF65-F5344CB8AC3E}">
        <p14:creationId xmlns:p14="http://schemas.microsoft.com/office/powerpoint/2010/main" val="18343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0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p:bldP spid="98" grpId="0"/>
      <p:bldP spid="10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8">
            <a:extLst>
              <a:ext uri="{FF2B5EF4-FFF2-40B4-BE49-F238E27FC236}">
                <a16:creationId xmlns:a16="http://schemas.microsoft.com/office/drawing/2014/main" id="{F0EEA8CB-2761-4D8B-8F09-E494E9E41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854199"/>
            <a:ext cx="25908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9">
            <a:extLst>
              <a:ext uri="{FF2B5EF4-FFF2-40B4-BE49-F238E27FC236}">
                <a16:creationId xmlns:a16="http://schemas.microsoft.com/office/drawing/2014/main" id="{DC986773-CC6C-42AC-B319-2C1CEAFCF6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237" y="844674"/>
            <a:ext cx="25908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11">
            <a:extLst>
              <a:ext uri="{FF2B5EF4-FFF2-40B4-BE49-F238E27FC236}">
                <a16:creationId xmlns:a16="http://schemas.microsoft.com/office/drawing/2014/main" id="{4F4387B8-6912-475F-B532-920A81DE7F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00" y="911349"/>
            <a:ext cx="300355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3" name="Object 14">
            <a:extLst>
              <a:ext uri="{FF2B5EF4-FFF2-40B4-BE49-F238E27FC236}">
                <a16:creationId xmlns:a16="http://schemas.microsoft.com/office/drawing/2014/main" id="{C576AA0B-A017-4340-AC1E-A393910B2BE4}"/>
              </a:ext>
            </a:extLst>
          </p:cNvPr>
          <p:cNvGraphicFramePr>
            <a:graphicFrameLocks noChangeAspect="1"/>
          </p:cNvGraphicFramePr>
          <p:nvPr/>
        </p:nvGraphicFramePr>
        <p:xfrm>
          <a:off x="122237" y="3808537"/>
          <a:ext cx="2819400" cy="1839912"/>
        </p:xfrm>
        <a:graphic>
          <a:graphicData uri="http://schemas.openxmlformats.org/presentationml/2006/ole">
            <mc:AlternateContent xmlns:mc="http://schemas.openxmlformats.org/markup-compatibility/2006">
              <mc:Choice xmlns:v="urn:schemas-microsoft-com:vml" Requires="v">
                <p:oleObj spid="_x0000_s17411" name="位图图像" r:id="rId7" imgW="2000000" imgH="1305107" progId="Paint.Picture">
                  <p:embed/>
                </p:oleObj>
              </mc:Choice>
              <mc:Fallback>
                <p:oleObj name="位图图像" r:id="rId7" imgW="2000000" imgH="1305107" progId="Paint.Picture">
                  <p:embed/>
                  <p:pic>
                    <p:nvPicPr>
                      <p:cNvPr id="37893" name="Object 14">
                        <a:extLst>
                          <a:ext uri="{FF2B5EF4-FFF2-40B4-BE49-F238E27FC236}">
                            <a16:creationId xmlns:a16="http://schemas.microsoft.com/office/drawing/2014/main" id="{C576AA0B-A017-4340-AC1E-A393910B2B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237" y="3808537"/>
                        <a:ext cx="2819400" cy="183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15">
            <a:extLst>
              <a:ext uri="{FF2B5EF4-FFF2-40B4-BE49-F238E27FC236}">
                <a16:creationId xmlns:a16="http://schemas.microsoft.com/office/drawing/2014/main" id="{91E3DEF3-FA67-49AA-8EC6-3CEC6C262CF4}"/>
              </a:ext>
            </a:extLst>
          </p:cNvPr>
          <p:cNvSpPr txBox="1">
            <a:spLocks noChangeArrowheads="1"/>
          </p:cNvSpPr>
          <p:nvPr/>
        </p:nvSpPr>
        <p:spPr bwMode="auto">
          <a:xfrm>
            <a:off x="-411163" y="3163218"/>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latin typeface="黑体" panose="02010609060101010101" pitchFamily="49" charset="-122"/>
                <a:ea typeface="黑体" panose="02010609060101010101" pitchFamily="49" charset="-122"/>
              </a:rPr>
              <a:t>丹聂耳电池 </a:t>
            </a:r>
          </a:p>
        </p:txBody>
      </p:sp>
      <p:sp>
        <p:nvSpPr>
          <p:cNvPr id="37895" name="Text Box 16">
            <a:extLst>
              <a:ext uri="{FF2B5EF4-FFF2-40B4-BE49-F238E27FC236}">
                <a16:creationId xmlns:a16="http://schemas.microsoft.com/office/drawing/2014/main" id="{E48FAE32-9E75-445D-8DA6-93991088B696}"/>
              </a:ext>
            </a:extLst>
          </p:cNvPr>
          <p:cNvSpPr txBox="1">
            <a:spLocks noChangeArrowheads="1"/>
          </p:cNvSpPr>
          <p:nvPr/>
        </p:nvSpPr>
        <p:spPr bwMode="auto">
          <a:xfrm>
            <a:off x="2560637" y="3146549"/>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黑体" panose="02010609060101010101" pitchFamily="49" charset="-122"/>
                <a:ea typeface="黑体" panose="02010609060101010101" pitchFamily="49" charset="-122"/>
              </a:rPr>
              <a:t>干电池结构示意图 </a:t>
            </a:r>
          </a:p>
        </p:txBody>
      </p:sp>
      <p:sp>
        <p:nvSpPr>
          <p:cNvPr id="37896" name="Text Box 17">
            <a:extLst>
              <a:ext uri="{FF2B5EF4-FFF2-40B4-BE49-F238E27FC236}">
                <a16:creationId xmlns:a16="http://schemas.microsoft.com/office/drawing/2014/main" id="{23EB8A26-C649-4ED9-8CF7-FE633517A1D1}"/>
              </a:ext>
            </a:extLst>
          </p:cNvPr>
          <p:cNvSpPr txBox="1">
            <a:spLocks noChangeArrowheads="1"/>
          </p:cNvSpPr>
          <p:nvPr/>
        </p:nvSpPr>
        <p:spPr bwMode="auto">
          <a:xfrm>
            <a:off x="5660935" y="3113212"/>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latin typeface="黑体" panose="02010609060101010101" pitchFamily="49" charset="-122"/>
                <a:ea typeface="黑体" panose="02010609060101010101" pitchFamily="49" charset="-122"/>
              </a:rPr>
              <a:t>温差电效应</a:t>
            </a:r>
            <a:r>
              <a:rPr lang="en-US" altLang="zh-CN" sz="2400" dirty="0">
                <a:latin typeface="黑体" panose="02010609060101010101" pitchFamily="49" charset="-122"/>
                <a:ea typeface="黑体" panose="02010609060101010101" pitchFamily="49" charset="-122"/>
              </a:rPr>
              <a:t> </a:t>
            </a:r>
          </a:p>
        </p:txBody>
      </p:sp>
      <p:sp>
        <p:nvSpPr>
          <p:cNvPr id="37897" name="Text Box 18">
            <a:extLst>
              <a:ext uri="{FF2B5EF4-FFF2-40B4-BE49-F238E27FC236}">
                <a16:creationId xmlns:a16="http://schemas.microsoft.com/office/drawing/2014/main" id="{59B96EC1-6511-4278-ACCB-F23FB4A3B6BB}"/>
              </a:ext>
            </a:extLst>
          </p:cNvPr>
          <p:cNvSpPr txBox="1">
            <a:spLocks noChangeArrowheads="1"/>
          </p:cNvSpPr>
          <p:nvPr/>
        </p:nvSpPr>
        <p:spPr bwMode="auto">
          <a:xfrm>
            <a:off x="-641350" y="571433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温差电堆示意图 </a:t>
            </a:r>
          </a:p>
        </p:txBody>
      </p:sp>
      <p:sp>
        <p:nvSpPr>
          <p:cNvPr id="37898" name="Text Box 4">
            <a:extLst>
              <a:ext uri="{FF2B5EF4-FFF2-40B4-BE49-F238E27FC236}">
                <a16:creationId xmlns:a16="http://schemas.microsoft.com/office/drawing/2014/main" id="{6C58E670-0DF4-4435-8F3E-E0ED7C396348}"/>
              </a:ext>
            </a:extLst>
          </p:cNvPr>
          <p:cNvSpPr txBox="1">
            <a:spLocks noChangeArrowheads="1"/>
          </p:cNvSpPr>
          <p:nvPr/>
        </p:nvSpPr>
        <p:spPr bwMode="auto">
          <a:xfrm>
            <a:off x="2682874" y="5730999"/>
            <a:ext cx="331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太阳能电池阵列 </a:t>
            </a:r>
          </a:p>
        </p:txBody>
      </p:sp>
      <p:sp>
        <p:nvSpPr>
          <p:cNvPr id="37899" name="Text Box 5">
            <a:extLst>
              <a:ext uri="{FF2B5EF4-FFF2-40B4-BE49-F238E27FC236}">
                <a16:creationId xmlns:a16="http://schemas.microsoft.com/office/drawing/2014/main" id="{E2877C68-728C-4720-BC58-AE067ECF8976}"/>
              </a:ext>
            </a:extLst>
          </p:cNvPr>
          <p:cNvSpPr txBox="1">
            <a:spLocks noChangeArrowheads="1"/>
          </p:cNvSpPr>
          <p:nvPr/>
        </p:nvSpPr>
        <p:spPr bwMode="auto">
          <a:xfrm>
            <a:off x="5660935" y="5634162"/>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核能电池示意图 </a:t>
            </a:r>
          </a:p>
        </p:txBody>
      </p:sp>
      <p:pic>
        <p:nvPicPr>
          <p:cNvPr id="37900" name="Picture 1">
            <a:extLst>
              <a:ext uri="{FF2B5EF4-FFF2-40B4-BE49-F238E27FC236}">
                <a16:creationId xmlns:a16="http://schemas.microsoft.com/office/drawing/2014/main" id="{EB584DEF-EFCE-4BE1-98EB-41E0564B64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7237" y="3863305"/>
            <a:ext cx="33432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2">
            <a:extLst>
              <a:ext uri="{FF2B5EF4-FFF2-40B4-BE49-F238E27FC236}">
                <a16:creationId xmlns:a16="http://schemas.microsoft.com/office/drawing/2014/main" id="{F5F92612-09A0-4DC1-A9B9-6188C92610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5162" y="4055394"/>
            <a:ext cx="25209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Slide Number Placeholder 1">
            <a:extLst>
              <a:ext uri="{FF2B5EF4-FFF2-40B4-BE49-F238E27FC236}">
                <a16:creationId xmlns:a16="http://schemas.microsoft.com/office/drawing/2014/main" id="{D8ADE3C1-C032-43F4-B52B-EB89FEE9226A}"/>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6E7A4E0F-73C4-4C96-9EF5-5251B728882D}" type="slidenum">
              <a:rPr lang="en-US" altLang="zh-CN" smtClean="0"/>
              <a:pPr>
                <a:spcBef>
                  <a:spcPct val="0"/>
                </a:spcBef>
                <a:buClrTx/>
                <a:buSzTx/>
                <a:buFontTx/>
                <a:buNone/>
              </a:pPr>
              <a:t>25</a:t>
            </a:fld>
            <a:endParaRPr kumimoji="0" lang="en-US" altLang="zh-CN" sz="1400"/>
          </a:p>
        </p:txBody>
      </p:sp>
      <p:sp>
        <p:nvSpPr>
          <p:cNvPr id="15" name="Rectangle 2">
            <a:extLst>
              <a:ext uri="{FF2B5EF4-FFF2-40B4-BE49-F238E27FC236}">
                <a16:creationId xmlns:a16="http://schemas.microsoft.com/office/drawing/2014/main" id="{87FB6F0C-DDC0-4F09-95DC-741C922181B6}"/>
              </a:ext>
            </a:extLst>
          </p:cNvPr>
          <p:cNvSpPr txBox="1">
            <a:spLocks noChangeArrowheads="1"/>
          </p:cNvSpPr>
          <p:nvPr/>
        </p:nvSpPr>
        <p:spPr>
          <a:xfrm>
            <a:off x="324490" y="69179"/>
            <a:ext cx="8162925" cy="646113"/>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a:lstStyle>
          <a:p>
            <a:pPr eaLnBrk="1" hangingPunct="1"/>
            <a:r>
              <a:rPr lang="en-US" altLang="zh-CN" sz="3600" b="1" kern="0" dirty="0">
                <a:solidFill>
                  <a:srgbClr val="0000FF"/>
                </a:solidFill>
                <a:latin typeface="黑体" panose="02010609060101010101" pitchFamily="49" charset="-122"/>
                <a:ea typeface="黑体" panose="02010609060101010101" pitchFamily="49" charset="-122"/>
              </a:rPr>
              <a:t>4</a:t>
            </a:r>
            <a:r>
              <a:rPr lang="zh-CN" altLang="en-US" sz="3600" b="1" kern="0" dirty="0">
                <a:solidFill>
                  <a:srgbClr val="0000FF"/>
                </a:solidFill>
                <a:latin typeface="黑体" panose="02010609060101010101" pitchFamily="49" charset="-122"/>
                <a:ea typeface="黑体" panose="02010609060101010101" pitchFamily="49" charset="-122"/>
              </a:rPr>
              <a:t>、常见的几种稳恒电源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920FEB3-332C-478E-95B5-44A208203186}"/>
              </a:ext>
            </a:extLst>
          </p:cNvPr>
          <p:cNvSpPr>
            <a:spLocks noGrp="1" noChangeArrowheads="1"/>
          </p:cNvSpPr>
          <p:nvPr>
            <p:ph type="title"/>
          </p:nvPr>
        </p:nvSpPr>
        <p:spPr>
          <a:xfrm>
            <a:off x="156822" y="132629"/>
            <a:ext cx="9124950" cy="554037"/>
          </a:xfrm>
        </p:spPr>
        <p:txBody>
          <a:bodyPr/>
          <a:lstStyle/>
          <a:p>
            <a:pPr eaLnBrk="1" hangingPunct="1"/>
            <a:r>
              <a:rPr lang="en-US" altLang="zh-CN" sz="3000" b="1" dirty="0">
                <a:solidFill>
                  <a:srgbClr val="0000FF"/>
                </a:solidFill>
                <a:latin typeface="黑体" panose="02010609060101010101" pitchFamily="49" charset="-122"/>
                <a:ea typeface="黑体" panose="02010609060101010101" pitchFamily="49" charset="-122"/>
              </a:rPr>
              <a:t>5</a:t>
            </a:r>
            <a:r>
              <a:rPr lang="zh-CN" altLang="en-US" sz="3000" b="1" dirty="0">
                <a:solidFill>
                  <a:srgbClr val="0000FF"/>
                </a:solidFill>
                <a:latin typeface="黑体" panose="02010609060101010101" pitchFamily="49" charset="-122"/>
                <a:ea typeface="黑体" panose="02010609060101010101" pitchFamily="49" charset="-122"/>
              </a:rPr>
              <a:t>、稳恒电路中电荷、静电场的作用 </a:t>
            </a:r>
          </a:p>
        </p:txBody>
      </p:sp>
      <p:sp>
        <p:nvSpPr>
          <p:cNvPr id="39939" name="Rectangle 3">
            <a:extLst>
              <a:ext uri="{FF2B5EF4-FFF2-40B4-BE49-F238E27FC236}">
                <a16:creationId xmlns:a16="http://schemas.microsoft.com/office/drawing/2014/main" id="{7D42C97F-8A41-44A0-87FE-68873EA52B61}"/>
              </a:ext>
            </a:extLst>
          </p:cNvPr>
          <p:cNvSpPr>
            <a:spLocks noGrp="1" noChangeArrowheads="1"/>
          </p:cNvSpPr>
          <p:nvPr>
            <p:ph type="body" idx="1"/>
          </p:nvPr>
        </p:nvSpPr>
        <p:spPr>
          <a:xfrm>
            <a:off x="156822" y="855438"/>
            <a:ext cx="8858250" cy="433387"/>
          </a:xfrm>
        </p:spPr>
        <p:txBody>
          <a:bodyPr lIns="0" tIns="0" rIns="0" bIns="0">
            <a:normAutofit/>
          </a:bodyPr>
          <a:lstStyle/>
          <a:p>
            <a:pPr eaLnBrk="1" hangingPunct="1">
              <a:lnSpc>
                <a:spcPct val="90000"/>
              </a:lnSpc>
              <a:buFont typeface="Wingdings" panose="05000000000000000000" pitchFamily="2" charset="2"/>
              <a:buNone/>
            </a:pPr>
            <a:r>
              <a:rPr lang="zh-CN" altLang="en-US" sz="2400" b="1" dirty="0">
                <a:solidFill>
                  <a:srgbClr val="0000CC"/>
                </a:solidFill>
                <a:latin typeface="黑体" panose="02010609060101010101" pitchFamily="49" charset="-122"/>
                <a:ea typeface="黑体" panose="02010609060101010101" pitchFamily="49" charset="-122"/>
              </a:rPr>
              <a:t>（1）电流场中，决定电场的电荷如何分布？ </a:t>
            </a:r>
          </a:p>
        </p:txBody>
      </p:sp>
      <p:sp>
        <p:nvSpPr>
          <p:cNvPr id="16" name="TextBox 7">
            <a:extLst>
              <a:ext uri="{FF2B5EF4-FFF2-40B4-BE49-F238E27FC236}">
                <a16:creationId xmlns:a16="http://schemas.microsoft.com/office/drawing/2014/main" id="{E2C416A7-5AB3-43F5-9E69-1CC188974681}"/>
              </a:ext>
            </a:extLst>
          </p:cNvPr>
          <p:cNvSpPr txBox="1">
            <a:spLocks noChangeArrowheads="1"/>
          </p:cNvSpPr>
          <p:nvPr/>
        </p:nvSpPr>
        <p:spPr bwMode="auto">
          <a:xfrm>
            <a:off x="373417" y="1456587"/>
            <a:ext cx="8181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电荷只能分布在导体的非均匀处，或分界面上。</a:t>
            </a:r>
          </a:p>
        </p:txBody>
      </p:sp>
      <p:sp>
        <p:nvSpPr>
          <p:cNvPr id="2" name="Rectangle 2">
            <a:extLst>
              <a:ext uri="{FF2B5EF4-FFF2-40B4-BE49-F238E27FC236}">
                <a16:creationId xmlns:a16="http://schemas.microsoft.com/office/drawing/2014/main" id="{EE529330-F471-56E0-0D95-46CECE374069}"/>
              </a:ext>
            </a:extLst>
          </p:cNvPr>
          <p:cNvSpPr>
            <a:spLocks noChangeArrowheads="1"/>
          </p:cNvSpPr>
          <p:nvPr/>
        </p:nvSpPr>
        <p:spPr bwMode="auto">
          <a:xfrm>
            <a:off x="323850" y="2986443"/>
            <a:ext cx="34512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均匀导体，</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σ</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是常数</a:t>
            </a:r>
          </a:p>
        </p:txBody>
      </p:sp>
      <p:sp>
        <p:nvSpPr>
          <p:cNvPr id="3" name="Rectangle 3">
            <a:extLst>
              <a:ext uri="{FF2B5EF4-FFF2-40B4-BE49-F238E27FC236}">
                <a16:creationId xmlns:a16="http://schemas.microsoft.com/office/drawing/2014/main" id="{1741163A-80BD-6B31-4DE6-D82FD1509EB1}"/>
              </a:ext>
            </a:extLst>
          </p:cNvPr>
          <p:cNvSpPr>
            <a:spLocks noChangeArrowheads="1"/>
          </p:cNvSpPr>
          <p:nvPr/>
        </p:nvSpPr>
        <p:spPr bwMode="auto">
          <a:xfrm>
            <a:off x="323850" y="2074901"/>
            <a:ext cx="667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0" lvl="1">
              <a:spcBef>
                <a:spcPct val="0"/>
              </a:spcBef>
              <a:buClrTx/>
              <a:buSzTx/>
              <a:buFontTx/>
              <a:buNone/>
            </a:pPr>
            <a:r>
              <a:rPr lang="zh-CN" altLang="en-US" sz="2400" b="1" dirty="0">
                <a:latin typeface="黑体" panose="02010609060101010101" pitchFamily="49" charset="-122"/>
                <a:ea typeface="黑体" panose="02010609060101010101" pitchFamily="49" charset="-122"/>
              </a:rPr>
              <a:t>证明：</a:t>
            </a:r>
          </a:p>
        </p:txBody>
      </p:sp>
      <p:graphicFrame>
        <p:nvGraphicFramePr>
          <p:cNvPr id="4" name="Object 4">
            <a:extLst>
              <a:ext uri="{FF2B5EF4-FFF2-40B4-BE49-F238E27FC236}">
                <a16:creationId xmlns:a16="http://schemas.microsoft.com/office/drawing/2014/main" id="{E197432F-87DB-5ADE-CFDD-D905D8FC6E6E}"/>
              </a:ext>
            </a:extLst>
          </p:cNvPr>
          <p:cNvGraphicFramePr>
            <a:graphicFrameLocks noChangeAspect="1"/>
          </p:cNvGraphicFramePr>
          <p:nvPr>
            <p:extLst>
              <p:ext uri="{D42A27DB-BD31-4B8C-83A1-F6EECF244321}">
                <p14:modId xmlns:p14="http://schemas.microsoft.com/office/powerpoint/2010/main" val="3226647294"/>
              </p:ext>
            </p:extLst>
          </p:nvPr>
        </p:nvGraphicFramePr>
        <p:xfrm>
          <a:off x="6905624" y="3029004"/>
          <a:ext cx="2236788" cy="447675"/>
        </p:xfrm>
        <a:graphic>
          <a:graphicData uri="http://schemas.openxmlformats.org/presentationml/2006/ole">
            <mc:AlternateContent xmlns:mc="http://schemas.openxmlformats.org/markup-compatibility/2006">
              <mc:Choice xmlns:v="urn:schemas-microsoft-com:vml" Requires="v">
                <p:oleObj spid="_x0000_s18440" name="公式" r:id="rId3" imgW="1016000" imgH="203200" progId="Equation.3">
                  <p:embed/>
                </p:oleObj>
              </mc:Choice>
              <mc:Fallback>
                <p:oleObj name="公式" r:id="rId3" imgW="1016000" imgH="203200" progId="Equation.3">
                  <p:embed/>
                  <p:pic>
                    <p:nvPicPr>
                      <p:cNvPr id="12" name="Object 4">
                        <a:extLst>
                          <a:ext uri="{FF2B5EF4-FFF2-40B4-BE49-F238E27FC236}">
                            <a16:creationId xmlns:a16="http://schemas.microsoft.com/office/drawing/2014/main" id="{1AAA604D-FC09-8EB4-AAB3-E2B3959C5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24" y="3029004"/>
                        <a:ext cx="2236788" cy="447675"/>
                      </a:xfrm>
                      <a:prstGeom prst="rect">
                        <a:avLst/>
                      </a:prstGeom>
                      <a:solidFill>
                        <a:schemeClr val="bg1"/>
                      </a:solidFill>
                      <a:ln>
                        <a:noFill/>
                      </a:ln>
                      <a:effectLst/>
                    </p:spPr>
                  </p:pic>
                </p:oleObj>
              </mc:Fallback>
            </mc:AlternateContent>
          </a:graphicData>
        </a:graphic>
      </p:graphicFrame>
      <p:graphicFrame>
        <p:nvGraphicFramePr>
          <p:cNvPr id="5" name="Object 6">
            <a:extLst>
              <a:ext uri="{FF2B5EF4-FFF2-40B4-BE49-F238E27FC236}">
                <a16:creationId xmlns:a16="http://schemas.microsoft.com/office/drawing/2014/main" id="{1C0B8B0A-A1E2-EAF3-17EA-E5BCB965C60B}"/>
              </a:ext>
            </a:extLst>
          </p:cNvPr>
          <p:cNvGraphicFramePr>
            <a:graphicFrameLocks noChangeAspect="1"/>
          </p:cNvGraphicFramePr>
          <p:nvPr>
            <p:extLst>
              <p:ext uri="{D42A27DB-BD31-4B8C-83A1-F6EECF244321}">
                <p14:modId xmlns:p14="http://schemas.microsoft.com/office/powerpoint/2010/main" val="1513904388"/>
              </p:ext>
            </p:extLst>
          </p:nvPr>
        </p:nvGraphicFramePr>
        <p:xfrm>
          <a:off x="1381125" y="2086014"/>
          <a:ext cx="3949700" cy="830262"/>
        </p:xfrm>
        <a:graphic>
          <a:graphicData uri="http://schemas.openxmlformats.org/presentationml/2006/ole">
            <mc:AlternateContent xmlns:mc="http://schemas.openxmlformats.org/markup-compatibility/2006">
              <mc:Choice xmlns:v="urn:schemas-microsoft-com:vml" Requires="v">
                <p:oleObj spid="_x0000_s18441" name="Equation" r:id="rId5" imgW="1816100" imgH="381000" progId="Equation.DSMT4">
                  <p:embed/>
                </p:oleObj>
              </mc:Choice>
              <mc:Fallback>
                <p:oleObj name="Equation" r:id="rId5" imgW="1816100" imgH="381000" progId="Equation.DSMT4">
                  <p:embed/>
                  <p:pic>
                    <p:nvPicPr>
                      <p:cNvPr id="13" name="Object 6">
                        <a:extLst>
                          <a:ext uri="{FF2B5EF4-FFF2-40B4-BE49-F238E27FC236}">
                            <a16:creationId xmlns:a16="http://schemas.microsoft.com/office/drawing/2014/main" id="{7E57A6DC-A59C-9FDA-3659-6693D257E7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2086014"/>
                        <a:ext cx="3949700" cy="830262"/>
                      </a:xfrm>
                      <a:prstGeom prst="rect">
                        <a:avLst/>
                      </a:prstGeom>
                      <a:solidFill>
                        <a:schemeClr val="bg1"/>
                      </a:solidFill>
                      <a:ln>
                        <a:noFill/>
                      </a:ln>
                    </p:spPr>
                  </p:pic>
                </p:oleObj>
              </mc:Fallback>
            </mc:AlternateContent>
          </a:graphicData>
        </a:graphic>
      </p:graphicFrame>
      <p:graphicFrame>
        <p:nvGraphicFramePr>
          <p:cNvPr id="6" name="Object 7">
            <a:extLst>
              <a:ext uri="{FF2B5EF4-FFF2-40B4-BE49-F238E27FC236}">
                <a16:creationId xmlns:a16="http://schemas.microsoft.com/office/drawing/2014/main" id="{AE47E706-1A2C-CEB6-4960-FFCD686CDA7B}"/>
              </a:ext>
            </a:extLst>
          </p:cNvPr>
          <p:cNvGraphicFramePr>
            <a:graphicFrameLocks noChangeAspect="1"/>
          </p:cNvGraphicFramePr>
          <p:nvPr>
            <p:extLst>
              <p:ext uri="{D42A27DB-BD31-4B8C-83A1-F6EECF244321}">
                <p14:modId xmlns:p14="http://schemas.microsoft.com/office/powerpoint/2010/main" val="61008056"/>
              </p:ext>
            </p:extLst>
          </p:nvPr>
        </p:nvGraphicFramePr>
        <p:xfrm>
          <a:off x="5602287" y="2095539"/>
          <a:ext cx="2236788" cy="812800"/>
        </p:xfrm>
        <a:graphic>
          <a:graphicData uri="http://schemas.openxmlformats.org/presentationml/2006/ole">
            <mc:AlternateContent xmlns:mc="http://schemas.openxmlformats.org/markup-compatibility/2006">
              <mc:Choice xmlns:v="urn:schemas-microsoft-com:vml" Requires="v">
                <p:oleObj spid="_x0000_s18442" name="公式" r:id="rId7" imgW="1016000" imgH="368300" progId="Equation.3">
                  <p:embed/>
                </p:oleObj>
              </mc:Choice>
              <mc:Fallback>
                <p:oleObj name="公式" r:id="rId7" imgW="1016000" imgH="368300" progId="Equation.3">
                  <p:embed/>
                  <p:pic>
                    <p:nvPicPr>
                      <p:cNvPr id="14" name="Object 7">
                        <a:extLst>
                          <a:ext uri="{FF2B5EF4-FFF2-40B4-BE49-F238E27FC236}">
                            <a16:creationId xmlns:a16="http://schemas.microsoft.com/office/drawing/2014/main" id="{77702DE8-7C59-9A5B-F80E-FF3D1FBB2F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2287" y="2095539"/>
                        <a:ext cx="2236788" cy="812800"/>
                      </a:xfrm>
                      <a:prstGeom prst="rect">
                        <a:avLst/>
                      </a:prstGeom>
                      <a:solidFill>
                        <a:schemeClr val="bg1"/>
                      </a:solidFill>
                      <a:ln>
                        <a:noFill/>
                      </a:ln>
                    </p:spPr>
                  </p:pic>
                </p:oleObj>
              </mc:Fallback>
            </mc:AlternateContent>
          </a:graphicData>
        </a:graphic>
      </p:graphicFrame>
      <p:graphicFrame>
        <p:nvGraphicFramePr>
          <p:cNvPr id="7" name="Object 8">
            <a:extLst>
              <a:ext uri="{FF2B5EF4-FFF2-40B4-BE49-F238E27FC236}">
                <a16:creationId xmlns:a16="http://schemas.microsoft.com/office/drawing/2014/main" id="{7A25049A-CEAF-9763-8EDA-8409FF75AB87}"/>
              </a:ext>
            </a:extLst>
          </p:cNvPr>
          <p:cNvGraphicFramePr>
            <a:graphicFrameLocks noChangeAspect="1"/>
          </p:cNvGraphicFramePr>
          <p:nvPr>
            <p:extLst>
              <p:ext uri="{D42A27DB-BD31-4B8C-83A1-F6EECF244321}">
                <p14:modId xmlns:p14="http://schemas.microsoft.com/office/powerpoint/2010/main" val="1831049470"/>
              </p:ext>
            </p:extLst>
          </p:nvPr>
        </p:nvGraphicFramePr>
        <p:xfrm>
          <a:off x="3538537" y="2959155"/>
          <a:ext cx="3132138" cy="857250"/>
        </p:xfrm>
        <a:graphic>
          <a:graphicData uri="http://schemas.openxmlformats.org/presentationml/2006/ole">
            <mc:AlternateContent xmlns:mc="http://schemas.openxmlformats.org/markup-compatibility/2006">
              <mc:Choice xmlns:v="urn:schemas-microsoft-com:vml" Requires="v">
                <p:oleObj spid="_x0000_s18443" name="Equation" r:id="rId9" imgW="1397000" imgH="381000" progId="Equation.DSMT4">
                  <p:embed/>
                </p:oleObj>
              </mc:Choice>
              <mc:Fallback>
                <p:oleObj name="Equation" r:id="rId9" imgW="1397000" imgH="381000" progId="Equation.DSMT4">
                  <p:embed/>
                  <p:pic>
                    <p:nvPicPr>
                      <p:cNvPr id="15" name="Object 8">
                        <a:extLst>
                          <a:ext uri="{FF2B5EF4-FFF2-40B4-BE49-F238E27FC236}">
                            <a16:creationId xmlns:a16="http://schemas.microsoft.com/office/drawing/2014/main" id="{ACCCFD64-12A1-52B0-71CC-6F786B7F79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8537" y="2959155"/>
                        <a:ext cx="3132138" cy="857250"/>
                      </a:xfrm>
                      <a:prstGeom prst="rect">
                        <a:avLst/>
                      </a:prstGeom>
                      <a:solidFill>
                        <a:schemeClr val="bg1"/>
                      </a:solidFill>
                      <a:ln>
                        <a:noFill/>
                      </a:ln>
                    </p:spPr>
                  </p:pic>
                </p:oleObj>
              </mc:Fallback>
            </mc:AlternateContent>
          </a:graphicData>
        </a:graphic>
      </p:graphicFrame>
      <p:sp>
        <p:nvSpPr>
          <p:cNvPr id="8" name="TextBox 7">
            <a:extLst>
              <a:ext uri="{FF2B5EF4-FFF2-40B4-BE49-F238E27FC236}">
                <a16:creationId xmlns:a16="http://schemas.microsoft.com/office/drawing/2014/main" id="{38C6E987-3973-A8D0-5695-7D09266987E7}"/>
              </a:ext>
            </a:extLst>
          </p:cNvPr>
          <p:cNvSpPr txBox="1">
            <a:spLocks noChangeArrowheads="1"/>
          </p:cNvSpPr>
          <p:nvPr/>
        </p:nvSpPr>
        <p:spPr bwMode="auto">
          <a:xfrm>
            <a:off x="385255" y="3882269"/>
            <a:ext cx="8181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0000"/>
                </a:solidFill>
                <a:latin typeface="黑体" panose="02010609060101010101" pitchFamily="49" charset="-122"/>
                <a:ea typeface="黑体" panose="02010609060101010101" pitchFamily="49" charset="-122"/>
              </a:rPr>
              <a:t>电荷只能分布在导体的非均匀处，或分界面上。</a:t>
            </a:r>
          </a:p>
        </p:txBody>
      </p:sp>
      <p:sp>
        <p:nvSpPr>
          <p:cNvPr id="9" name="Rectangle 1">
            <a:extLst>
              <a:ext uri="{FF2B5EF4-FFF2-40B4-BE49-F238E27FC236}">
                <a16:creationId xmlns:a16="http://schemas.microsoft.com/office/drawing/2014/main" id="{E09D3393-6ED5-4350-13B1-A641E15270B6}"/>
              </a:ext>
            </a:extLst>
          </p:cNvPr>
          <p:cNvSpPr>
            <a:spLocks noChangeArrowheads="1"/>
          </p:cNvSpPr>
          <p:nvPr/>
        </p:nvSpPr>
        <p:spPr bwMode="auto">
          <a:xfrm>
            <a:off x="-160338" y="4772282"/>
            <a:ext cx="73977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914400" indent="-45720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457200" lvl="1" indent="0">
              <a:buNone/>
            </a:pPr>
            <a:r>
              <a:rPr lang="en-US" altLang="zh-CN" sz="2600" b="1" dirty="0">
                <a:solidFill>
                  <a:srgbClr val="0000FF"/>
                </a:solidFill>
                <a:latin typeface="黑体" panose="02010609060101010101" pitchFamily="49" charset="-122"/>
                <a:ea typeface="黑体" panose="02010609060101010101" pitchFamily="49" charset="-122"/>
              </a:rPr>
              <a:t>“</a:t>
            </a:r>
            <a:r>
              <a:rPr lang="zh-CN" altLang="en-US" sz="2600" b="1" dirty="0">
                <a:solidFill>
                  <a:srgbClr val="0000FF"/>
                </a:solidFill>
                <a:latin typeface="黑体" panose="02010609060101010101" pitchFamily="49" charset="-122"/>
                <a:ea typeface="黑体" panose="02010609060101010101" pitchFamily="49" charset="-122"/>
              </a:rPr>
              <a:t>有体电流但无体电荷密度”，如何理解？</a:t>
            </a:r>
            <a:endParaRPr lang="zh-CN" altLang="en-US" sz="2600" b="1" dirty="0">
              <a:solidFill>
                <a:srgbClr val="0000FF"/>
              </a:solidFill>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15" name="Object 9">
            <a:extLst>
              <a:ext uri="{FF2B5EF4-FFF2-40B4-BE49-F238E27FC236}">
                <a16:creationId xmlns:a16="http://schemas.microsoft.com/office/drawing/2014/main" id="{44ECB675-52E3-CACC-D2A1-D528F70009E2}"/>
              </a:ext>
            </a:extLst>
          </p:cNvPr>
          <p:cNvGraphicFramePr>
            <a:graphicFrameLocks noChangeAspect="1"/>
          </p:cNvGraphicFramePr>
          <p:nvPr>
            <p:extLst>
              <p:ext uri="{D42A27DB-BD31-4B8C-83A1-F6EECF244321}">
                <p14:modId xmlns:p14="http://schemas.microsoft.com/office/powerpoint/2010/main" val="529227450"/>
              </p:ext>
            </p:extLst>
          </p:nvPr>
        </p:nvGraphicFramePr>
        <p:xfrm>
          <a:off x="3049587" y="5397724"/>
          <a:ext cx="2889250" cy="604838"/>
        </p:xfrm>
        <a:graphic>
          <a:graphicData uri="http://schemas.openxmlformats.org/presentationml/2006/ole">
            <mc:AlternateContent xmlns:mc="http://schemas.openxmlformats.org/markup-compatibility/2006">
              <mc:Choice xmlns:v="urn:schemas-microsoft-com:vml" Requires="v">
                <p:oleObj spid="_x0000_s18444" name="Equation" r:id="rId11" imgW="1091880" imgH="228600" progId="Equation.DSMT4">
                  <p:embed/>
                </p:oleObj>
              </mc:Choice>
              <mc:Fallback>
                <p:oleObj name="Equation" r:id="rId11" imgW="1091880" imgH="228600" progId="Equation.DSMT4">
                  <p:embed/>
                  <p:pic>
                    <p:nvPicPr>
                      <p:cNvPr id="18" name="Object 9">
                        <a:extLst>
                          <a:ext uri="{FF2B5EF4-FFF2-40B4-BE49-F238E27FC236}">
                            <a16:creationId xmlns:a16="http://schemas.microsoft.com/office/drawing/2014/main" id="{FF0BBF77-E9E3-8FDD-7A9C-C5620D0FF5DC}"/>
                          </a:ext>
                        </a:extLst>
                      </p:cNvPr>
                      <p:cNvPicPr>
                        <a:picLocks noChangeAspect="1" noChangeArrowheads="1"/>
                      </p:cNvPicPr>
                      <p:nvPr/>
                    </p:nvPicPr>
                    <p:blipFill>
                      <a:blip r:embed="rId12"/>
                      <a:srcRect/>
                      <a:stretch>
                        <a:fillRect/>
                      </a:stretch>
                    </p:blipFill>
                    <p:spPr bwMode="auto">
                      <a:xfrm>
                        <a:off x="3049587" y="5397724"/>
                        <a:ext cx="2889250" cy="604838"/>
                      </a:xfrm>
                      <a:prstGeom prst="rect">
                        <a:avLst/>
                      </a:prstGeom>
                      <a:solidFill>
                        <a:schemeClr val="bg1"/>
                      </a:solidFill>
                      <a:ln>
                        <a:noFill/>
                      </a:ln>
                    </p:spPr>
                  </p:pic>
                </p:oleObj>
              </mc:Fallback>
            </mc:AlternateContent>
          </a:graphicData>
        </a:graphic>
      </p:graphicFrame>
      <p:pic>
        <p:nvPicPr>
          <p:cNvPr id="17" name="Picture 3">
            <a:extLst>
              <a:ext uri="{FF2B5EF4-FFF2-40B4-BE49-F238E27FC236}">
                <a16:creationId xmlns:a16="http://schemas.microsoft.com/office/drawing/2014/main" id="{EEB0C40D-F658-A37C-0011-37B248304F79}"/>
              </a:ext>
            </a:extLst>
          </p:cNvPr>
          <p:cNvPicPr>
            <a:picLocks noChangeAspect="1"/>
          </p:cNvPicPr>
          <p:nvPr/>
        </p:nvPicPr>
        <p:blipFill>
          <a:blip r:embed="rId13"/>
          <a:stretch>
            <a:fillRect/>
          </a:stretch>
        </p:blipFill>
        <p:spPr>
          <a:xfrm>
            <a:off x="7216774" y="4772282"/>
            <a:ext cx="1614488" cy="1820862"/>
          </a:xfrm>
          <a:prstGeom prst="rect">
            <a:avLst/>
          </a:prstGeom>
          <a:ln>
            <a:noFill/>
          </a:ln>
          <a:effectLst>
            <a:outerShdw blurRad="292100" dist="139700" dir="2700000" algn="tl" rotWithShape="0">
              <a:srgbClr val="333333">
                <a:alpha val="65000"/>
              </a:srgbClr>
            </a:outerShdw>
          </a:effectLst>
        </p:spPr>
      </p:pic>
      <p:sp>
        <p:nvSpPr>
          <p:cNvPr id="18" name="Slide Number Placeholder 4">
            <a:extLst>
              <a:ext uri="{FF2B5EF4-FFF2-40B4-BE49-F238E27FC236}">
                <a16:creationId xmlns:a16="http://schemas.microsoft.com/office/drawing/2014/main" id="{676C076A-FDD4-C51D-A55C-3A475CA9D9FA}"/>
              </a:ext>
            </a:extLst>
          </p:cNvPr>
          <p:cNvSpPr>
            <a:spLocks noGrp="1" noChangeArrowheads="1"/>
          </p:cNvSpPr>
          <p:nvPr>
            <p:ph type="sldNum" sz="quarter" idx="12"/>
          </p:nvPr>
        </p:nvSpPr>
        <p:spPr>
          <a:xfrm>
            <a:off x="7237412" y="571662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1773ECA5-F6F6-4ADF-BC45-4F214DBA36B1}" type="slidenum">
              <a:rPr kumimoji="0" lang="en-US" altLang="zh-CN" sz="1400"/>
              <a:pPr>
                <a:spcBef>
                  <a:spcPct val="0"/>
                </a:spcBef>
                <a:buClrTx/>
                <a:buSzTx/>
                <a:buFontTx/>
                <a:buNone/>
              </a:pPr>
              <a:t>26</a:t>
            </a:fld>
            <a:endParaRPr kumimoji="0" lang="en-US" altLang="zh-CN" sz="1400"/>
          </a:p>
        </p:txBody>
      </p:sp>
      <p:graphicFrame>
        <p:nvGraphicFramePr>
          <p:cNvPr id="22" name="对象 21">
            <a:extLst>
              <a:ext uri="{FF2B5EF4-FFF2-40B4-BE49-F238E27FC236}">
                <a16:creationId xmlns:a16="http://schemas.microsoft.com/office/drawing/2014/main" id="{BB0A5609-0A6F-E8E5-06E0-29B058A7A9A2}"/>
              </a:ext>
            </a:extLst>
          </p:cNvPr>
          <p:cNvGraphicFramePr>
            <a:graphicFrameLocks noChangeAspect="1"/>
          </p:cNvGraphicFramePr>
          <p:nvPr>
            <p:extLst>
              <p:ext uri="{D42A27DB-BD31-4B8C-83A1-F6EECF244321}">
                <p14:modId xmlns:p14="http://schemas.microsoft.com/office/powerpoint/2010/main" val="3449447837"/>
              </p:ext>
            </p:extLst>
          </p:nvPr>
        </p:nvGraphicFramePr>
        <p:xfrm>
          <a:off x="2932570" y="6177792"/>
          <a:ext cx="3278859" cy="604838"/>
        </p:xfrm>
        <a:graphic>
          <a:graphicData uri="http://schemas.openxmlformats.org/presentationml/2006/ole">
            <mc:AlternateContent xmlns:mc="http://schemas.openxmlformats.org/markup-compatibility/2006">
              <mc:Choice xmlns:v="urn:schemas-microsoft-com:vml" Requires="v">
                <p:oleObj spid="_x0000_s18445" name="Equation" r:id="rId14" imgW="1307880" imgH="241200" progId="Equation.DSMT4">
                  <p:embed/>
                </p:oleObj>
              </mc:Choice>
              <mc:Fallback>
                <p:oleObj name="Equation" r:id="rId14" imgW="1307880" imgH="241200" progId="Equation.DSMT4">
                  <p:embed/>
                  <p:pic>
                    <p:nvPicPr>
                      <p:cNvPr id="0" name=""/>
                      <p:cNvPicPr/>
                      <p:nvPr/>
                    </p:nvPicPr>
                    <p:blipFill>
                      <a:blip r:embed="rId15"/>
                      <a:stretch>
                        <a:fillRect/>
                      </a:stretch>
                    </p:blipFill>
                    <p:spPr>
                      <a:xfrm>
                        <a:off x="2932570" y="6177792"/>
                        <a:ext cx="3278859" cy="604838"/>
                      </a:xfrm>
                      <a:prstGeom prst="rect">
                        <a:avLst/>
                      </a:prstGeom>
                    </p:spPr>
                  </p:pic>
                </p:oleObj>
              </mc:Fallback>
            </mc:AlternateContent>
          </a:graphicData>
        </a:graphic>
      </p:graphicFrame>
      <p:sp>
        <p:nvSpPr>
          <p:cNvPr id="23" name="Rectangle 1">
            <a:extLst>
              <a:ext uri="{FF2B5EF4-FFF2-40B4-BE49-F238E27FC236}">
                <a16:creationId xmlns:a16="http://schemas.microsoft.com/office/drawing/2014/main" id="{0FE56447-439E-5774-0550-B99479F99D2E}"/>
              </a:ext>
            </a:extLst>
          </p:cNvPr>
          <p:cNvSpPr>
            <a:spLocks noChangeArrowheads="1"/>
          </p:cNvSpPr>
          <p:nvPr/>
        </p:nvSpPr>
        <p:spPr bwMode="auto">
          <a:xfrm>
            <a:off x="92370" y="5501549"/>
            <a:ext cx="2889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914400" indent="-45720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457200" lvl="1" indent="0">
              <a:buNone/>
            </a:pPr>
            <a:r>
              <a:rPr lang="zh-CN" altLang="en-US" sz="2400" b="1" dirty="0">
                <a:latin typeface="黑体" panose="02010609060101010101" pitchFamily="49" charset="-122"/>
                <a:ea typeface="黑体" panose="02010609060101010101" pitchFamily="49" charset="-122"/>
              </a:rPr>
              <a:t>无体电荷密度</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p:txBody>
      </p:sp>
      <p:sp>
        <p:nvSpPr>
          <p:cNvPr id="25" name="文本框 24">
            <a:extLst>
              <a:ext uri="{FF2B5EF4-FFF2-40B4-BE49-F238E27FC236}">
                <a16:creationId xmlns:a16="http://schemas.microsoft.com/office/drawing/2014/main" id="{948A35DC-4DF1-4336-B635-9DF43A29FF80}"/>
              </a:ext>
            </a:extLst>
          </p:cNvPr>
          <p:cNvSpPr txBox="1"/>
          <p:nvPr/>
        </p:nvSpPr>
        <p:spPr>
          <a:xfrm>
            <a:off x="480377" y="6235513"/>
            <a:ext cx="1426800" cy="461665"/>
          </a:xfrm>
          <a:prstGeom prst="rect">
            <a:avLst/>
          </a:prstGeom>
          <a:noFill/>
        </p:spPr>
        <p:txBody>
          <a:bodyPr wrap="square">
            <a:spAutoFit/>
          </a:bodyPr>
          <a:lstStyle/>
          <a:p>
            <a:r>
              <a:rPr lang="zh-CN" altLang="en-US" sz="2400" b="1" dirty="0">
                <a:latin typeface="黑体" panose="02010609060101010101" pitchFamily="49" charset="-122"/>
                <a:ea typeface="黑体" panose="02010609060101010101" pitchFamily="49" charset="-122"/>
              </a:rPr>
              <a:t>有体电流</a:t>
            </a:r>
            <a:r>
              <a:rPr lang="en-US" altLang="zh-CN" sz="2400" b="1" dirty="0">
                <a:latin typeface="黑体" panose="02010609060101010101" pitchFamily="49" charset="-122"/>
                <a:ea typeface="黑体" panose="02010609060101010101" pitchFamily="49" charset="-12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across)">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16" grpId="0"/>
      <p:bldP spid="2" grpId="0"/>
      <p:bldP spid="3" grpId="0"/>
      <p:bldP spid="8" grpId="0"/>
      <p:bldP spid="9" grpId="0"/>
      <p:bldP spid="23"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7547436-1D75-49FE-B576-4AB0D1F05CFD}"/>
              </a:ext>
            </a:extLst>
          </p:cNvPr>
          <p:cNvSpPr>
            <a:spLocks noGrp="1" noChangeArrowheads="1"/>
          </p:cNvSpPr>
          <p:nvPr>
            <p:ph type="sldNum" sz="quarter" idx="12"/>
          </p:nvPr>
        </p:nvSpPr>
        <p:spPr bwMode="auto">
          <a:xfrm>
            <a:off x="7197389" y="6205688"/>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6EB7CE-4D2A-48C1-9FDF-0B16E28737B0}" type="slidenum">
              <a:rPr lang="en-US" altLang="zh-CN" smtClean="0"/>
              <a:pPr>
                <a:spcBef>
                  <a:spcPct val="0"/>
                </a:spcBef>
                <a:buClrTx/>
                <a:buSzTx/>
                <a:buFontTx/>
                <a:buNone/>
              </a:pPr>
              <a:t>27</a:t>
            </a:fld>
            <a:endParaRPr kumimoji="0" lang="en-US" altLang="zh-CN" sz="1400" dirty="0"/>
          </a:p>
        </p:txBody>
      </p:sp>
      <p:sp>
        <p:nvSpPr>
          <p:cNvPr id="5" name="Rectangle 2">
            <a:extLst>
              <a:ext uri="{FF2B5EF4-FFF2-40B4-BE49-F238E27FC236}">
                <a16:creationId xmlns:a16="http://schemas.microsoft.com/office/drawing/2014/main" id="{C357E967-8D94-8918-546C-3EEF9C229D7F}"/>
              </a:ext>
            </a:extLst>
          </p:cNvPr>
          <p:cNvSpPr txBox="1">
            <a:spLocks noChangeArrowheads="1"/>
          </p:cNvSpPr>
          <p:nvPr/>
        </p:nvSpPr>
        <p:spPr>
          <a:xfrm>
            <a:off x="130448" y="340780"/>
            <a:ext cx="8883104" cy="461665"/>
          </a:xfrm>
          <a:prstGeom prst="rect">
            <a:avLst/>
          </a:prstGeom>
          <a:noFill/>
          <a:ln w="9525">
            <a:noFill/>
          </a:ln>
        </p:spPr>
        <p:txBody>
          <a:bodyPr wrap="square" anchor="b">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a:lstStyle>
          <a:p>
            <a:pPr eaLnBrk="1" hangingPunct="1"/>
            <a:r>
              <a:rPr lang="en-US" altLang="zh-CN" sz="2400" b="1" kern="0" dirty="0">
                <a:solidFill>
                  <a:srgbClr val="0000FF"/>
                </a:solidFill>
                <a:latin typeface="黑体" panose="02010609060101010101" pitchFamily="49" charset="-122"/>
                <a:ea typeface="黑体" panose="02010609060101010101" pitchFamily="49" charset="-122"/>
              </a:rPr>
              <a:t>(</a:t>
            </a:r>
            <a:r>
              <a:rPr lang="zh-CN" altLang="en-US" sz="2400" b="1" kern="0" dirty="0">
                <a:solidFill>
                  <a:srgbClr val="0000FF"/>
                </a:solidFill>
                <a:latin typeface="黑体" panose="02010609060101010101" pitchFamily="49" charset="-122"/>
                <a:ea typeface="黑体" panose="02010609060101010101" pitchFamily="49" charset="-122"/>
              </a:rPr>
              <a:t>2</a:t>
            </a:r>
            <a:r>
              <a:rPr lang="en-US" altLang="zh-CN" sz="2400" b="1" kern="0" dirty="0">
                <a:solidFill>
                  <a:srgbClr val="0000FF"/>
                </a:solidFill>
                <a:latin typeface="黑体" panose="02010609060101010101" pitchFamily="49" charset="-122"/>
                <a:ea typeface="黑体" panose="02010609060101010101" pitchFamily="49" charset="-122"/>
              </a:rPr>
              <a:t>)</a:t>
            </a:r>
            <a:r>
              <a:rPr lang="zh-CN" altLang="en-US" sz="2400" b="1" kern="0" dirty="0">
                <a:solidFill>
                  <a:srgbClr val="0000FF"/>
                </a:solidFill>
                <a:latin typeface="黑体" panose="02010609060101010101" pitchFamily="49" charset="-122"/>
                <a:ea typeface="黑体" panose="02010609060101010101" pitchFamily="49" charset="-122"/>
              </a:rPr>
              <a:t>、电场线、电流线与导体表面的关系：</a:t>
            </a:r>
          </a:p>
        </p:txBody>
      </p:sp>
      <p:pic>
        <p:nvPicPr>
          <p:cNvPr id="7" name="Picture 5">
            <a:extLst>
              <a:ext uri="{FF2B5EF4-FFF2-40B4-BE49-F238E27FC236}">
                <a16:creationId xmlns:a16="http://schemas.microsoft.com/office/drawing/2014/main" id="{42006DA7-E7B4-7D22-E710-1561AB875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42" y="204655"/>
            <a:ext cx="2482355" cy="3757048"/>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EFF4550C-EB50-0EFE-B446-DB172087AE5E}"/>
              </a:ext>
            </a:extLst>
          </p:cNvPr>
          <p:cNvSpPr txBox="1"/>
          <p:nvPr/>
        </p:nvSpPr>
        <p:spPr>
          <a:xfrm>
            <a:off x="412647" y="913153"/>
            <a:ext cx="5734153" cy="1137106"/>
          </a:xfrm>
          <a:prstGeom prst="rect">
            <a:avLst/>
          </a:prstGeom>
          <a:noFill/>
        </p:spPr>
        <p:txBody>
          <a:bodyPr wrap="square">
            <a:spAutoFit/>
          </a:bodyPr>
          <a:lstStyle/>
          <a:p>
            <a:pPr>
              <a:lnSpc>
                <a:spcPct val="150000"/>
              </a:lnSpc>
            </a:pPr>
            <a:r>
              <a:rPr lang="zh-CN" altLang="en-US" sz="2400" b="1" kern="0" dirty="0">
                <a:solidFill>
                  <a:srgbClr val="FF0000"/>
                </a:solidFill>
                <a:latin typeface="黑体" panose="02010609060101010101" pitchFamily="49" charset="-122"/>
                <a:ea typeface="黑体" panose="02010609060101010101" pitchFamily="49" charset="-122"/>
              </a:rPr>
              <a:t>在恒定情况下，电场线和电流线必须与导体表面平行。</a:t>
            </a:r>
            <a:endParaRPr lang="zh-CN" altLang="en-US" dirty="0">
              <a:solidFill>
                <a:srgbClr val="FF0000"/>
              </a:solidFill>
            </a:endParaRPr>
          </a:p>
        </p:txBody>
      </p:sp>
      <p:sp>
        <p:nvSpPr>
          <p:cNvPr id="9" name="Rectangle 2">
            <a:extLst>
              <a:ext uri="{FF2B5EF4-FFF2-40B4-BE49-F238E27FC236}">
                <a16:creationId xmlns:a16="http://schemas.microsoft.com/office/drawing/2014/main" id="{B32E55B7-6E47-F1AD-7527-8A84E66B8675}"/>
              </a:ext>
            </a:extLst>
          </p:cNvPr>
          <p:cNvSpPr txBox="1">
            <a:spLocks noChangeArrowheads="1"/>
          </p:cNvSpPr>
          <p:nvPr/>
        </p:nvSpPr>
        <p:spPr bwMode="auto">
          <a:xfrm>
            <a:off x="-7144" y="2914358"/>
            <a:ext cx="81629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a:lstStyle>
          <a:p>
            <a:pPr>
              <a:defRPr/>
            </a:pPr>
            <a:r>
              <a:rPr lang="zh-CN" altLang="en-US" sz="24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4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3</a:t>
            </a:r>
            <a:r>
              <a:rPr lang="zh-CN" altLang="en-US" sz="24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）稳恒电路中，恒定电场起什么作用？</a:t>
            </a:r>
            <a:r>
              <a:rPr lang="zh-CN" altLang="en-US" sz="2400" b="1" kern="0" dirty="0">
                <a:solidFill>
                  <a:srgbClr val="0000FF"/>
                </a:solidFill>
                <a:latin typeface="黑体" panose="02010609060101010101" pitchFamily="49" charset="-122"/>
                <a:ea typeface="黑体" panose="02010609060101010101" pitchFamily="49" charset="-122"/>
              </a:rPr>
              <a:t> </a:t>
            </a:r>
          </a:p>
        </p:txBody>
      </p:sp>
      <p:sp>
        <p:nvSpPr>
          <p:cNvPr id="10" name="Rectangle 3">
            <a:extLst>
              <a:ext uri="{FF2B5EF4-FFF2-40B4-BE49-F238E27FC236}">
                <a16:creationId xmlns:a16="http://schemas.microsoft.com/office/drawing/2014/main" id="{5A25F8B6-28F1-5C95-B74C-2C0AEE588727}"/>
              </a:ext>
            </a:extLst>
          </p:cNvPr>
          <p:cNvSpPr txBox="1">
            <a:spLocks noChangeArrowheads="1"/>
          </p:cNvSpPr>
          <p:nvPr/>
        </p:nvSpPr>
        <p:spPr bwMode="auto">
          <a:xfrm>
            <a:off x="367197" y="5461152"/>
            <a:ext cx="605982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buFont typeface="Wingdings" panose="05000000000000000000" pitchFamily="2" charset="2"/>
              <a:buNone/>
              <a:defRPr/>
            </a:pPr>
            <a:r>
              <a:rPr lang="en-US" altLang="zh-CN" sz="2400" b="1" kern="0" dirty="0">
                <a:solidFill>
                  <a:srgbClr val="660033"/>
                </a:solidFill>
                <a:effectLst>
                  <a:outerShdw blurRad="38100" dist="38100" dir="2700000" algn="tl">
                    <a:srgbClr val="C0C0C0"/>
                  </a:outerShdw>
                </a:effectLst>
                <a:latin typeface="黑体" panose="02010609060101010101" pitchFamily="49" charset="-122"/>
                <a:ea typeface="黑体" panose="02010609060101010101" pitchFamily="49" charset="-122"/>
              </a:rPr>
              <a:t>1.</a:t>
            </a:r>
            <a:r>
              <a:rPr lang="zh-CN" altLang="en-US" sz="2400" b="1" kern="0" dirty="0">
                <a:solidFill>
                  <a:srgbClr val="660033"/>
                </a:solidFill>
                <a:effectLst>
                  <a:outerShdw blurRad="38100" dist="38100" dir="2700000" algn="tl">
                    <a:srgbClr val="C0C0C0"/>
                  </a:outerShdw>
                </a:effectLst>
                <a:latin typeface="黑体" panose="02010609060101010101" pitchFamily="49" charset="-122"/>
                <a:ea typeface="黑体" panose="02010609060101010101" pitchFamily="49" charset="-122"/>
              </a:rPr>
              <a:t>保证电流的闭合性和能量中转作用</a:t>
            </a:r>
            <a:r>
              <a:rPr lang="zh-CN" altLang="en-US" sz="2400" b="1" kern="0" dirty="0">
                <a:latin typeface="黑体" panose="02010609060101010101" pitchFamily="49" charset="-122"/>
                <a:ea typeface="黑体" panose="02010609060101010101" pitchFamily="49" charset="-122"/>
              </a:rPr>
              <a:t> </a:t>
            </a:r>
          </a:p>
        </p:txBody>
      </p:sp>
      <p:sp>
        <p:nvSpPr>
          <p:cNvPr id="11" name="Rectangle 10">
            <a:extLst>
              <a:ext uri="{FF2B5EF4-FFF2-40B4-BE49-F238E27FC236}">
                <a16:creationId xmlns:a16="http://schemas.microsoft.com/office/drawing/2014/main" id="{6A22742C-393D-C7C0-22A2-17129593A3E3}"/>
              </a:ext>
            </a:extLst>
          </p:cNvPr>
          <p:cNvSpPr>
            <a:spLocks noChangeArrowheads="1"/>
          </p:cNvSpPr>
          <p:nvPr/>
        </p:nvSpPr>
        <p:spPr bwMode="auto">
          <a:xfrm>
            <a:off x="355042" y="6129352"/>
            <a:ext cx="3960004" cy="461665"/>
          </a:xfrm>
          <a:prstGeom prst="rect">
            <a:avLst/>
          </a:prstGeom>
          <a:noFill/>
          <a:ln w="9525">
            <a:noFill/>
            <a:miter lim="800000"/>
            <a:headEnd/>
            <a:tailEnd/>
          </a:ln>
          <a:effectLst/>
        </p:spPr>
        <p:txBody>
          <a:bodyPr wrap="square">
            <a:spAutoFit/>
          </a:bodyPr>
          <a:lstStyle/>
          <a:p>
            <a:pPr eaLnBrk="1" hangingPunct="1">
              <a:spcBef>
                <a:spcPct val="50000"/>
              </a:spcBef>
              <a:buClr>
                <a:schemeClr val="folHlink"/>
              </a:buClr>
              <a:buSzPct val="75000"/>
              <a:buFont typeface="Wingdings" pitchFamily="2" charset="2"/>
              <a:buNone/>
              <a:defRPr/>
            </a:pPr>
            <a:r>
              <a:rPr lang="en-US" altLang="zh-CN" sz="2400" b="1" dirty="0">
                <a:solidFill>
                  <a:srgbClr val="660033"/>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zh-CN" altLang="en-US" sz="2400" b="1" dirty="0">
                <a:solidFill>
                  <a:srgbClr val="660033"/>
                </a:solidFill>
                <a:effectLst>
                  <a:outerShdw blurRad="38100" dist="38100" dir="2700000" algn="tl">
                    <a:srgbClr val="C0C0C0"/>
                  </a:outerShdw>
                </a:effectLst>
                <a:latin typeface="黑体" panose="02010609060101010101" pitchFamily="49" charset="-122"/>
                <a:ea typeface="黑体" panose="02010609060101010101" pitchFamily="49" charset="-122"/>
              </a:rPr>
              <a:t>决定电路中电流分布 </a:t>
            </a:r>
          </a:p>
        </p:txBody>
      </p:sp>
      <p:graphicFrame>
        <p:nvGraphicFramePr>
          <p:cNvPr id="12" name="Object 4">
            <a:extLst>
              <a:ext uri="{FF2B5EF4-FFF2-40B4-BE49-F238E27FC236}">
                <a16:creationId xmlns:a16="http://schemas.microsoft.com/office/drawing/2014/main" id="{EA3933C1-8C69-6087-F356-2977262272DB}"/>
              </a:ext>
            </a:extLst>
          </p:cNvPr>
          <p:cNvGraphicFramePr>
            <a:graphicFrameLocks noChangeAspect="1"/>
          </p:cNvGraphicFramePr>
          <p:nvPr>
            <p:extLst>
              <p:ext uri="{D42A27DB-BD31-4B8C-83A1-F6EECF244321}">
                <p14:modId xmlns:p14="http://schemas.microsoft.com/office/powerpoint/2010/main" val="1646072614"/>
              </p:ext>
            </p:extLst>
          </p:nvPr>
        </p:nvGraphicFramePr>
        <p:xfrm>
          <a:off x="3889896" y="6060265"/>
          <a:ext cx="1146175" cy="642938"/>
        </p:xfrm>
        <a:graphic>
          <a:graphicData uri="http://schemas.openxmlformats.org/presentationml/2006/ole">
            <mc:AlternateContent xmlns:mc="http://schemas.openxmlformats.org/markup-compatibility/2006">
              <mc:Choice xmlns:v="urn:schemas-microsoft-com:vml" Requires="v">
                <p:oleObj spid="_x0000_s19465" name="公式" r:id="rId4" imgW="419026" imgH="190676" progId="Equation.3">
                  <p:embed/>
                </p:oleObj>
              </mc:Choice>
              <mc:Fallback>
                <p:oleObj name="公式" r:id="rId4" imgW="419026" imgH="190676" progId="Equation.3">
                  <p:embed/>
                  <p:pic>
                    <p:nvPicPr>
                      <p:cNvPr id="14" name="Object 4">
                        <a:extLst>
                          <a:ext uri="{FF2B5EF4-FFF2-40B4-BE49-F238E27FC236}">
                            <a16:creationId xmlns:a16="http://schemas.microsoft.com/office/drawing/2014/main" id="{6CBE0A9D-C187-455C-87C3-29D175823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896" y="6060265"/>
                        <a:ext cx="11461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a:extLst>
              <a:ext uri="{FF2B5EF4-FFF2-40B4-BE49-F238E27FC236}">
                <a16:creationId xmlns:a16="http://schemas.microsoft.com/office/drawing/2014/main" id="{0B8408BE-8445-B6CF-D806-AAA9156ECA59}"/>
              </a:ext>
            </a:extLst>
          </p:cNvPr>
          <p:cNvSpPr txBox="1"/>
          <p:nvPr/>
        </p:nvSpPr>
        <p:spPr>
          <a:xfrm>
            <a:off x="233359" y="3544249"/>
            <a:ext cx="4698722" cy="430887"/>
          </a:xfrm>
          <a:prstGeom prst="rect">
            <a:avLst/>
          </a:prstGeom>
          <a:noFill/>
        </p:spPr>
        <p:txBody>
          <a:bodyPr wrap="none" rtlCol="0">
            <a:spAutoFit/>
          </a:bodyPr>
          <a:lstStyle/>
          <a:p>
            <a:r>
              <a:rPr lang="zh-CN" altLang="en-US" sz="2200" dirty="0">
                <a:solidFill>
                  <a:srgbClr val="0000CC"/>
                </a:solidFill>
                <a:latin typeface="黑体" panose="02010609060101010101" pitchFamily="49" charset="-122"/>
                <a:ea typeface="黑体" panose="02010609060101010101" pitchFamily="49" charset="-122"/>
              </a:rPr>
              <a:t>电源内部：</a:t>
            </a:r>
            <a:r>
              <a:rPr lang="zh-CN" altLang="en-US" sz="2200" dirty="0">
                <a:latin typeface="黑体" panose="02010609060101010101" pitchFamily="49" charset="-122"/>
                <a:ea typeface="黑体" panose="02010609060101010101" pitchFamily="49" charset="-122"/>
              </a:rPr>
              <a:t>电场和非静电力方向相反</a:t>
            </a:r>
          </a:p>
        </p:txBody>
      </p:sp>
      <p:sp>
        <p:nvSpPr>
          <p:cNvPr id="15" name="文本框 14">
            <a:extLst>
              <a:ext uri="{FF2B5EF4-FFF2-40B4-BE49-F238E27FC236}">
                <a16:creationId xmlns:a16="http://schemas.microsoft.com/office/drawing/2014/main" id="{FBD2A98E-57FE-343F-3422-29E56D880936}"/>
              </a:ext>
            </a:extLst>
          </p:cNvPr>
          <p:cNvSpPr txBox="1"/>
          <p:nvPr/>
        </p:nvSpPr>
        <p:spPr>
          <a:xfrm>
            <a:off x="233359" y="4135954"/>
            <a:ext cx="5545108" cy="430887"/>
          </a:xfrm>
          <a:prstGeom prst="rect">
            <a:avLst/>
          </a:prstGeom>
          <a:noFill/>
        </p:spPr>
        <p:txBody>
          <a:bodyPr wrap="none" rtlCol="0">
            <a:spAutoFit/>
          </a:bodyPr>
          <a:lstStyle/>
          <a:p>
            <a:r>
              <a:rPr lang="zh-CN" altLang="en-US" sz="2200" dirty="0">
                <a:latin typeface="黑体" panose="02010609060101010101" pitchFamily="49" charset="-122"/>
                <a:ea typeface="黑体" panose="02010609060101010101" pitchFamily="49" charset="-122"/>
              </a:rPr>
              <a:t>非静电力抵抗静电力作功，使电荷势能升高</a:t>
            </a:r>
          </a:p>
        </p:txBody>
      </p:sp>
      <p:graphicFrame>
        <p:nvGraphicFramePr>
          <p:cNvPr id="16" name="对象 15">
            <a:extLst>
              <a:ext uri="{FF2B5EF4-FFF2-40B4-BE49-F238E27FC236}">
                <a16:creationId xmlns:a16="http://schemas.microsoft.com/office/drawing/2014/main" id="{5D603D70-4476-09DF-44D5-62877BD74C44}"/>
              </a:ext>
            </a:extLst>
          </p:cNvPr>
          <p:cNvGraphicFramePr>
            <a:graphicFrameLocks noChangeAspect="1"/>
          </p:cNvGraphicFramePr>
          <p:nvPr>
            <p:extLst>
              <p:ext uri="{D42A27DB-BD31-4B8C-83A1-F6EECF244321}">
                <p14:modId xmlns:p14="http://schemas.microsoft.com/office/powerpoint/2010/main" val="922947077"/>
              </p:ext>
            </p:extLst>
          </p:nvPr>
        </p:nvGraphicFramePr>
        <p:xfrm>
          <a:off x="6146800" y="3327400"/>
          <a:ext cx="914400" cy="198438"/>
        </p:xfrm>
        <a:graphic>
          <a:graphicData uri="http://schemas.openxmlformats.org/presentationml/2006/ole">
            <mc:AlternateContent xmlns:mc="http://schemas.openxmlformats.org/markup-compatibility/2006">
              <mc:Choice xmlns:v="urn:schemas-microsoft-com:vml" Requires="v">
                <p:oleObj spid="_x0000_s19466"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6146800" y="3327400"/>
                        <a:ext cx="914400" cy="198438"/>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65858985-918D-881D-C307-D91597EFE1FB}"/>
              </a:ext>
            </a:extLst>
          </p:cNvPr>
          <p:cNvGrpSpPr/>
          <p:nvPr/>
        </p:nvGrpSpPr>
        <p:grpSpPr>
          <a:xfrm>
            <a:off x="1928902" y="1815346"/>
            <a:ext cx="4290119" cy="1357313"/>
            <a:chOff x="828280" y="1553108"/>
            <a:chExt cx="4290119" cy="1357313"/>
          </a:xfrm>
        </p:grpSpPr>
        <p:graphicFrame>
          <p:nvGraphicFramePr>
            <p:cNvPr id="6" name="Object 2">
              <a:extLst>
                <a:ext uri="{FF2B5EF4-FFF2-40B4-BE49-F238E27FC236}">
                  <a16:creationId xmlns:a16="http://schemas.microsoft.com/office/drawing/2014/main" id="{70AEDF01-4D6C-FF3B-6BAC-00ACC5226DBC}"/>
                </a:ext>
              </a:extLst>
            </p:cNvPr>
            <p:cNvGraphicFramePr>
              <a:graphicFrameLocks noChangeAspect="1"/>
            </p:cNvGraphicFramePr>
            <p:nvPr>
              <p:extLst>
                <p:ext uri="{D42A27DB-BD31-4B8C-83A1-F6EECF244321}">
                  <p14:modId xmlns:p14="http://schemas.microsoft.com/office/powerpoint/2010/main" val="762608141"/>
                </p:ext>
              </p:extLst>
            </p:nvPr>
          </p:nvGraphicFramePr>
          <p:xfrm>
            <a:off x="1603674" y="1553108"/>
            <a:ext cx="3514725" cy="1357313"/>
          </p:xfrm>
          <a:graphic>
            <a:graphicData uri="http://schemas.openxmlformats.org/presentationml/2006/ole">
              <mc:AlternateContent xmlns:mc="http://schemas.openxmlformats.org/markup-compatibility/2006">
                <mc:Choice xmlns:v="urn:schemas-microsoft-com:vml" Requires="v">
                  <p:oleObj spid="_x0000_s19467" name="Equation" r:id="rId8" imgW="1841400" imgH="723600" progId="Equation.DSMT4">
                    <p:embed/>
                  </p:oleObj>
                </mc:Choice>
                <mc:Fallback>
                  <p:oleObj name="Equation" r:id="rId8" imgW="1841400" imgH="723600" progId="Equation.DSMT4">
                    <p:embed/>
                    <p:pic>
                      <p:nvPicPr>
                        <p:cNvPr id="20" name="Object 2">
                          <a:extLst>
                            <a:ext uri="{FF2B5EF4-FFF2-40B4-BE49-F238E27FC236}">
                              <a16:creationId xmlns:a16="http://schemas.microsoft.com/office/drawing/2014/main" id="{DB72E51B-9008-48E4-B8FC-629C405C0FEE}"/>
                            </a:ext>
                          </a:extLst>
                        </p:cNvPr>
                        <p:cNvPicPr>
                          <a:picLocks noChangeAspect="1" noChangeArrowheads="1"/>
                        </p:cNvPicPr>
                        <p:nvPr/>
                      </p:nvPicPr>
                      <p:blipFill>
                        <a:blip r:embed="rId9"/>
                        <a:srcRect/>
                        <a:stretch>
                          <a:fillRect/>
                        </a:stretch>
                      </p:blipFill>
                      <p:spPr bwMode="auto">
                        <a:xfrm>
                          <a:off x="1603674" y="1553108"/>
                          <a:ext cx="3514725" cy="1357313"/>
                        </a:xfrm>
                        <a:prstGeom prst="rect">
                          <a:avLst/>
                        </a:prstGeom>
                        <a:noFill/>
                        <a:ln>
                          <a:noFill/>
                        </a:ln>
                      </p:spPr>
                    </p:pic>
                  </p:oleObj>
                </mc:Fallback>
              </mc:AlternateContent>
            </a:graphicData>
          </a:graphic>
        </p:graphicFrame>
        <p:graphicFrame>
          <p:nvGraphicFramePr>
            <p:cNvPr id="17" name="对象 16">
              <a:extLst>
                <a:ext uri="{FF2B5EF4-FFF2-40B4-BE49-F238E27FC236}">
                  <a16:creationId xmlns:a16="http://schemas.microsoft.com/office/drawing/2014/main" id="{AEF1DAB4-F5AB-962E-699C-E897285C2276}"/>
                </a:ext>
              </a:extLst>
            </p:cNvPr>
            <p:cNvGraphicFramePr>
              <a:graphicFrameLocks noChangeAspect="1"/>
            </p:cNvGraphicFramePr>
            <p:nvPr>
              <p:extLst>
                <p:ext uri="{D42A27DB-BD31-4B8C-83A1-F6EECF244321}">
                  <p14:modId xmlns:p14="http://schemas.microsoft.com/office/powerpoint/2010/main" val="3396680237"/>
                </p:ext>
              </p:extLst>
            </p:nvPr>
          </p:nvGraphicFramePr>
          <p:xfrm>
            <a:off x="828280" y="1743807"/>
            <a:ext cx="344761" cy="459681"/>
          </p:xfrm>
          <a:graphic>
            <a:graphicData uri="http://schemas.openxmlformats.org/presentationml/2006/ole">
              <mc:AlternateContent xmlns:mc="http://schemas.openxmlformats.org/markup-compatibility/2006">
                <mc:Choice xmlns:v="urn:schemas-microsoft-com:vml" Requires="v">
                  <p:oleObj spid="_x0000_s19468" name="Equation" r:id="rId10" imgW="152280" imgH="203040" progId="Equation.DSMT4">
                    <p:embed/>
                  </p:oleObj>
                </mc:Choice>
                <mc:Fallback>
                  <p:oleObj name="Equation" r:id="rId10" imgW="152280" imgH="203040" progId="Equation.DSMT4">
                    <p:embed/>
                    <p:pic>
                      <p:nvPicPr>
                        <p:cNvPr id="0" name=""/>
                        <p:cNvPicPr/>
                        <p:nvPr/>
                      </p:nvPicPr>
                      <p:blipFill>
                        <a:blip r:embed="rId11"/>
                        <a:stretch>
                          <a:fillRect/>
                        </a:stretch>
                      </p:blipFill>
                      <p:spPr>
                        <a:xfrm>
                          <a:off x="828280" y="1743807"/>
                          <a:ext cx="344761" cy="459681"/>
                        </a:xfrm>
                        <a:prstGeom prst="rect">
                          <a:avLst/>
                        </a:prstGeom>
                      </p:spPr>
                    </p:pic>
                  </p:oleObj>
                </mc:Fallback>
              </mc:AlternateContent>
            </a:graphicData>
          </a:graphic>
        </p:graphicFrame>
        <p:sp>
          <p:nvSpPr>
            <p:cNvPr id="18" name="左大括号 17">
              <a:extLst>
                <a:ext uri="{FF2B5EF4-FFF2-40B4-BE49-F238E27FC236}">
                  <a16:creationId xmlns:a16="http://schemas.microsoft.com/office/drawing/2014/main" id="{4EC340C1-1654-0840-422C-8EAC67CEED4F}"/>
                </a:ext>
              </a:extLst>
            </p:cNvPr>
            <p:cNvSpPr/>
            <p:nvPr/>
          </p:nvSpPr>
          <p:spPr>
            <a:xfrm>
              <a:off x="1340557" y="1743807"/>
              <a:ext cx="175411" cy="575147"/>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p>
          </p:txBody>
        </p:sp>
      </p:grpSp>
      <p:sp>
        <p:nvSpPr>
          <p:cNvPr id="19" name="文本框 18">
            <a:extLst>
              <a:ext uri="{FF2B5EF4-FFF2-40B4-BE49-F238E27FC236}">
                <a16:creationId xmlns:a16="http://schemas.microsoft.com/office/drawing/2014/main" id="{ABD5A371-EA0D-4CB9-E2FE-14CFC9898AB0}"/>
              </a:ext>
            </a:extLst>
          </p:cNvPr>
          <p:cNvSpPr txBox="1"/>
          <p:nvPr/>
        </p:nvSpPr>
        <p:spPr>
          <a:xfrm>
            <a:off x="233359" y="4740832"/>
            <a:ext cx="5545108" cy="430887"/>
          </a:xfrm>
          <a:prstGeom prst="rect">
            <a:avLst/>
          </a:prstGeom>
          <a:noFill/>
        </p:spPr>
        <p:txBody>
          <a:bodyPr wrap="none" rtlCol="0">
            <a:spAutoFit/>
          </a:bodyPr>
          <a:lstStyle/>
          <a:p>
            <a:r>
              <a:rPr lang="zh-CN" altLang="en-US" sz="2200" dirty="0">
                <a:solidFill>
                  <a:srgbClr val="0000CC"/>
                </a:solidFill>
                <a:latin typeface="黑体" panose="02010609060101010101" pitchFamily="49" charset="-122"/>
                <a:ea typeface="黑体" panose="02010609060101010101" pitchFamily="49" charset="-122"/>
              </a:rPr>
              <a:t>电源外部：</a:t>
            </a:r>
            <a:r>
              <a:rPr lang="zh-CN" altLang="en-US" sz="2200" dirty="0">
                <a:latin typeface="黑体" panose="02010609060101010101" pitchFamily="49" charset="-122"/>
                <a:ea typeface="黑体" panose="02010609060101010101" pitchFamily="49" charset="-122"/>
              </a:rPr>
              <a:t>场对电荷作功，电荷电势能降低</a:t>
            </a:r>
          </a:p>
        </p:txBody>
      </p:sp>
      <p:graphicFrame>
        <p:nvGraphicFramePr>
          <p:cNvPr id="21" name="对象 20">
            <a:extLst>
              <a:ext uri="{FF2B5EF4-FFF2-40B4-BE49-F238E27FC236}">
                <a16:creationId xmlns:a16="http://schemas.microsoft.com/office/drawing/2014/main" id="{1B8466BE-1F6A-4E9E-588B-45216971DD5B}"/>
              </a:ext>
            </a:extLst>
          </p:cNvPr>
          <p:cNvGraphicFramePr>
            <a:graphicFrameLocks noChangeAspect="1"/>
          </p:cNvGraphicFramePr>
          <p:nvPr>
            <p:extLst>
              <p:ext uri="{D42A27DB-BD31-4B8C-83A1-F6EECF244321}">
                <p14:modId xmlns:p14="http://schemas.microsoft.com/office/powerpoint/2010/main" val="729847730"/>
              </p:ext>
            </p:extLst>
          </p:nvPr>
        </p:nvGraphicFramePr>
        <p:xfrm>
          <a:off x="6146800" y="4399181"/>
          <a:ext cx="914400" cy="198438"/>
        </p:xfrm>
        <a:graphic>
          <a:graphicData uri="http://schemas.openxmlformats.org/presentationml/2006/ole">
            <mc:AlternateContent xmlns:mc="http://schemas.openxmlformats.org/markup-compatibility/2006">
              <mc:Choice xmlns:v="urn:schemas-microsoft-com:vml" Requires="v">
                <p:oleObj spid="_x0000_s19469" name="Equation" r:id="rId12" imgW="914400" imgH="198720" progId="Equation.DSMT4">
                  <p:embed/>
                </p:oleObj>
              </mc:Choice>
              <mc:Fallback>
                <p:oleObj name="Equation" r:id="rId12" imgW="914400" imgH="198720" progId="Equation.DSMT4">
                  <p:embed/>
                  <p:pic>
                    <p:nvPicPr>
                      <p:cNvPr id="16" name="对象 15">
                        <a:extLst>
                          <a:ext uri="{FF2B5EF4-FFF2-40B4-BE49-F238E27FC236}">
                            <a16:creationId xmlns:a16="http://schemas.microsoft.com/office/drawing/2014/main" id="{5D603D70-4476-09DF-44D5-62877BD74C44}"/>
                          </a:ext>
                        </a:extLst>
                      </p:cNvPr>
                      <p:cNvPicPr/>
                      <p:nvPr/>
                    </p:nvPicPr>
                    <p:blipFill>
                      <a:blip r:embed="rId7"/>
                      <a:stretch>
                        <a:fillRect/>
                      </a:stretch>
                    </p:blipFill>
                    <p:spPr>
                      <a:xfrm>
                        <a:off x="6146800" y="4399181"/>
                        <a:ext cx="914400" cy="198438"/>
                      </a:xfrm>
                      <a:prstGeom prst="rect">
                        <a:avLst/>
                      </a:prstGeom>
                    </p:spPr>
                  </p:pic>
                </p:oleObj>
              </mc:Fallback>
            </mc:AlternateContent>
          </a:graphicData>
        </a:graphic>
      </p:graphicFrame>
      <p:grpSp>
        <p:nvGrpSpPr>
          <p:cNvPr id="3" name="组合 28">
            <a:extLst>
              <a:ext uri="{FF2B5EF4-FFF2-40B4-BE49-F238E27FC236}">
                <a16:creationId xmlns:a16="http://schemas.microsoft.com/office/drawing/2014/main" id="{E6C761C9-2467-BDA7-2644-5D5EF5819BBF}"/>
              </a:ext>
            </a:extLst>
          </p:cNvPr>
          <p:cNvGrpSpPr>
            <a:grpSpLocks/>
          </p:cNvGrpSpPr>
          <p:nvPr/>
        </p:nvGrpSpPr>
        <p:grpSpPr bwMode="auto">
          <a:xfrm>
            <a:off x="5807895" y="3975136"/>
            <a:ext cx="2962275" cy="2432050"/>
            <a:chOff x="5786446" y="1076308"/>
            <a:chExt cx="2962278" cy="2432050"/>
          </a:xfrm>
        </p:grpSpPr>
        <p:grpSp>
          <p:nvGrpSpPr>
            <p:cNvPr id="13" name="组合 24">
              <a:extLst>
                <a:ext uri="{FF2B5EF4-FFF2-40B4-BE49-F238E27FC236}">
                  <a16:creationId xmlns:a16="http://schemas.microsoft.com/office/drawing/2014/main" id="{2795DCB7-FF20-DEF0-5EE3-35C5E8B70BD4}"/>
                </a:ext>
              </a:extLst>
            </p:cNvPr>
            <p:cNvGrpSpPr>
              <a:grpSpLocks/>
            </p:cNvGrpSpPr>
            <p:nvPr/>
          </p:nvGrpSpPr>
          <p:grpSpPr bwMode="auto">
            <a:xfrm>
              <a:off x="6215074" y="1076308"/>
              <a:ext cx="2533650" cy="2432050"/>
              <a:chOff x="6215074" y="1076308"/>
              <a:chExt cx="2533650" cy="2432050"/>
            </a:xfrm>
          </p:grpSpPr>
          <p:grpSp>
            <p:nvGrpSpPr>
              <p:cNvPr id="24" name="Group 28">
                <a:extLst>
                  <a:ext uri="{FF2B5EF4-FFF2-40B4-BE49-F238E27FC236}">
                    <a16:creationId xmlns:a16="http://schemas.microsoft.com/office/drawing/2014/main" id="{386F2607-A24F-24BA-A08D-239EF1E173B4}"/>
                  </a:ext>
                </a:extLst>
              </p:cNvPr>
              <p:cNvGrpSpPr>
                <a:grpSpLocks/>
              </p:cNvGrpSpPr>
              <p:nvPr/>
            </p:nvGrpSpPr>
            <p:grpSpPr bwMode="auto">
              <a:xfrm>
                <a:off x="6215074" y="1076308"/>
                <a:ext cx="2533650" cy="2432050"/>
                <a:chOff x="300" y="2460"/>
                <a:chExt cx="1596" cy="1532"/>
              </a:xfrm>
            </p:grpSpPr>
            <p:sp>
              <p:nvSpPr>
                <p:cNvPr id="31" name="Line 29">
                  <a:extLst>
                    <a:ext uri="{FF2B5EF4-FFF2-40B4-BE49-F238E27FC236}">
                      <a16:creationId xmlns:a16="http://schemas.microsoft.com/office/drawing/2014/main" id="{C085FF20-CFBE-7974-D48D-F39E6B5EDD22}"/>
                    </a:ext>
                  </a:extLst>
                </p:cNvPr>
                <p:cNvSpPr>
                  <a:spLocks noChangeShapeType="1"/>
                </p:cNvSpPr>
                <p:nvPr/>
              </p:nvSpPr>
              <p:spPr bwMode="auto">
                <a:xfrm>
                  <a:off x="384" y="3036"/>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 name="Group 30">
                  <a:extLst>
                    <a:ext uri="{FF2B5EF4-FFF2-40B4-BE49-F238E27FC236}">
                      <a16:creationId xmlns:a16="http://schemas.microsoft.com/office/drawing/2014/main" id="{D7D36540-5E72-2053-6843-BFD85A27CCEF}"/>
                    </a:ext>
                  </a:extLst>
                </p:cNvPr>
                <p:cNvGrpSpPr>
                  <a:grpSpLocks/>
                </p:cNvGrpSpPr>
                <p:nvPr/>
              </p:nvGrpSpPr>
              <p:grpSpPr bwMode="auto">
                <a:xfrm>
                  <a:off x="300" y="2460"/>
                  <a:ext cx="1596" cy="1532"/>
                  <a:chOff x="492" y="2256"/>
                  <a:chExt cx="1596" cy="1532"/>
                </a:xfrm>
              </p:grpSpPr>
              <p:sp>
                <p:nvSpPr>
                  <p:cNvPr id="33" name="Line 31">
                    <a:extLst>
                      <a:ext uri="{FF2B5EF4-FFF2-40B4-BE49-F238E27FC236}">
                        <a16:creationId xmlns:a16="http://schemas.microsoft.com/office/drawing/2014/main" id="{35A27A0E-928C-70C5-C7AD-BF3D75A65082}"/>
                      </a:ext>
                    </a:extLst>
                  </p:cNvPr>
                  <p:cNvSpPr>
                    <a:spLocks noChangeShapeType="1"/>
                  </p:cNvSpPr>
                  <p:nvPr/>
                </p:nvSpPr>
                <p:spPr bwMode="auto">
                  <a:xfrm>
                    <a:off x="708" y="3408"/>
                    <a:ext cx="43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a:extLst>
                      <a:ext uri="{FF2B5EF4-FFF2-40B4-BE49-F238E27FC236}">
                        <a16:creationId xmlns:a16="http://schemas.microsoft.com/office/drawing/2014/main" id="{617EDFC4-0343-5123-A523-208CBFEF299C}"/>
                      </a:ext>
                    </a:extLst>
                  </p:cNvPr>
                  <p:cNvSpPr>
                    <a:spLocks noChangeShapeType="1"/>
                  </p:cNvSpPr>
                  <p:nvPr/>
                </p:nvSpPr>
                <p:spPr bwMode="auto">
                  <a:xfrm>
                    <a:off x="912" y="3408"/>
                    <a:ext cx="12" cy="3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a:extLst>
                      <a:ext uri="{FF2B5EF4-FFF2-40B4-BE49-F238E27FC236}">
                        <a16:creationId xmlns:a16="http://schemas.microsoft.com/office/drawing/2014/main" id="{3460690B-5984-0A18-A1D1-7B0802D7F672}"/>
                      </a:ext>
                    </a:extLst>
                  </p:cNvPr>
                  <p:cNvSpPr>
                    <a:spLocks noChangeShapeType="1"/>
                  </p:cNvSpPr>
                  <p:nvPr/>
                </p:nvSpPr>
                <p:spPr bwMode="auto">
                  <a:xfrm flipV="1">
                    <a:off x="912" y="22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a:extLst>
                      <a:ext uri="{FF2B5EF4-FFF2-40B4-BE49-F238E27FC236}">
                        <a16:creationId xmlns:a16="http://schemas.microsoft.com/office/drawing/2014/main" id="{3F66B102-CE54-729A-A0A2-C13A31B607DC}"/>
                      </a:ext>
                    </a:extLst>
                  </p:cNvPr>
                  <p:cNvSpPr>
                    <a:spLocks noChangeShapeType="1"/>
                  </p:cNvSpPr>
                  <p:nvPr/>
                </p:nvSpPr>
                <p:spPr bwMode="auto">
                  <a:xfrm>
                    <a:off x="912" y="2256"/>
                    <a:ext cx="11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a:extLst>
                      <a:ext uri="{FF2B5EF4-FFF2-40B4-BE49-F238E27FC236}">
                        <a16:creationId xmlns:a16="http://schemas.microsoft.com/office/drawing/2014/main" id="{07071281-C504-1386-AA6B-D37D8297C62F}"/>
                      </a:ext>
                    </a:extLst>
                  </p:cNvPr>
                  <p:cNvSpPr>
                    <a:spLocks noChangeShapeType="1"/>
                  </p:cNvSpPr>
                  <p:nvPr/>
                </p:nvSpPr>
                <p:spPr bwMode="auto">
                  <a:xfrm>
                    <a:off x="912" y="3788"/>
                    <a:ext cx="11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a:extLst>
                      <a:ext uri="{FF2B5EF4-FFF2-40B4-BE49-F238E27FC236}">
                        <a16:creationId xmlns:a16="http://schemas.microsoft.com/office/drawing/2014/main" id="{62B1B0E2-754F-50B7-370B-3C6169738841}"/>
                      </a:ext>
                    </a:extLst>
                  </p:cNvPr>
                  <p:cNvSpPr>
                    <a:spLocks noChangeShapeType="1"/>
                  </p:cNvSpPr>
                  <p:nvPr/>
                </p:nvSpPr>
                <p:spPr bwMode="auto">
                  <a:xfrm>
                    <a:off x="2016" y="2256"/>
                    <a:ext cx="9" cy="15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37">
                    <a:extLst>
                      <a:ext uri="{FF2B5EF4-FFF2-40B4-BE49-F238E27FC236}">
                        <a16:creationId xmlns:a16="http://schemas.microsoft.com/office/drawing/2014/main" id="{78902302-D4B0-8C7B-F7EA-6FC5AD9C1B44}"/>
                      </a:ext>
                    </a:extLst>
                  </p:cNvPr>
                  <p:cNvSpPr>
                    <a:spLocks noChangeArrowheads="1"/>
                  </p:cNvSpPr>
                  <p:nvPr/>
                </p:nvSpPr>
                <p:spPr bwMode="auto">
                  <a:xfrm>
                    <a:off x="1968" y="2832"/>
                    <a:ext cx="96" cy="48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Rectangle 38">
                    <a:extLst>
                      <a:ext uri="{FF2B5EF4-FFF2-40B4-BE49-F238E27FC236}">
                        <a16:creationId xmlns:a16="http://schemas.microsoft.com/office/drawing/2014/main" id="{531AAAB0-AB33-13EF-A2F4-AE18080A949E}"/>
                      </a:ext>
                    </a:extLst>
                  </p:cNvPr>
                  <p:cNvSpPr>
                    <a:spLocks noChangeArrowheads="1"/>
                  </p:cNvSpPr>
                  <p:nvPr/>
                </p:nvSpPr>
                <p:spPr bwMode="auto">
                  <a:xfrm>
                    <a:off x="492" y="2748"/>
                    <a:ext cx="864" cy="732"/>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Line 39">
                    <a:extLst>
                      <a:ext uri="{FF2B5EF4-FFF2-40B4-BE49-F238E27FC236}">
                        <a16:creationId xmlns:a16="http://schemas.microsoft.com/office/drawing/2014/main" id="{4FD5A667-5AE6-7F63-F032-492415E755F9}"/>
                      </a:ext>
                    </a:extLst>
                  </p:cNvPr>
                  <p:cNvSpPr>
                    <a:spLocks noChangeShapeType="1"/>
                  </p:cNvSpPr>
                  <p:nvPr/>
                </p:nvSpPr>
                <p:spPr bwMode="auto">
                  <a:xfrm>
                    <a:off x="1284" y="2256"/>
                    <a:ext cx="384" cy="0"/>
                  </a:xfrm>
                  <a:prstGeom prst="line">
                    <a:avLst/>
                  </a:prstGeom>
                  <a:noFill/>
                  <a:ln w="476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Text Box 40">
                    <a:extLst>
                      <a:ext uri="{FF2B5EF4-FFF2-40B4-BE49-F238E27FC236}">
                        <a16:creationId xmlns:a16="http://schemas.microsoft.com/office/drawing/2014/main" id="{30D578C8-976C-32F0-7A55-AD8736D71875}"/>
                      </a:ext>
                    </a:extLst>
                  </p:cNvPr>
                  <p:cNvSpPr txBox="1">
                    <a:spLocks noChangeArrowheads="1"/>
                  </p:cNvSpPr>
                  <p:nvPr/>
                </p:nvSpPr>
                <p:spPr bwMode="auto">
                  <a:xfrm>
                    <a:off x="1704" y="288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R</a:t>
                    </a:r>
                  </a:p>
                </p:txBody>
              </p:sp>
              <p:sp>
                <p:nvSpPr>
                  <p:cNvPr id="43" name="Line 41">
                    <a:extLst>
                      <a:ext uri="{FF2B5EF4-FFF2-40B4-BE49-F238E27FC236}">
                        <a16:creationId xmlns:a16="http://schemas.microsoft.com/office/drawing/2014/main" id="{A8534C58-6A5D-190A-A3E9-9EFC2CE4CEB7}"/>
                      </a:ext>
                    </a:extLst>
                  </p:cNvPr>
                  <p:cNvSpPr>
                    <a:spLocks noChangeShapeType="1"/>
                  </p:cNvSpPr>
                  <p:nvPr/>
                </p:nvSpPr>
                <p:spPr bwMode="auto">
                  <a:xfrm flipH="1">
                    <a:off x="1296" y="3788"/>
                    <a:ext cx="384" cy="0"/>
                  </a:xfrm>
                  <a:prstGeom prst="line">
                    <a:avLst/>
                  </a:prstGeom>
                  <a:noFill/>
                  <a:ln w="444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Text Box 42">
                    <a:extLst>
                      <a:ext uri="{FF2B5EF4-FFF2-40B4-BE49-F238E27FC236}">
                        <a16:creationId xmlns:a16="http://schemas.microsoft.com/office/drawing/2014/main" id="{C828B7E1-9178-D5DD-8066-C441E896C2AD}"/>
                      </a:ext>
                    </a:extLst>
                  </p:cNvPr>
                  <p:cNvSpPr txBox="1">
                    <a:spLocks noChangeArrowheads="1"/>
                  </p:cNvSpPr>
                  <p:nvPr/>
                </p:nvSpPr>
                <p:spPr bwMode="auto">
                  <a:xfrm>
                    <a:off x="624" y="3204"/>
                    <a:ext cx="2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54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5" name="Text Box 43">
                    <a:extLst>
                      <a:ext uri="{FF2B5EF4-FFF2-40B4-BE49-F238E27FC236}">
                        <a16:creationId xmlns:a16="http://schemas.microsoft.com/office/drawing/2014/main" id="{6260CAEA-9AC5-109F-1A08-CD9814B60296}"/>
                      </a:ext>
                    </a:extLst>
                  </p:cNvPr>
                  <p:cNvSpPr txBox="1">
                    <a:spLocks noChangeArrowheads="1"/>
                  </p:cNvSpPr>
                  <p:nvPr/>
                </p:nvSpPr>
                <p:spPr bwMode="auto">
                  <a:xfrm>
                    <a:off x="1508" y="235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46" name="Text Box 44">
                    <a:extLst>
                      <a:ext uri="{FF2B5EF4-FFF2-40B4-BE49-F238E27FC236}">
                        <a16:creationId xmlns:a16="http://schemas.microsoft.com/office/drawing/2014/main" id="{E7F43C52-47EF-7AEB-EEAA-D1FE566C4BD3}"/>
                      </a:ext>
                    </a:extLst>
                  </p:cNvPr>
                  <p:cNvSpPr txBox="1">
                    <a:spLocks noChangeArrowheads="1"/>
                  </p:cNvSpPr>
                  <p:nvPr/>
                </p:nvSpPr>
                <p:spPr bwMode="auto">
                  <a:xfrm>
                    <a:off x="612" y="2448"/>
                    <a:ext cx="2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3600" b="1">
                        <a:latin typeface="Times New Roman" panose="02020603050405020304" pitchFamily="18" charset="0"/>
                        <a:ea typeface="黑体" panose="02010609060101010101" pitchFamily="49" charset="-122"/>
                        <a:cs typeface="Times New Roman" panose="02020603050405020304" pitchFamily="18" charset="0"/>
                      </a:rPr>
                      <a:t>+</a:t>
                    </a:r>
                  </a:p>
                </p:txBody>
              </p:sp>
            </p:grpSp>
          </p:grpSp>
          <p:grpSp>
            <p:nvGrpSpPr>
              <p:cNvPr id="25" name="Group 23">
                <a:extLst>
                  <a:ext uri="{FF2B5EF4-FFF2-40B4-BE49-F238E27FC236}">
                    <a16:creationId xmlns:a16="http://schemas.microsoft.com/office/drawing/2014/main" id="{55080D1A-EFD1-2E85-6351-5EC0A12204B3}"/>
                  </a:ext>
                </a:extLst>
              </p:cNvPr>
              <p:cNvGrpSpPr>
                <a:grpSpLocks/>
              </p:cNvGrpSpPr>
              <p:nvPr/>
            </p:nvGrpSpPr>
            <p:grpSpPr bwMode="auto">
              <a:xfrm>
                <a:off x="6429388" y="2214554"/>
                <a:ext cx="628650" cy="579438"/>
                <a:chOff x="792" y="2916"/>
                <a:chExt cx="396" cy="365"/>
              </a:xfrm>
            </p:grpSpPr>
            <p:grpSp>
              <p:nvGrpSpPr>
                <p:cNvPr id="27" name="Group 24">
                  <a:extLst>
                    <a:ext uri="{FF2B5EF4-FFF2-40B4-BE49-F238E27FC236}">
                      <a16:creationId xmlns:a16="http://schemas.microsoft.com/office/drawing/2014/main" id="{31F7C740-8A82-A145-75A5-6B9127281E24}"/>
                    </a:ext>
                  </a:extLst>
                </p:cNvPr>
                <p:cNvGrpSpPr>
                  <a:grpSpLocks/>
                </p:cNvGrpSpPr>
                <p:nvPr/>
              </p:nvGrpSpPr>
              <p:grpSpPr bwMode="auto">
                <a:xfrm>
                  <a:off x="792" y="2916"/>
                  <a:ext cx="288" cy="365"/>
                  <a:chOff x="792" y="2916"/>
                  <a:chExt cx="288" cy="365"/>
                </a:xfrm>
              </p:grpSpPr>
              <p:sp>
                <p:nvSpPr>
                  <p:cNvPr id="29" name="Oval 25">
                    <a:extLst>
                      <a:ext uri="{FF2B5EF4-FFF2-40B4-BE49-F238E27FC236}">
                        <a16:creationId xmlns:a16="http://schemas.microsoft.com/office/drawing/2014/main" id="{0CB91441-2F80-B769-353A-DA9995A5235F}"/>
                      </a:ext>
                    </a:extLst>
                  </p:cNvPr>
                  <p:cNvSpPr>
                    <a:spLocks noChangeArrowheads="1"/>
                  </p:cNvSpPr>
                  <p:nvPr/>
                </p:nvSpPr>
                <p:spPr bwMode="auto">
                  <a:xfrm>
                    <a:off x="816" y="3012"/>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Text Box 26">
                    <a:extLst>
                      <a:ext uri="{FF2B5EF4-FFF2-40B4-BE49-F238E27FC236}">
                        <a16:creationId xmlns:a16="http://schemas.microsoft.com/office/drawing/2014/main" id="{A5E3F2CB-09A8-140B-A185-3F28206882A4}"/>
                      </a:ext>
                    </a:extLst>
                  </p:cNvPr>
                  <p:cNvSpPr txBox="1">
                    <a:spLocks noChangeArrowheads="1"/>
                  </p:cNvSpPr>
                  <p:nvPr/>
                </p:nvSpPr>
                <p:spPr bwMode="auto">
                  <a:xfrm>
                    <a:off x="792" y="291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a:latin typeface="Times New Roman" panose="02020603050405020304" pitchFamily="18" charset="0"/>
                        <a:ea typeface="黑体" panose="02010609060101010101" pitchFamily="49" charset="-122"/>
                        <a:cs typeface="Times New Roman" panose="02020603050405020304" pitchFamily="18" charset="0"/>
                      </a:rPr>
                      <a:t>+</a:t>
                    </a:r>
                  </a:p>
                </p:txBody>
              </p:sp>
            </p:grpSp>
            <p:sp>
              <p:nvSpPr>
                <p:cNvPr id="28" name="Text Box 27">
                  <a:extLst>
                    <a:ext uri="{FF2B5EF4-FFF2-40B4-BE49-F238E27FC236}">
                      <a16:creationId xmlns:a16="http://schemas.microsoft.com/office/drawing/2014/main" id="{12866A8C-EE28-C1B9-9087-526138AC23AB}"/>
                    </a:ext>
                  </a:extLst>
                </p:cNvPr>
                <p:cNvSpPr txBox="1">
                  <a:spLocks noChangeArrowheads="1"/>
                </p:cNvSpPr>
                <p:nvPr/>
              </p:nvSpPr>
              <p:spPr bwMode="auto">
                <a:xfrm>
                  <a:off x="996" y="2916"/>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q</a:t>
                  </a:r>
                </a:p>
              </p:txBody>
            </p:sp>
          </p:grpSp>
          <p:sp>
            <p:nvSpPr>
              <p:cNvPr id="26" name="上箭头 23">
                <a:extLst>
                  <a:ext uri="{FF2B5EF4-FFF2-40B4-BE49-F238E27FC236}">
                    <a16:creationId xmlns:a16="http://schemas.microsoft.com/office/drawing/2014/main" id="{24234CD5-9B0B-63CD-1B47-AA7DCF677837}"/>
                  </a:ext>
                </a:extLst>
              </p:cNvPr>
              <p:cNvSpPr>
                <a:spLocks noChangeArrowheads="1"/>
              </p:cNvSpPr>
              <p:nvPr/>
            </p:nvSpPr>
            <p:spPr bwMode="auto">
              <a:xfrm>
                <a:off x="7072330" y="2143116"/>
                <a:ext cx="214314" cy="642942"/>
              </a:xfrm>
              <a:prstGeom prst="upArrow">
                <a:avLst>
                  <a:gd name="adj1" fmla="val 50000"/>
                  <a:gd name="adj2" fmla="val 50000"/>
                </a:avLst>
              </a:prstGeom>
              <a:solidFill>
                <a:srgbClr val="0070C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20" name="Object 2">
              <a:extLst>
                <a:ext uri="{FF2B5EF4-FFF2-40B4-BE49-F238E27FC236}">
                  <a16:creationId xmlns:a16="http://schemas.microsoft.com/office/drawing/2014/main" id="{40F444A3-F943-5FFC-D666-0B9D55A265B3}"/>
                </a:ext>
              </a:extLst>
            </p:cNvPr>
            <p:cNvGraphicFramePr>
              <a:graphicFrameLocks noChangeAspect="1"/>
            </p:cNvGraphicFramePr>
            <p:nvPr/>
          </p:nvGraphicFramePr>
          <p:xfrm>
            <a:off x="7215206" y="2143116"/>
            <a:ext cx="619125" cy="612775"/>
          </p:xfrm>
          <a:graphic>
            <a:graphicData uri="http://schemas.openxmlformats.org/presentationml/2006/ole">
              <mc:AlternateContent xmlns:mc="http://schemas.openxmlformats.org/markup-compatibility/2006">
                <mc:Choice xmlns:v="urn:schemas-microsoft-com:vml" Requires="v">
                  <p:oleObj spid="_x0000_s19470" name="公式" r:id="rId13" imgW="164927" imgH="164909" progId="Equation.3">
                    <p:embed/>
                  </p:oleObj>
                </mc:Choice>
                <mc:Fallback>
                  <p:oleObj name="公式" r:id="rId13" imgW="164927" imgH="164909" progId="Equation.3">
                    <p:embed/>
                    <p:pic>
                      <p:nvPicPr>
                        <p:cNvPr id="27664" name="Object 2">
                          <a:extLst>
                            <a:ext uri="{FF2B5EF4-FFF2-40B4-BE49-F238E27FC236}">
                              <a16:creationId xmlns:a16="http://schemas.microsoft.com/office/drawing/2014/main" id="{310DE7FB-A639-44E9-BBDC-3B90604490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15206" y="2143116"/>
                          <a:ext cx="6191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
              <a:extLst>
                <a:ext uri="{FF2B5EF4-FFF2-40B4-BE49-F238E27FC236}">
                  <a16:creationId xmlns:a16="http://schemas.microsoft.com/office/drawing/2014/main" id="{441F813D-C5A9-A780-DB08-B015CBCEE3DE}"/>
                </a:ext>
              </a:extLst>
            </p:cNvPr>
            <p:cNvGraphicFramePr>
              <a:graphicFrameLocks noChangeAspect="1"/>
            </p:cNvGraphicFramePr>
            <p:nvPr/>
          </p:nvGraphicFramePr>
          <p:xfrm>
            <a:off x="5786446" y="2071678"/>
            <a:ext cx="436563" cy="665172"/>
          </p:xfrm>
          <a:graphic>
            <a:graphicData uri="http://schemas.openxmlformats.org/presentationml/2006/ole">
              <mc:AlternateContent xmlns:mc="http://schemas.openxmlformats.org/markup-compatibility/2006">
                <mc:Choice xmlns:v="urn:schemas-microsoft-com:vml" Requires="v">
                  <p:oleObj spid="_x0000_s19471" name="Equation" r:id="rId15" imgW="101797" imgH="152224" progId="Equation.3">
                    <p:embed/>
                  </p:oleObj>
                </mc:Choice>
                <mc:Fallback>
                  <p:oleObj name="Equation" r:id="rId15" imgW="101797" imgH="152224" progId="Equation.3">
                    <p:embed/>
                    <p:pic>
                      <p:nvPicPr>
                        <p:cNvPr id="27665" name="Object 3">
                          <a:extLst>
                            <a:ext uri="{FF2B5EF4-FFF2-40B4-BE49-F238E27FC236}">
                              <a16:creationId xmlns:a16="http://schemas.microsoft.com/office/drawing/2014/main" id="{3ECFDFBE-EAD9-4953-B335-E8C5566E34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6446" y="2071678"/>
                          <a:ext cx="436563" cy="665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下箭头 27">
              <a:extLst>
                <a:ext uri="{FF2B5EF4-FFF2-40B4-BE49-F238E27FC236}">
                  <a16:creationId xmlns:a16="http://schemas.microsoft.com/office/drawing/2014/main" id="{C07B16CE-790D-43C9-62FB-3F38523999C6}"/>
                </a:ext>
              </a:extLst>
            </p:cNvPr>
            <p:cNvSpPr>
              <a:spLocks noChangeArrowheads="1"/>
            </p:cNvSpPr>
            <p:nvPr/>
          </p:nvSpPr>
          <p:spPr bwMode="auto">
            <a:xfrm>
              <a:off x="6286512" y="2143116"/>
              <a:ext cx="142876" cy="714380"/>
            </a:xfrm>
            <a:prstGeom prst="downArrow">
              <a:avLst>
                <a:gd name="adj1" fmla="val 50000"/>
                <a:gd name="adj2" fmla="val 50000"/>
              </a:avLst>
            </a:prstGeom>
            <a:solidFill>
              <a:srgbClr val="FF0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3518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blinds(horizontal)">
                                      <p:cBhvr>
                                        <p:cTn id="42" dur="500"/>
                                        <p:tgtEl>
                                          <p:spTgt spid="11">
                                            <p:txEl>
                                              <p:pRg st="0" end="0"/>
                                            </p:txEl>
                                          </p:spTgt>
                                        </p:tgtEl>
                                      </p:cBhvr>
                                    </p:animEffect>
                                  </p:childTnLst>
                                </p:cTn>
                              </p:par>
                            </p:childTnLst>
                          </p:cTn>
                        </p:par>
                        <p:par>
                          <p:cTn id="43" fill="hold">
                            <p:stCondLst>
                              <p:cond delay="500"/>
                            </p:stCondLst>
                            <p:childTnLst>
                              <p:par>
                                <p:cTn id="44" presetID="5" presetClass="entr" presetSubtype="1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uild="p" bldLvl="5" autoUpdateAnimBg="0"/>
      <p:bldP spid="11" grpId="0" build="p" bldLvl="2" autoUpdateAnimBg="0"/>
      <p:bldP spid="14" grpId="0"/>
      <p:bldP spid="15"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D1108DC-0167-2773-2BB5-5F4C932EC5D2}"/>
              </a:ext>
            </a:extLst>
          </p:cNvPr>
          <p:cNvPicPr>
            <a:picLocks noChangeAspect="1"/>
          </p:cNvPicPr>
          <p:nvPr/>
        </p:nvPicPr>
        <p:blipFill rotWithShape="1">
          <a:blip r:embed="rId2"/>
          <a:srcRect l="-4" r="49376"/>
          <a:stretch/>
        </p:blipFill>
        <p:spPr>
          <a:xfrm>
            <a:off x="1056527" y="1346777"/>
            <a:ext cx="2916000" cy="3425972"/>
          </a:xfrm>
          <a:prstGeom prst="rect">
            <a:avLst/>
          </a:prstGeom>
          <a:ln>
            <a:noFill/>
          </a:ln>
          <a:effectLst/>
        </p:spPr>
      </p:pic>
      <p:pic>
        <p:nvPicPr>
          <p:cNvPr id="5" name="Picture 2">
            <a:extLst>
              <a:ext uri="{FF2B5EF4-FFF2-40B4-BE49-F238E27FC236}">
                <a16:creationId xmlns:a16="http://schemas.microsoft.com/office/drawing/2014/main" id="{4C72576B-4103-8FAF-F573-C17600716C14}"/>
              </a:ext>
            </a:extLst>
          </p:cNvPr>
          <p:cNvPicPr>
            <a:picLocks noChangeAspect="1"/>
          </p:cNvPicPr>
          <p:nvPr/>
        </p:nvPicPr>
        <p:blipFill rotWithShape="1">
          <a:blip r:embed="rId2"/>
          <a:srcRect l="50754" r="-754"/>
          <a:stretch/>
        </p:blipFill>
        <p:spPr>
          <a:xfrm>
            <a:off x="4771502" y="1346777"/>
            <a:ext cx="3096000" cy="3475365"/>
          </a:xfrm>
          <a:prstGeom prst="rect">
            <a:avLst/>
          </a:prstGeom>
          <a:ln>
            <a:noFill/>
          </a:ln>
          <a:effectLst/>
        </p:spPr>
      </p:pic>
      <p:sp>
        <p:nvSpPr>
          <p:cNvPr id="6" name="Rectangle 2">
            <a:extLst>
              <a:ext uri="{FF2B5EF4-FFF2-40B4-BE49-F238E27FC236}">
                <a16:creationId xmlns:a16="http://schemas.microsoft.com/office/drawing/2014/main" id="{59C31FD6-41E1-8365-4384-DA4B65E43C9F}"/>
              </a:ext>
            </a:extLst>
          </p:cNvPr>
          <p:cNvSpPr txBox="1">
            <a:spLocks noChangeArrowheads="1"/>
          </p:cNvSpPr>
          <p:nvPr/>
        </p:nvSpPr>
        <p:spPr bwMode="auto">
          <a:xfrm>
            <a:off x="93222" y="345472"/>
            <a:ext cx="81629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a:lstStyle>
          <a:p>
            <a:pPr>
              <a:defRPr/>
            </a:pPr>
            <a:r>
              <a:rPr lang="zh-CN" altLang="en-US" sz="28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8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4</a:t>
            </a:r>
            <a:r>
              <a:rPr lang="zh-CN" altLang="en-US" sz="2800" b="1" kern="0"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）电路达到稳恒的过程</a:t>
            </a:r>
            <a:endParaRPr lang="zh-CN" altLang="en-US" sz="2800" b="1" kern="0" dirty="0">
              <a:solidFill>
                <a:srgbClr val="0000FF"/>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4CB29EBE-C15F-034C-191B-09C15E73D24C}"/>
              </a:ext>
            </a:extLst>
          </p:cNvPr>
          <p:cNvSpPr txBox="1"/>
          <p:nvPr/>
        </p:nvSpPr>
        <p:spPr>
          <a:xfrm>
            <a:off x="266330" y="5168524"/>
            <a:ext cx="8802410"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电路接通瞬间：由于电场分布不均匀，导体内部及表面产生电荷</a:t>
            </a:r>
          </a:p>
        </p:txBody>
      </p:sp>
      <p:sp>
        <p:nvSpPr>
          <p:cNvPr id="8" name="文本框 7">
            <a:extLst>
              <a:ext uri="{FF2B5EF4-FFF2-40B4-BE49-F238E27FC236}">
                <a16:creationId xmlns:a16="http://schemas.microsoft.com/office/drawing/2014/main" id="{D5B4A7A7-2BB5-054C-8135-D40918F8E6B8}"/>
              </a:ext>
            </a:extLst>
          </p:cNvPr>
          <p:cNvSpPr txBox="1"/>
          <p:nvPr/>
        </p:nvSpPr>
        <p:spPr>
          <a:xfrm>
            <a:off x="266330" y="5795131"/>
            <a:ext cx="7879080"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稳恒状态：导体内部没有电荷积累，导体表面有电荷积累</a:t>
            </a:r>
          </a:p>
        </p:txBody>
      </p:sp>
    </p:spTree>
    <p:extLst>
      <p:ext uri="{BB962C8B-B14F-4D97-AF65-F5344CB8AC3E}">
        <p14:creationId xmlns:p14="http://schemas.microsoft.com/office/powerpoint/2010/main" val="34489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D591FABE-0AF4-4F3B-AD47-9ADE9CB0E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11113"/>
            <a:ext cx="9088437" cy="217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D54B9602-B4D7-4D12-9523-CEBF5A11B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18" y="5629950"/>
            <a:ext cx="6029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2">
            <a:extLst>
              <a:ext uri="{FF2B5EF4-FFF2-40B4-BE49-F238E27FC236}">
                <a16:creationId xmlns:a16="http://schemas.microsoft.com/office/drawing/2014/main" id="{5F3B89E5-AFC5-4483-B999-F7FD27135C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3" y="2846988"/>
            <a:ext cx="31337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8">
            <a:extLst>
              <a:ext uri="{FF2B5EF4-FFF2-40B4-BE49-F238E27FC236}">
                <a16:creationId xmlns:a16="http://schemas.microsoft.com/office/drawing/2014/main" id="{0982EB11-724A-477C-8EFD-1F42D37E1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989" y="3800970"/>
            <a:ext cx="55054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17">
            <a:extLst>
              <a:ext uri="{FF2B5EF4-FFF2-40B4-BE49-F238E27FC236}">
                <a16:creationId xmlns:a16="http://schemas.microsoft.com/office/drawing/2014/main" id="{9068FDF6-F176-4AE2-85E9-EA00B7DD6D98}"/>
              </a:ext>
            </a:extLst>
          </p:cNvPr>
          <p:cNvGraphicFramePr>
            <a:graphicFrameLocks noChangeAspect="1"/>
          </p:cNvGraphicFramePr>
          <p:nvPr>
            <p:extLst>
              <p:ext uri="{D42A27DB-BD31-4B8C-83A1-F6EECF244321}">
                <p14:modId xmlns:p14="http://schemas.microsoft.com/office/powerpoint/2010/main" val="344075369"/>
              </p:ext>
            </p:extLst>
          </p:nvPr>
        </p:nvGraphicFramePr>
        <p:xfrm>
          <a:off x="6356351" y="2766026"/>
          <a:ext cx="1757362" cy="889000"/>
        </p:xfrm>
        <a:graphic>
          <a:graphicData uri="http://schemas.openxmlformats.org/presentationml/2006/ole">
            <mc:AlternateContent xmlns:mc="http://schemas.openxmlformats.org/markup-compatibility/2006">
              <mc:Choice xmlns:v="urn:schemas-microsoft-com:vml" Requires="v">
                <p:oleObj spid="_x0000_s20483" name="Equation" r:id="rId7" imgW="748975" imgH="380835" progId="Equation.3">
                  <p:embed/>
                </p:oleObj>
              </mc:Choice>
              <mc:Fallback>
                <p:oleObj name="Equation" r:id="rId7" imgW="748975" imgH="380835" progId="Equation.3">
                  <p:embed/>
                  <p:pic>
                    <p:nvPicPr>
                      <p:cNvPr id="8" name="Object 17">
                        <a:extLst>
                          <a:ext uri="{FF2B5EF4-FFF2-40B4-BE49-F238E27FC236}">
                            <a16:creationId xmlns:a16="http://schemas.microsoft.com/office/drawing/2014/main" id="{9068FDF6-F176-4AE2-85E9-EA00B7DD6D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6351" y="2766026"/>
                        <a:ext cx="1757362" cy="889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Arrow Connector 2">
            <a:extLst>
              <a:ext uri="{FF2B5EF4-FFF2-40B4-BE49-F238E27FC236}">
                <a16:creationId xmlns:a16="http://schemas.microsoft.com/office/drawing/2014/main" id="{173CB9B5-B788-4B0E-8917-567B108BDBF6}"/>
              </a:ext>
            </a:extLst>
          </p:cNvPr>
          <p:cNvCxnSpPr>
            <a:cxnSpLocks noChangeShapeType="1"/>
          </p:cNvCxnSpPr>
          <p:nvPr/>
        </p:nvCxnSpPr>
        <p:spPr bwMode="auto">
          <a:xfrm flipH="1">
            <a:off x="4627563" y="3248626"/>
            <a:ext cx="1655763" cy="55245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 name="Cylinder 3">
            <a:extLst>
              <a:ext uri="{FF2B5EF4-FFF2-40B4-BE49-F238E27FC236}">
                <a16:creationId xmlns:a16="http://schemas.microsoft.com/office/drawing/2014/main" id="{4FA6F945-4046-4474-BA4C-B367E40B5D17}"/>
              </a:ext>
            </a:extLst>
          </p:cNvPr>
          <p:cNvSpPr>
            <a:spLocks noChangeArrowheads="1"/>
          </p:cNvSpPr>
          <p:nvPr/>
        </p:nvSpPr>
        <p:spPr bwMode="auto">
          <a:xfrm rot="5400000">
            <a:off x="6645275" y="423863"/>
            <a:ext cx="1317625" cy="517525"/>
          </a:xfrm>
          <a:prstGeom prst="can">
            <a:avLst>
              <a:gd name="adj" fmla="val 25000"/>
            </a:avLst>
          </a:prstGeom>
          <a:noFill/>
          <a:ln w="539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47" name="Slide Number Placeholder 1">
            <a:extLst>
              <a:ext uri="{FF2B5EF4-FFF2-40B4-BE49-F238E27FC236}">
                <a16:creationId xmlns:a16="http://schemas.microsoft.com/office/drawing/2014/main" id="{498DAFD1-05E9-45BE-9B25-81D33BB00022}"/>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29</a:t>
            </a:fld>
            <a:endParaRPr kumimoji="0" lang="en-US" altLang="zh-CN" sz="1400"/>
          </a:p>
        </p:txBody>
      </p:sp>
      <p:sp>
        <p:nvSpPr>
          <p:cNvPr id="12" name="Cylinder 11">
            <a:extLst>
              <a:ext uri="{FF2B5EF4-FFF2-40B4-BE49-F238E27FC236}">
                <a16:creationId xmlns:a16="http://schemas.microsoft.com/office/drawing/2014/main" id="{33B71EF5-E514-48D6-B9A5-A158828BED62}"/>
              </a:ext>
            </a:extLst>
          </p:cNvPr>
          <p:cNvSpPr>
            <a:spLocks noChangeArrowheads="1"/>
          </p:cNvSpPr>
          <p:nvPr/>
        </p:nvSpPr>
        <p:spPr bwMode="auto">
          <a:xfrm rot="5400000">
            <a:off x="963613" y="3588351"/>
            <a:ext cx="1317625" cy="517525"/>
          </a:xfrm>
          <a:prstGeom prst="can">
            <a:avLst>
              <a:gd name="adj" fmla="val 25000"/>
            </a:avLst>
          </a:prstGeom>
          <a:noFill/>
          <a:ln w="539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 name="文本框 1">
            <a:extLst>
              <a:ext uri="{FF2B5EF4-FFF2-40B4-BE49-F238E27FC236}">
                <a16:creationId xmlns:a16="http://schemas.microsoft.com/office/drawing/2014/main" id="{D20FA0C7-1D6D-45CB-9F8D-2BDF4D3F1B03}"/>
              </a:ext>
            </a:extLst>
          </p:cNvPr>
          <p:cNvSpPr txBox="1"/>
          <p:nvPr/>
        </p:nvSpPr>
        <p:spPr>
          <a:xfrm>
            <a:off x="193448" y="1211937"/>
            <a:ext cx="6494085" cy="1143839"/>
          </a:xfrm>
          <a:prstGeom prst="rect">
            <a:avLst/>
          </a:prstGeom>
          <a:noFill/>
        </p:spPr>
        <p:txBody>
          <a:bodyPr wrap="none" rtlCol="0">
            <a:spAutoFit/>
          </a:bodyPr>
          <a:lstStyle/>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两种导体内电场强度的关系？</a:t>
            </a:r>
            <a:endParaRPr lang="en-US" altLang="zh-CN" sz="2400" b="1" dirty="0">
              <a:latin typeface="黑体" panose="02010609060101010101" pitchFamily="49" charset="-122"/>
              <a:ea typeface="黑体" panose="02010609060101010101" pitchFamily="49" charset="-122"/>
            </a:endParaRPr>
          </a:p>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界面上有电荷积累吗？有的话，等于多少？</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2156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55C1E55-4538-40A8-9977-E23B67A898DB}"/>
              </a:ext>
            </a:extLst>
          </p:cNvPr>
          <p:cNvSpPr txBox="1">
            <a:spLocks noChangeArrowheads="1"/>
          </p:cNvSpPr>
          <p:nvPr/>
        </p:nvSpPr>
        <p:spPr bwMode="auto">
          <a:xfrm>
            <a:off x="492545" y="1392597"/>
            <a:ext cx="606511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0" indent="0" algn="just" eaLnBrk="1" hangingPunct="1">
              <a:buFont typeface="Wingdings" panose="05000000000000000000" pitchFamily="2" charset="2"/>
              <a:buNone/>
              <a:defRPr/>
            </a:pPr>
            <a:endParaRPr lang="en-US" altLang="zh-CN" sz="2800" b="1" kern="0" dirty="0">
              <a:solidFill>
                <a:srgbClr val="660033"/>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42" name="Slide Number Placeholder 1">
            <a:extLst>
              <a:ext uri="{FF2B5EF4-FFF2-40B4-BE49-F238E27FC236}">
                <a16:creationId xmlns:a16="http://schemas.microsoft.com/office/drawing/2014/main" id="{3F5F84FB-ED81-48A5-8A60-8DD2FAD79F0E}"/>
              </a:ext>
            </a:extLst>
          </p:cNvPr>
          <p:cNvSpPr>
            <a:spLocks noGrp="1" noChangeArrowheads="1"/>
          </p:cNvSpPr>
          <p:nvPr>
            <p:ph type="sldNum" sz="quarter" idx="12"/>
          </p:nvPr>
        </p:nvSpPr>
        <p:spPr bwMode="auto">
          <a:xfrm>
            <a:off x="6999249" y="6251111"/>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D9177003-C41F-42B8-8481-3B6EB99228E2}" type="slidenum">
              <a:rPr lang="en-US" altLang="zh-CN" smtClean="0"/>
              <a:pPr>
                <a:spcBef>
                  <a:spcPct val="0"/>
                </a:spcBef>
                <a:buClrTx/>
                <a:buSzTx/>
                <a:buFontTx/>
                <a:buNone/>
              </a:pPr>
              <a:t>3</a:t>
            </a:fld>
            <a:endParaRPr kumimoji="0" lang="en-US" altLang="zh-CN" sz="1400" dirty="0"/>
          </a:p>
        </p:txBody>
      </p:sp>
      <p:sp>
        <p:nvSpPr>
          <p:cNvPr id="13" name="Text Box 2">
            <a:extLst>
              <a:ext uri="{FF2B5EF4-FFF2-40B4-BE49-F238E27FC236}">
                <a16:creationId xmlns:a16="http://schemas.microsoft.com/office/drawing/2014/main" id="{01DB37D0-EDD7-48A2-968A-3C31E4B15B86}"/>
              </a:ext>
            </a:extLst>
          </p:cNvPr>
          <p:cNvSpPr txBox="1">
            <a:spLocks noChangeArrowheads="1"/>
          </p:cNvSpPr>
          <p:nvPr/>
        </p:nvSpPr>
        <p:spPr bwMode="auto">
          <a:xfrm>
            <a:off x="582292" y="926100"/>
            <a:ext cx="814007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a:lnSpc>
                <a:spcPct val="150000"/>
              </a:lnSpc>
              <a:spcBef>
                <a:spcPct val="0"/>
              </a:spcBef>
              <a:buClrTx/>
              <a:buSzTx/>
              <a:buNone/>
            </a:pP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电流及电流密度：</a:t>
            </a:r>
            <a:endPar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ct val="0"/>
              </a:spcBef>
              <a:buClrTx/>
              <a:buSzTx/>
              <a:buNone/>
            </a:pPr>
            <a:r>
              <a:rPr lang="zh-CN" altLang="en-US" sz="24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电荷的（定向）运动形成电流</a:t>
            </a:r>
            <a:r>
              <a:rPr lang="zh-CN" altLang="en-US" sz="2800" b="1" kern="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kern="0"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spcBef>
                <a:spcPct val="0"/>
              </a:spcBef>
              <a:buClrTx/>
              <a:buSzTx/>
              <a:buFontTx/>
              <a:buNone/>
            </a:pP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7" name="图片 16" descr="图示&#10;&#10;描述已自动生成">
            <a:extLst>
              <a:ext uri="{FF2B5EF4-FFF2-40B4-BE49-F238E27FC236}">
                <a16:creationId xmlns:a16="http://schemas.microsoft.com/office/drawing/2014/main" id="{CE85B049-8ECD-FE7A-0A3C-098F3679F8D1}"/>
              </a:ext>
            </a:extLst>
          </p:cNvPr>
          <p:cNvPicPr>
            <a:picLocks noChangeAspect="1"/>
          </p:cNvPicPr>
          <p:nvPr/>
        </p:nvPicPr>
        <p:blipFill rotWithShape="1">
          <a:blip r:embed="rId3">
            <a:extLst>
              <a:ext uri="{28A0092B-C50C-407E-A947-70E740481C1C}">
                <a14:useLocalDpi xmlns:a14="http://schemas.microsoft.com/office/drawing/2010/main" val="0"/>
              </a:ext>
            </a:extLst>
          </a:blip>
          <a:srcRect l="51013" t="26957" r="1024" b="7465"/>
          <a:stretch/>
        </p:blipFill>
        <p:spPr>
          <a:xfrm>
            <a:off x="662348" y="3842054"/>
            <a:ext cx="3989981" cy="2247877"/>
          </a:xfrm>
          <a:prstGeom prst="rect">
            <a:avLst/>
          </a:prstGeom>
        </p:spPr>
      </p:pic>
      <p:sp>
        <p:nvSpPr>
          <p:cNvPr id="16" name="Rectangle 3">
            <a:extLst>
              <a:ext uri="{FF2B5EF4-FFF2-40B4-BE49-F238E27FC236}">
                <a16:creationId xmlns:a16="http://schemas.microsoft.com/office/drawing/2014/main" id="{A0BF89E3-FEEE-4D3B-B663-AD864D2B3798}"/>
              </a:ext>
            </a:extLst>
          </p:cNvPr>
          <p:cNvSpPr txBox="1">
            <a:spLocks noChangeArrowheads="1"/>
          </p:cNvSpPr>
          <p:nvPr/>
        </p:nvSpPr>
        <p:spPr>
          <a:xfrm>
            <a:off x="1158551" y="211677"/>
            <a:ext cx="6618854" cy="708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600" b="1" dirty="0">
                <a:solidFill>
                  <a:srgbClr val="0000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§3.1</a:t>
            </a:r>
            <a:r>
              <a:rPr lang="zh-CN" altLang="en-US" sz="3600" b="1" dirty="0">
                <a:solidFill>
                  <a:srgbClr val="0000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电流恒定条件及导电规律</a:t>
            </a:r>
            <a:endParaRPr lang="en-US" altLang="zh-CN" sz="3600" b="1" dirty="0">
              <a:solidFill>
                <a:srgbClr val="0000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A1A706EF-28B7-4EC9-8737-56E8BF0D7054}"/>
              </a:ext>
            </a:extLst>
          </p:cNvPr>
          <p:cNvSpPr txBox="1"/>
          <p:nvPr/>
        </p:nvSpPr>
        <p:spPr>
          <a:xfrm>
            <a:off x="582292" y="2386493"/>
            <a:ext cx="1415772" cy="461665"/>
          </a:xfrm>
          <a:prstGeom prst="rect">
            <a:avLst/>
          </a:prstGeom>
          <a:noFill/>
        </p:spPr>
        <p:txBody>
          <a:bodyPr wrap="non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两个条件</a:t>
            </a:r>
          </a:p>
        </p:txBody>
      </p:sp>
      <p:sp>
        <p:nvSpPr>
          <p:cNvPr id="20" name="文本框 19">
            <a:extLst>
              <a:ext uri="{FF2B5EF4-FFF2-40B4-BE49-F238E27FC236}">
                <a16:creationId xmlns:a16="http://schemas.microsoft.com/office/drawing/2014/main" id="{53434569-9F8E-4A6D-B93F-5B2916FF5534}"/>
              </a:ext>
            </a:extLst>
          </p:cNvPr>
          <p:cNvSpPr txBox="1"/>
          <p:nvPr/>
        </p:nvSpPr>
        <p:spPr>
          <a:xfrm>
            <a:off x="2147114" y="2265440"/>
            <a:ext cx="4668266" cy="1113766"/>
          </a:xfrm>
          <a:prstGeom prst="rect">
            <a:avLst/>
          </a:prstGeom>
          <a:noFill/>
        </p:spPr>
        <p:txBody>
          <a:bodyPr wrap="none" rtlCol="0">
            <a:spAutoFit/>
          </a:bodyPr>
          <a:lstStyle/>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存在自由电荷。</a:t>
            </a:r>
            <a:endParaRPr lang="en-US" altLang="zh-CN" sz="2400" b="1" dirty="0">
              <a:latin typeface="黑体" panose="02010609060101010101" pitchFamily="49" charset="-122"/>
              <a:ea typeface="黑体" panose="02010609060101010101" pitchFamily="49" charset="-122"/>
            </a:endParaRPr>
          </a:p>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存在使电荷运动的相互作用。</a:t>
            </a:r>
          </a:p>
        </p:txBody>
      </p:sp>
      <p:pic>
        <p:nvPicPr>
          <p:cNvPr id="4105" name="Picture 9" descr="原子核结构-原子核的时空结构">
            <a:extLst>
              <a:ext uri="{FF2B5EF4-FFF2-40B4-BE49-F238E27FC236}">
                <a16:creationId xmlns:a16="http://schemas.microsoft.com/office/drawing/2014/main" id="{085E56F5-6CF6-4E12-8F6E-690C4ED5EAA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965665" y="3324680"/>
            <a:ext cx="3308301" cy="330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ox(ou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93264FD3-D0A1-43E5-B048-88A749F57C2E}"/>
              </a:ext>
            </a:extLst>
          </p:cNvPr>
          <p:cNvGraphicFramePr>
            <a:graphicFrameLocks noChangeAspect="1"/>
          </p:cNvGraphicFramePr>
          <p:nvPr>
            <p:extLst>
              <p:ext uri="{D42A27DB-BD31-4B8C-83A1-F6EECF244321}">
                <p14:modId xmlns:p14="http://schemas.microsoft.com/office/powerpoint/2010/main" val="3033914426"/>
              </p:ext>
            </p:extLst>
          </p:nvPr>
        </p:nvGraphicFramePr>
        <p:xfrm>
          <a:off x="2984275" y="1931790"/>
          <a:ext cx="2502863" cy="803114"/>
        </p:xfrm>
        <a:graphic>
          <a:graphicData uri="http://schemas.openxmlformats.org/presentationml/2006/ole">
            <mc:AlternateContent xmlns:mc="http://schemas.openxmlformats.org/markup-compatibility/2006">
              <mc:Choice xmlns:v="urn:schemas-microsoft-com:vml" Requires="v">
                <p:oleObj spid="_x0000_s1028" r:id="rId3" imgW="1218671" imgH="393529" progId="Equation.3">
                  <p:embed/>
                </p:oleObj>
              </mc:Choice>
              <mc:Fallback>
                <p:oleObj r:id="rId3" imgW="1218671" imgH="393529" progId="Equation.3">
                  <p:embed/>
                  <p:pic>
                    <p:nvPicPr>
                      <p:cNvPr id="6" name="Object 4">
                        <a:extLst>
                          <a:ext uri="{FF2B5EF4-FFF2-40B4-BE49-F238E27FC236}">
                            <a16:creationId xmlns:a16="http://schemas.microsoft.com/office/drawing/2014/main" id="{72201986-1D9A-4B62-8D10-C35FF7E8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275" y="1931790"/>
                        <a:ext cx="2502863" cy="803114"/>
                      </a:xfrm>
                      <a:prstGeom prst="rect">
                        <a:avLst/>
                      </a:prstGeom>
                      <a:solidFill>
                        <a:schemeClr val="bg1"/>
                      </a:solid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1A32253F-4202-426E-8EB6-24DB879F3AAD}"/>
              </a:ext>
            </a:extLst>
          </p:cNvPr>
          <p:cNvGraphicFramePr>
            <a:graphicFrameLocks noChangeAspect="1"/>
          </p:cNvGraphicFramePr>
          <p:nvPr>
            <p:extLst>
              <p:ext uri="{D42A27DB-BD31-4B8C-83A1-F6EECF244321}">
                <p14:modId xmlns:p14="http://schemas.microsoft.com/office/powerpoint/2010/main" val="2909476443"/>
              </p:ext>
            </p:extLst>
          </p:nvPr>
        </p:nvGraphicFramePr>
        <p:xfrm>
          <a:off x="2367384" y="459907"/>
          <a:ext cx="1231670" cy="862169"/>
        </p:xfrm>
        <a:graphic>
          <a:graphicData uri="http://schemas.openxmlformats.org/presentationml/2006/ole">
            <mc:AlternateContent xmlns:mc="http://schemas.openxmlformats.org/markup-compatibility/2006">
              <mc:Choice xmlns:v="urn:schemas-microsoft-com:vml" Requires="v">
                <p:oleObj spid="_x0000_s1029" name="Equation" r:id="rId5" imgW="558558" imgH="393529" progId="Equation.DSMT4">
                  <p:embed/>
                </p:oleObj>
              </mc:Choice>
              <mc:Fallback>
                <p:oleObj name="Equation" r:id="rId5" imgW="558558" imgH="393529" progId="Equation.DSMT4">
                  <p:embed/>
                  <p:pic>
                    <p:nvPicPr>
                      <p:cNvPr id="7" name="Object 4">
                        <a:extLst>
                          <a:ext uri="{FF2B5EF4-FFF2-40B4-BE49-F238E27FC236}">
                            <a16:creationId xmlns:a16="http://schemas.microsoft.com/office/drawing/2014/main" id="{FC48D54B-169B-4092-A81D-D8B350C4F2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7384" y="459907"/>
                        <a:ext cx="1231670" cy="862169"/>
                      </a:xfrm>
                      <a:prstGeom prst="rect">
                        <a:avLst/>
                      </a:prstGeom>
                      <a:solidFill>
                        <a:schemeClr val="bg1"/>
                      </a:solidFill>
                      <a:ln>
                        <a:noFill/>
                      </a:ln>
                    </p:spPr>
                  </p:pic>
                </p:oleObj>
              </mc:Fallback>
            </mc:AlternateContent>
          </a:graphicData>
        </a:graphic>
      </p:graphicFrame>
      <p:sp>
        <p:nvSpPr>
          <p:cNvPr id="6" name="Rectangle 3">
            <a:extLst>
              <a:ext uri="{FF2B5EF4-FFF2-40B4-BE49-F238E27FC236}">
                <a16:creationId xmlns:a16="http://schemas.microsoft.com/office/drawing/2014/main" id="{9612C1E7-C339-455D-A6F0-664DF18F1BD9}"/>
              </a:ext>
            </a:extLst>
          </p:cNvPr>
          <p:cNvSpPr txBox="1">
            <a:spLocks noChangeArrowheads="1"/>
          </p:cNvSpPr>
          <p:nvPr/>
        </p:nvSpPr>
        <p:spPr bwMode="auto">
          <a:xfrm>
            <a:off x="537502" y="2069592"/>
            <a:ext cx="2818373" cy="77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0" indent="0" algn="just" eaLnBrk="1" hangingPunct="1">
              <a:buFont typeface="Wingdings" panose="05000000000000000000" pitchFamily="2" charset="2"/>
              <a:buNone/>
              <a:defRPr/>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瞬时电流强度</a:t>
            </a:r>
            <a:r>
              <a:rPr lang="en-US" altLang="zh-CN" sz="2400" b="1" i="1" kern="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kern="0" dirty="0">
                <a:latin typeface="Times New Roman" panose="02020603050405020304" pitchFamily="18" charset="0"/>
                <a:ea typeface="黑体" panose="02010609060101010101" pitchFamily="49" charset="-122"/>
                <a:cs typeface="Times New Roman" panose="02020603050405020304" pitchFamily="18" charset="0"/>
              </a:rPr>
              <a:t> </a:t>
            </a:r>
          </a:p>
          <a:p>
            <a:pPr marL="0" indent="0" algn="just" eaLnBrk="1" hangingPunct="1">
              <a:buFont typeface="Wingdings" panose="05000000000000000000" pitchFamily="2" charset="2"/>
              <a:buNone/>
              <a:defRPr/>
            </a:pPr>
            <a:r>
              <a:rPr lang="en-US" altLang="zh-CN" sz="2400" b="1" i="1" kern="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7">
            <a:extLst>
              <a:ext uri="{FF2B5EF4-FFF2-40B4-BE49-F238E27FC236}">
                <a16:creationId xmlns:a16="http://schemas.microsoft.com/office/drawing/2014/main" id="{560EBCB9-7EA6-46A8-A2A7-47DD93A8FEC5}"/>
              </a:ext>
            </a:extLst>
          </p:cNvPr>
          <p:cNvSpPr txBox="1">
            <a:spLocks noChangeArrowheads="1"/>
          </p:cNvSpPr>
          <p:nvPr/>
        </p:nvSpPr>
        <p:spPr bwMode="auto">
          <a:xfrm>
            <a:off x="5852698" y="2116292"/>
            <a:ext cx="4162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单位：安培（库仑</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秒）</a:t>
            </a:r>
          </a:p>
        </p:txBody>
      </p:sp>
      <p:sp>
        <p:nvSpPr>
          <p:cNvPr id="9" name="Rectangle 5">
            <a:extLst>
              <a:ext uri="{FF2B5EF4-FFF2-40B4-BE49-F238E27FC236}">
                <a16:creationId xmlns:a16="http://schemas.microsoft.com/office/drawing/2014/main" id="{AB220CB7-0610-457F-A37F-8574EEAD7F4A}"/>
              </a:ext>
            </a:extLst>
          </p:cNvPr>
          <p:cNvSpPr>
            <a:spLocks noChangeArrowheads="1"/>
          </p:cNvSpPr>
          <p:nvPr/>
        </p:nvSpPr>
        <p:spPr bwMode="auto">
          <a:xfrm>
            <a:off x="493748" y="5245932"/>
            <a:ext cx="6266249"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342900" indent="-342900" algn="just">
              <a:lnSpc>
                <a:spcPct val="150000"/>
              </a:lnSpc>
              <a:spcBef>
                <a:spcPct val="0"/>
              </a:spcBef>
              <a:buClrTx/>
              <a:buSzTx/>
              <a:buFont typeface="Wingdings" panose="05000000000000000000" pitchFamily="2" charset="2"/>
              <a:buChar char="u"/>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把</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正载流子</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的流动方向规定为电流的方向。</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50000"/>
              </a:lnSpc>
              <a:spcBef>
                <a:spcPct val="0"/>
              </a:spcBef>
              <a:buClrTx/>
              <a:buSzTx/>
              <a:buFont typeface="Wingdings" panose="05000000000000000000" pitchFamily="2" charset="2"/>
              <a:buChar char="u"/>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电流强度是标量，有正、负之分。</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74489D7D-A616-4683-966D-44DF9D3C1075}"/>
              </a:ext>
            </a:extLst>
          </p:cNvPr>
          <p:cNvSpPr txBox="1"/>
          <p:nvPr/>
        </p:nvSpPr>
        <p:spPr>
          <a:xfrm>
            <a:off x="537502" y="717074"/>
            <a:ext cx="4737252" cy="461665"/>
          </a:xfrm>
          <a:prstGeom prst="rect">
            <a:avLst/>
          </a:prstGeom>
          <a:noFill/>
        </p:spPr>
        <p:txBody>
          <a:bodyPr wrap="square">
            <a:spAutoFit/>
          </a:bodyPr>
          <a:lstStyle/>
          <a:p>
            <a:pPr marL="0" indent="0" algn="just" eaLnBrk="1" hangingPunct="1">
              <a:buFont typeface="Wingdings" panose="05000000000000000000" pitchFamily="2" charset="2"/>
              <a:buNone/>
              <a:defRPr/>
            </a:pPr>
            <a:r>
              <a:rPr lang="zh-CN" altLang="en-US" sz="24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电流强度</a:t>
            </a:r>
          </a:p>
        </p:txBody>
      </p:sp>
      <p:pic>
        <p:nvPicPr>
          <p:cNvPr id="12" name="图片 11" descr="图示&#10;&#10;描述已自动生成">
            <a:extLst>
              <a:ext uri="{FF2B5EF4-FFF2-40B4-BE49-F238E27FC236}">
                <a16:creationId xmlns:a16="http://schemas.microsoft.com/office/drawing/2014/main" id="{34117950-90B5-4014-B041-771127E87E31}"/>
              </a:ext>
            </a:extLst>
          </p:cNvPr>
          <p:cNvPicPr>
            <a:picLocks noChangeAspect="1"/>
          </p:cNvPicPr>
          <p:nvPr/>
        </p:nvPicPr>
        <p:blipFill rotWithShape="1">
          <a:blip r:embed="rId7">
            <a:extLst>
              <a:ext uri="{28A0092B-C50C-407E-A947-70E740481C1C}">
                <a14:useLocalDpi xmlns:a14="http://schemas.microsoft.com/office/drawing/2010/main" val="0"/>
              </a:ext>
            </a:extLst>
          </a:blip>
          <a:srcRect l="-6" t="27046" r="51369" b="7375"/>
          <a:stretch/>
        </p:blipFill>
        <p:spPr>
          <a:xfrm>
            <a:off x="5544947" y="212205"/>
            <a:ext cx="2839147" cy="1577303"/>
          </a:xfrm>
          <a:prstGeom prst="rect">
            <a:avLst/>
          </a:prstGeom>
        </p:spPr>
      </p:pic>
      <p:pic>
        <p:nvPicPr>
          <p:cNvPr id="13" name="图片 12" descr="图示&#10;&#10;描述已自动生成">
            <a:extLst>
              <a:ext uri="{FF2B5EF4-FFF2-40B4-BE49-F238E27FC236}">
                <a16:creationId xmlns:a16="http://schemas.microsoft.com/office/drawing/2014/main" id="{878A4FC4-F8DE-4F5A-B7E9-815EF5C98D2A}"/>
              </a:ext>
            </a:extLst>
          </p:cNvPr>
          <p:cNvPicPr>
            <a:picLocks noChangeAspect="1"/>
          </p:cNvPicPr>
          <p:nvPr/>
        </p:nvPicPr>
        <p:blipFill rotWithShape="1">
          <a:blip r:embed="rId7">
            <a:extLst>
              <a:ext uri="{28A0092B-C50C-407E-A947-70E740481C1C}">
                <a14:useLocalDpi xmlns:a14="http://schemas.microsoft.com/office/drawing/2010/main" val="0"/>
              </a:ext>
            </a:extLst>
          </a:blip>
          <a:srcRect l="51013" t="26957" r="1024" b="7465"/>
          <a:stretch/>
        </p:blipFill>
        <p:spPr>
          <a:xfrm>
            <a:off x="5556235" y="3595321"/>
            <a:ext cx="2903655" cy="1635862"/>
          </a:xfrm>
          <a:prstGeom prst="rect">
            <a:avLst/>
          </a:prstGeom>
        </p:spPr>
      </p:pic>
      <p:sp>
        <p:nvSpPr>
          <p:cNvPr id="14" name="矩形 13">
            <a:extLst>
              <a:ext uri="{FF2B5EF4-FFF2-40B4-BE49-F238E27FC236}">
                <a16:creationId xmlns:a16="http://schemas.microsoft.com/office/drawing/2014/main" id="{99C4628B-3A19-4910-BB4F-708EB06E6C54}"/>
              </a:ext>
            </a:extLst>
          </p:cNvPr>
          <p:cNvSpPr/>
          <p:nvPr/>
        </p:nvSpPr>
        <p:spPr>
          <a:xfrm>
            <a:off x="537502" y="3071178"/>
            <a:ext cx="8085066" cy="461665"/>
          </a:xfrm>
          <a:prstGeom prst="rect">
            <a:avLst/>
          </a:prstGeom>
        </p:spPr>
        <p:txBody>
          <a:bodyPr wrap="square">
            <a:spAutoFit/>
          </a:bodyPr>
          <a:lstStyle/>
          <a:p>
            <a:r>
              <a:rPr lang="zh-CN" altLang="en-US" sz="2400" dirty="0">
                <a:solidFill>
                  <a:srgbClr val="0000CC"/>
                </a:solidFill>
                <a:latin typeface="黑体" panose="02010609060101010101" pitchFamily="49" charset="-122"/>
                <a:ea typeface="黑体" panose="02010609060101010101" pitchFamily="49" charset="-122"/>
              </a:rPr>
              <a:t>载流子</a:t>
            </a:r>
            <a:r>
              <a:rPr lang="zh-CN" altLang="en-US" sz="2400" dirty="0">
                <a:latin typeface="黑体" panose="02010609060101010101" pitchFamily="49" charset="-122"/>
                <a:ea typeface="黑体" panose="02010609060101010101" pitchFamily="49" charset="-122"/>
              </a:rPr>
              <a:t>：载流子指可以自由移动的带有电荷的物质微粒。</a:t>
            </a:r>
          </a:p>
        </p:txBody>
      </p:sp>
      <p:sp>
        <p:nvSpPr>
          <p:cNvPr id="15" name="矩形 14">
            <a:extLst>
              <a:ext uri="{FF2B5EF4-FFF2-40B4-BE49-F238E27FC236}">
                <a16:creationId xmlns:a16="http://schemas.microsoft.com/office/drawing/2014/main" id="{8637D482-25FE-40DD-B42B-A085B89F816D}"/>
              </a:ext>
            </a:extLst>
          </p:cNvPr>
          <p:cNvSpPr/>
          <p:nvPr/>
        </p:nvSpPr>
        <p:spPr>
          <a:xfrm>
            <a:off x="508961" y="3743120"/>
            <a:ext cx="3374431" cy="46166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金属中的载流子：电子</a:t>
            </a:r>
          </a:p>
        </p:txBody>
      </p:sp>
      <p:sp>
        <p:nvSpPr>
          <p:cNvPr id="16" name="矩形 15">
            <a:extLst>
              <a:ext uri="{FF2B5EF4-FFF2-40B4-BE49-F238E27FC236}">
                <a16:creationId xmlns:a16="http://schemas.microsoft.com/office/drawing/2014/main" id="{53BFDF87-36ED-423A-AE31-6F9DA2DA68C1}"/>
              </a:ext>
            </a:extLst>
          </p:cNvPr>
          <p:cNvSpPr/>
          <p:nvPr/>
        </p:nvSpPr>
        <p:spPr>
          <a:xfrm>
            <a:off x="493748" y="4466376"/>
            <a:ext cx="4856152" cy="46166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溶液中的载流子：正离子和负离子</a:t>
            </a:r>
          </a:p>
        </p:txBody>
      </p:sp>
      <p:grpSp>
        <p:nvGrpSpPr>
          <p:cNvPr id="11" name="组合 10">
            <a:extLst>
              <a:ext uri="{FF2B5EF4-FFF2-40B4-BE49-F238E27FC236}">
                <a16:creationId xmlns:a16="http://schemas.microsoft.com/office/drawing/2014/main" id="{5139F4F9-7067-7621-D8D5-A490656BBF28}"/>
              </a:ext>
            </a:extLst>
          </p:cNvPr>
          <p:cNvGrpSpPr/>
          <p:nvPr/>
        </p:nvGrpSpPr>
        <p:grpSpPr>
          <a:xfrm>
            <a:off x="6642303" y="459907"/>
            <a:ext cx="298428" cy="1656385"/>
            <a:chOff x="6642303" y="459907"/>
            <a:chExt cx="298428" cy="1656385"/>
          </a:xfrm>
        </p:grpSpPr>
        <p:sp>
          <p:nvSpPr>
            <p:cNvPr id="2" name="椭圆 1">
              <a:extLst>
                <a:ext uri="{FF2B5EF4-FFF2-40B4-BE49-F238E27FC236}">
                  <a16:creationId xmlns:a16="http://schemas.microsoft.com/office/drawing/2014/main" id="{07633AB4-F519-11BD-A3E7-96A7E98EA6BC}"/>
                </a:ext>
              </a:extLst>
            </p:cNvPr>
            <p:cNvSpPr/>
            <p:nvPr/>
          </p:nvSpPr>
          <p:spPr>
            <a:xfrm>
              <a:off x="6642303" y="459907"/>
              <a:ext cx="298428" cy="1184554"/>
            </a:xfrm>
            <a:prstGeom prst="ellipse">
              <a:avLst/>
            </a:prstGeom>
            <a:noFill/>
            <a:ln w="349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728F9EA9-1DB3-A35C-853B-FF68BEFDAE33}"/>
                </a:ext>
              </a:extLst>
            </p:cNvPr>
            <p:cNvSpPr txBox="1"/>
            <p:nvPr/>
          </p:nvSpPr>
          <p:spPr>
            <a:xfrm>
              <a:off x="6642303" y="1746960"/>
              <a:ext cx="29842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7763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ox(out)">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ox(out)">
                                      <p:cBhvr>
                                        <p:cTn id="25" dur="500"/>
                                        <p:tgtEl>
                                          <p:spTgt spid="6">
                                            <p:txEl>
                                              <p:pRg st="1" end="1"/>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P spid="9"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BC72432D-0D60-4BF4-B9EC-64CE927B82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776" y="820009"/>
            <a:ext cx="8850924" cy="489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82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FC3551AB-88EF-45CF-9257-DFC72981F5A7}"/>
              </a:ext>
            </a:extLst>
          </p:cNvPr>
          <p:cNvSpPr txBox="1">
            <a:spLocks noChangeArrowheads="1"/>
          </p:cNvSpPr>
          <p:nvPr/>
        </p:nvSpPr>
        <p:spPr bwMode="auto">
          <a:xfrm>
            <a:off x="107950" y="115888"/>
            <a:ext cx="4143375" cy="64135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3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电流密度矢量</a:t>
            </a:r>
            <a:endParaRPr lang="zh-CN" altLang="en-US" sz="3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圆角矩形 39">
            <a:extLst>
              <a:ext uri="{FF2B5EF4-FFF2-40B4-BE49-F238E27FC236}">
                <a16:creationId xmlns:a16="http://schemas.microsoft.com/office/drawing/2014/main" id="{3DDAB381-8E1C-46D4-AD9E-301EC026D7E7}"/>
              </a:ext>
            </a:extLst>
          </p:cNvPr>
          <p:cNvSpPr/>
          <p:nvPr/>
        </p:nvSpPr>
        <p:spPr bwMode="auto">
          <a:xfrm>
            <a:off x="257878" y="746689"/>
            <a:ext cx="2798943" cy="65062"/>
          </a:xfrm>
          <a:prstGeom prst="roundRect">
            <a:avLst/>
          </a:prstGeom>
          <a:solidFill>
            <a:srgbClr val="FFC000"/>
          </a:solidFill>
          <a:ln w="9525" cap="flat" cmpd="sng" algn="ctr">
            <a:solidFill>
              <a:schemeClr val="bg2">
                <a:lumMod val="50000"/>
              </a:schemeClr>
            </a:solidFill>
            <a:prstDash val="solid"/>
            <a:round/>
            <a:headEnd type="none" w="med" len="med"/>
            <a:tailEnd type="none" w="med" len="med"/>
          </a:ln>
          <a:effectLst/>
        </p:spPr>
        <p:txBody>
          <a:bodyPr/>
          <a:lstStyle/>
          <a:p>
            <a:pPr eaLnBrk="1" hangingPunct="1">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Rectangle 45">
            <a:extLst>
              <a:ext uri="{FF2B5EF4-FFF2-40B4-BE49-F238E27FC236}">
                <a16:creationId xmlns:a16="http://schemas.microsoft.com/office/drawing/2014/main" id="{C9C96AE4-6360-4679-8020-1CBF45DDBE53}"/>
              </a:ext>
            </a:extLst>
          </p:cNvPr>
          <p:cNvSpPr txBox="1">
            <a:spLocks noChangeArrowheads="1"/>
          </p:cNvSpPr>
          <p:nvPr/>
        </p:nvSpPr>
        <p:spPr bwMode="auto">
          <a:xfrm>
            <a:off x="323528" y="979487"/>
            <a:ext cx="4567340" cy="280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0" indent="0" eaLnBrk="1" hangingPunct="1">
              <a:lnSpc>
                <a:spcPct val="150000"/>
              </a:lnSpc>
              <a:buFont typeface="Wingdings" panose="05000000000000000000" pitchFamily="2" charset="2"/>
              <a:buNone/>
              <a:defRPr/>
            </a:pPr>
            <a:r>
              <a:rPr lang="zh-CN" altLang="en-US" sz="24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电流强度无法描述导体内部的电流分布状况，还需</a:t>
            </a:r>
            <a:r>
              <a:rPr lang="zh-CN" altLang="en-US" sz="24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电流密度</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概念来进一步描写电流的</a:t>
            </a:r>
            <a:r>
              <a:rPr lang="zh-CN" altLang="en-US" sz="24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分布。</a:t>
            </a:r>
            <a:endParaRPr lang="en-US" altLang="zh-CN" sz="240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Picture 2">
            <a:extLst>
              <a:ext uri="{FF2B5EF4-FFF2-40B4-BE49-F238E27FC236}">
                <a16:creationId xmlns:a16="http://schemas.microsoft.com/office/drawing/2014/main" id="{265BA49A-8F54-485B-BCA7-D7C3AA917FC5}"/>
              </a:ext>
            </a:extLst>
          </p:cNvPr>
          <p:cNvPicPr>
            <a:picLocks noChangeAspect="1"/>
          </p:cNvPicPr>
          <p:nvPr/>
        </p:nvPicPr>
        <p:blipFill>
          <a:blip r:embed="rId3"/>
          <a:stretch>
            <a:fillRect/>
          </a:stretch>
        </p:blipFill>
        <p:spPr>
          <a:xfrm>
            <a:off x="5148064" y="963085"/>
            <a:ext cx="3197225" cy="1617662"/>
          </a:xfrm>
          <a:prstGeom prst="rect">
            <a:avLst/>
          </a:prstGeom>
          <a:ln>
            <a:noFill/>
          </a:ln>
          <a:effectLst/>
        </p:spPr>
      </p:pic>
      <p:sp>
        <p:nvSpPr>
          <p:cNvPr id="41" name="Rectangle 40">
            <a:extLst>
              <a:ext uri="{FF2B5EF4-FFF2-40B4-BE49-F238E27FC236}">
                <a16:creationId xmlns:a16="http://schemas.microsoft.com/office/drawing/2014/main" id="{0BE4291C-1201-4156-BB42-0BE0DA4329E9}"/>
              </a:ext>
            </a:extLst>
          </p:cNvPr>
          <p:cNvSpPr/>
          <p:nvPr/>
        </p:nvSpPr>
        <p:spPr>
          <a:xfrm>
            <a:off x="1674027" y="5898023"/>
            <a:ext cx="1980029" cy="523220"/>
          </a:xfrm>
          <a:prstGeom prst="rect">
            <a:avLst/>
          </a:prstGeom>
        </p:spPr>
        <p:txBody>
          <a:bodyPr wrap="none">
            <a:spAutoFit/>
          </a:bodyPr>
          <a:lstStyle/>
          <a:p>
            <a:pPr eaLnBrk="1" hangingPunct="1">
              <a:defRPr/>
            </a:pPr>
            <a:r>
              <a:rPr lang="zh-CN" altLang="en-US" sz="28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电阻法探矿</a:t>
            </a:r>
          </a:p>
        </p:txBody>
      </p:sp>
      <p:pic>
        <p:nvPicPr>
          <p:cNvPr id="19" name="Picture 18">
            <a:extLst>
              <a:ext uri="{FF2B5EF4-FFF2-40B4-BE49-F238E27FC236}">
                <a16:creationId xmlns:a16="http://schemas.microsoft.com/office/drawing/2014/main" id="{A99DC8C5-FEA8-4F4D-8DA9-08B5AAE7CBE2}"/>
              </a:ext>
            </a:extLst>
          </p:cNvPr>
          <p:cNvPicPr>
            <a:picLocks noChangeAspect="1"/>
          </p:cNvPicPr>
          <p:nvPr/>
        </p:nvPicPr>
        <p:blipFill>
          <a:blip r:embed="rId4"/>
          <a:stretch>
            <a:fillRect/>
          </a:stretch>
        </p:blipFill>
        <p:spPr>
          <a:xfrm>
            <a:off x="257878" y="3097397"/>
            <a:ext cx="4078288" cy="2647950"/>
          </a:xfrm>
          <a:prstGeom prst="rect">
            <a:avLst/>
          </a:prstGeom>
          <a:ln>
            <a:noFill/>
          </a:ln>
          <a:effectLst/>
        </p:spPr>
      </p:pic>
      <p:grpSp>
        <p:nvGrpSpPr>
          <p:cNvPr id="21" name="Group 20">
            <a:extLst>
              <a:ext uri="{FF2B5EF4-FFF2-40B4-BE49-F238E27FC236}">
                <a16:creationId xmlns:a16="http://schemas.microsoft.com/office/drawing/2014/main" id="{62B7E6A9-C013-4346-9A48-5C1E43353788}"/>
              </a:ext>
            </a:extLst>
          </p:cNvPr>
          <p:cNvGrpSpPr>
            <a:grpSpLocks/>
          </p:cNvGrpSpPr>
          <p:nvPr/>
        </p:nvGrpSpPr>
        <p:grpSpPr bwMode="auto">
          <a:xfrm>
            <a:off x="257879" y="3092634"/>
            <a:ext cx="4078287" cy="2652713"/>
            <a:chOff x="6925505" y="2930515"/>
            <a:chExt cx="4078214" cy="2653510"/>
          </a:xfrm>
          <a:effectLst/>
        </p:grpSpPr>
        <p:pic>
          <p:nvPicPr>
            <p:cNvPr id="21514" name="Picture 19">
              <a:extLst>
                <a:ext uri="{FF2B5EF4-FFF2-40B4-BE49-F238E27FC236}">
                  <a16:creationId xmlns:a16="http://schemas.microsoft.com/office/drawing/2014/main" id="{AF8C5520-E892-41F1-9342-DA7E01B5F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5505" y="2930515"/>
              <a:ext cx="4078214" cy="265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Freeform: Shape 17">
              <a:extLst>
                <a:ext uri="{FF2B5EF4-FFF2-40B4-BE49-F238E27FC236}">
                  <a16:creationId xmlns:a16="http://schemas.microsoft.com/office/drawing/2014/main" id="{B99E942B-4AB5-4BDC-B88F-092834AA0598}"/>
                </a:ext>
              </a:extLst>
            </p:cNvPr>
            <p:cNvSpPr>
              <a:spLocks/>
            </p:cNvSpPr>
            <p:nvPr/>
          </p:nvSpPr>
          <p:spPr bwMode="auto">
            <a:xfrm>
              <a:off x="7846939" y="4257270"/>
              <a:ext cx="2122714" cy="1171108"/>
            </a:xfrm>
            <a:custGeom>
              <a:avLst/>
              <a:gdLst>
                <a:gd name="T0" fmla="*/ 0 w 2122714"/>
                <a:gd name="T1" fmla="*/ 393597 h 1171108"/>
                <a:gd name="T2" fmla="*/ 0 w 2122714"/>
                <a:gd name="T3" fmla="*/ 393597 h 1171108"/>
                <a:gd name="T4" fmla="*/ 81642 w 2122714"/>
                <a:gd name="T5" fmla="*/ 507897 h 1171108"/>
                <a:gd name="T6" fmla="*/ 97971 w 2122714"/>
                <a:gd name="T7" fmla="*/ 556883 h 1171108"/>
                <a:gd name="T8" fmla="*/ 244928 w 2122714"/>
                <a:gd name="T9" fmla="*/ 703840 h 1171108"/>
                <a:gd name="T10" fmla="*/ 326571 w 2122714"/>
                <a:gd name="T11" fmla="*/ 720169 h 1171108"/>
                <a:gd name="T12" fmla="*/ 440871 w 2122714"/>
                <a:gd name="T13" fmla="*/ 834469 h 1171108"/>
                <a:gd name="T14" fmla="*/ 489857 w 2122714"/>
                <a:gd name="T15" fmla="*/ 850797 h 1171108"/>
                <a:gd name="T16" fmla="*/ 538842 w 2122714"/>
                <a:gd name="T17" fmla="*/ 883455 h 1171108"/>
                <a:gd name="T18" fmla="*/ 604157 w 2122714"/>
                <a:gd name="T19" fmla="*/ 916112 h 1171108"/>
                <a:gd name="T20" fmla="*/ 653142 w 2122714"/>
                <a:gd name="T21" fmla="*/ 965097 h 1171108"/>
                <a:gd name="T22" fmla="*/ 800100 w 2122714"/>
                <a:gd name="T23" fmla="*/ 997755 h 1171108"/>
                <a:gd name="T24" fmla="*/ 898071 w 2122714"/>
                <a:gd name="T25" fmla="*/ 1046740 h 1171108"/>
                <a:gd name="T26" fmla="*/ 1224642 w 2122714"/>
                <a:gd name="T27" fmla="*/ 1079397 h 1171108"/>
                <a:gd name="T28" fmla="*/ 1338942 w 2122714"/>
                <a:gd name="T29" fmla="*/ 1128383 h 1171108"/>
                <a:gd name="T30" fmla="*/ 2122714 w 2122714"/>
                <a:gd name="T31" fmla="*/ 1128383 h 1171108"/>
                <a:gd name="T32" fmla="*/ 2041071 w 2122714"/>
                <a:gd name="T33" fmla="*/ 622197 h 1171108"/>
                <a:gd name="T34" fmla="*/ 2008414 w 2122714"/>
                <a:gd name="T35" fmla="*/ 556883 h 1171108"/>
                <a:gd name="T36" fmla="*/ 1926771 w 2122714"/>
                <a:gd name="T37" fmla="*/ 507897 h 1171108"/>
                <a:gd name="T38" fmla="*/ 1812471 w 2122714"/>
                <a:gd name="T39" fmla="*/ 442583 h 1171108"/>
                <a:gd name="T40" fmla="*/ 1763485 w 2122714"/>
                <a:gd name="T41" fmla="*/ 393597 h 1171108"/>
                <a:gd name="T42" fmla="*/ 1714500 w 2122714"/>
                <a:gd name="T43" fmla="*/ 360940 h 1171108"/>
                <a:gd name="T44" fmla="*/ 1583871 w 2122714"/>
                <a:gd name="T45" fmla="*/ 246640 h 1171108"/>
                <a:gd name="T46" fmla="*/ 1534885 w 2122714"/>
                <a:gd name="T47" fmla="*/ 230312 h 1171108"/>
                <a:gd name="T48" fmla="*/ 1485900 w 2122714"/>
                <a:gd name="T49" fmla="*/ 197655 h 1171108"/>
                <a:gd name="T50" fmla="*/ 1420585 w 2122714"/>
                <a:gd name="T51" fmla="*/ 181326 h 1171108"/>
                <a:gd name="T52" fmla="*/ 1371600 w 2122714"/>
                <a:gd name="T53" fmla="*/ 116012 h 1171108"/>
                <a:gd name="T54" fmla="*/ 1224642 w 2122714"/>
                <a:gd name="T55" fmla="*/ 67026 h 1171108"/>
                <a:gd name="T56" fmla="*/ 963385 w 2122714"/>
                <a:gd name="T57" fmla="*/ 34369 h 1171108"/>
                <a:gd name="T58" fmla="*/ 898071 w 2122714"/>
                <a:gd name="T59" fmla="*/ 1712 h 1171108"/>
                <a:gd name="T60" fmla="*/ 179614 w 2122714"/>
                <a:gd name="T61" fmla="*/ 18040 h 1171108"/>
                <a:gd name="T62" fmla="*/ 130628 w 2122714"/>
                <a:gd name="T63" fmla="*/ 50697 h 1171108"/>
                <a:gd name="T64" fmla="*/ 16328 w 2122714"/>
                <a:gd name="T65" fmla="*/ 181326 h 1171108"/>
                <a:gd name="T66" fmla="*/ 16328 w 2122714"/>
                <a:gd name="T67" fmla="*/ 295626 h 1171108"/>
                <a:gd name="T68" fmla="*/ 16328 w 2122714"/>
                <a:gd name="T69" fmla="*/ 295626 h 1171108"/>
                <a:gd name="T70" fmla="*/ 0 w 2122714"/>
                <a:gd name="T71" fmla="*/ 393597 h 1171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22714" h="1171108">
                  <a:moveTo>
                    <a:pt x="0" y="393597"/>
                  </a:moveTo>
                  <a:lnTo>
                    <a:pt x="0" y="393597"/>
                  </a:lnTo>
                  <a:cubicBezTo>
                    <a:pt x="27214" y="431697"/>
                    <a:pt x="57553" y="467748"/>
                    <a:pt x="81642" y="507897"/>
                  </a:cubicBezTo>
                  <a:cubicBezTo>
                    <a:pt x="90497" y="522656"/>
                    <a:pt x="88849" y="542287"/>
                    <a:pt x="97971" y="556883"/>
                  </a:cubicBezTo>
                  <a:cubicBezTo>
                    <a:pt x="127660" y="604386"/>
                    <a:pt x="193467" y="678109"/>
                    <a:pt x="244928" y="703840"/>
                  </a:cubicBezTo>
                  <a:cubicBezTo>
                    <a:pt x="269751" y="716252"/>
                    <a:pt x="299357" y="714726"/>
                    <a:pt x="326571" y="720169"/>
                  </a:cubicBezTo>
                  <a:cubicBezTo>
                    <a:pt x="364671" y="758269"/>
                    <a:pt x="398796" y="800810"/>
                    <a:pt x="440871" y="834469"/>
                  </a:cubicBezTo>
                  <a:cubicBezTo>
                    <a:pt x="454311" y="845221"/>
                    <a:pt x="474462" y="843100"/>
                    <a:pt x="489857" y="850797"/>
                  </a:cubicBezTo>
                  <a:cubicBezTo>
                    <a:pt x="507410" y="859573"/>
                    <a:pt x="521803" y="873718"/>
                    <a:pt x="538842" y="883455"/>
                  </a:cubicBezTo>
                  <a:cubicBezTo>
                    <a:pt x="559976" y="895532"/>
                    <a:pt x="582385" y="905226"/>
                    <a:pt x="604157" y="916112"/>
                  </a:cubicBezTo>
                  <a:cubicBezTo>
                    <a:pt x="620485" y="932440"/>
                    <a:pt x="633929" y="952288"/>
                    <a:pt x="653142" y="965097"/>
                  </a:cubicBezTo>
                  <a:cubicBezTo>
                    <a:pt x="679941" y="982963"/>
                    <a:pt x="788244" y="995779"/>
                    <a:pt x="800100" y="997755"/>
                  </a:cubicBezTo>
                  <a:cubicBezTo>
                    <a:pt x="832757" y="1014083"/>
                    <a:pt x="862964" y="1036710"/>
                    <a:pt x="898071" y="1046740"/>
                  </a:cubicBezTo>
                  <a:cubicBezTo>
                    <a:pt x="938360" y="1058251"/>
                    <a:pt x="1217032" y="1078763"/>
                    <a:pt x="1224642" y="1079397"/>
                  </a:cubicBezTo>
                  <a:cubicBezTo>
                    <a:pt x="1262742" y="1095726"/>
                    <a:pt x="1300455" y="1112988"/>
                    <a:pt x="1338942" y="1128383"/>
                  </a:cubicBezTo>
                  <a:cubicBezTo>
                    <a:pt x="1575915" y="1223173"/>
                    <a:pt x="2003114" y="1131041"/>
                    <a:pt x="2122714" y="1128383"/>
                  </a:cubicBezTo>
                  <a:cubicBezTo>
                    <a:pt x="2086571" y="815142"/>
                    <a:pt x="2123300" y="807212"/>
                    <a:pt x="2041071" y="622197"/>
                  </a:cubicBezTo>
                  <a:cubicBezTo>
                    <a:pt x="2031185" y="599954"/>
                    <a:pt x="2025626" y="574095"/>
                    <a:pt x="2008414" y="556883"/>
                  </a:cubicBezTo>
                  <a:cubicBezTo>
                    <a:pt x="1985972" y="534441"/>
                    <a:pt x="1953178" y="525502"/>
                    <a:pt x="1926771" y="507897"/>
                  </a:cubicBezTo>
                  <a:cubicBezTo>
                    <a:pt x="1827917" y="441995"/>
                    <a:pt x="1899778" y="471686"/>
                    <a:pt x="1812471" y="442583"/>
                  </a:cubicBezTo>
                  <a:cubicBezTo>
                    <a:pt x="1796142" y="426254"/>
                    <a:pt x="1781225" y="408380"/>
                    <a:pt x="1763485" y="393597"/>
                  </a:cubicBezTo>
                  <a:cubicBezTo>
                    <a:pt x="1748409" y="381034"/>
                    <a:pt x="1729269" y="373863"/>
                    <a:pt x="1714500" y="360940"/>
                  </a:cubicBezTo>
                  <a:cubicBezTo>
                    <a:pt x="1657751" y="311285"/>
                    <a:pt x="1645111" y="277259"/>
                    <a:pt x="1583871" y="246640"/>
                  </a:cubicBezTo>
                  <a:cubicBezTo>
                    <a:pt x="1568476" y="238943"/>
                    <a:pt x="1551214" y="235755"/>
                    <a:pt x="1534885" y="230312"/>
                  </a:cubicBezTo>
                  <a:cubicBezTo>
                    <a:pt x="1518557" y="219426"/>
                    <a:pt x="1503938" y="205385"/>
                    <a:pt x="1485900" y="197655"/>
                  </a:cubicBezTo>
                  <a:cubicBezTo>
                    <a:pt x="1465273" y="188815"/>
                    <a:pt x="1438847" y="194370"/>
                    <a:pt x="1420585" y="181326"/>
                  </a:cubicBezTo>
                  <a:cubicBezTo>
                    <a:pt x="1398440" y="165508"/>
                    <a:pt x="1395107" y="129724"/>
                    <a:pt x="1371600" y="116012"/>
                  </a:cubicBezTo>
                  <a:cubicBezTo>
                    <a:pt x="1326998" y="89994"/>
                    <a:pt x="1275575" y="75515"/>
                    <a:pt x="1224642" y="67026"/>
                  </a:cubicBezTo>
                  <a:cubicBezTo>
                    <a:pt x="1072715" y="41704"/>
                    <a:pt x="1159614" y="53991"/>
                    <a:pt x="963385" y="34369"/>
                  </a:cubicBezTo>
                  <a:cubicBezTo>
                    <a:pt x="941614" y="23483"/>
                    <a:pt x="922407" y="2219"/>
                    <a:pt x="898071" y="1712"/>
                  </a:cubicBezTo>
                  <a:cubicBezTo>
                    <a:pt x="658575" y="-3278"/>
                    <a:pt x="418675" y="2781"/>
                    <a:pt x="179614" y="18040"/>
                  </a:cubicBezTo>
                  <a:cubicBezTo>
                    <a:pt x="160029" y="19290"/>
                    <a:pt x="145397" y="37774"/>
                    <a:pt x="130628" y="50697"/>
                  </a:cubicBezTo>
                  <a:cubicBezTo>
                    <a:pt x="127869" y="53112"/>
                    <a:pt x="23035" y="147791"/>
                    <a:pt x="16328" y="181326"/>
                  </a:cubicBezTo>
                  <a:cubicBezTo>
                    <a:pt x="8856" y="218686"/>
                    <a:pt x="16328" y="257526"/>
                    <a:pt x="16328" y="295626"/>
                  </a:cubicBezTo>
                  <a:lnTo>
                    <a:pt x="0" y="393597"/>
                  </a:lnTo>
                  <a:close/>
                </a:path>
              </a:pathLst>
            </a:custGeom>
            <a:solidFill>
              <a:srgbClr val="FFC000">
                <a:alpha val="76862"/>
              </a:srgbClr>
            </a:solidFill>
            <a:ln w="9525" cap="flat" cmpd="sng" algn="ctr">
              <a:solidFill>
                <a:schemeClr val="tx1"/>
              </a:solidFill>
              <a:prstDash val="solid"/>
              <a:miter lim="800000"/>
              <a:headEnd type="none" w="med" len="med"/>
              <a:tailEnd type="none" w="med" len="med"/>
            </a:ln>
          </p:spPr>
          <p:txBody>
            <a:bodyPr wrap="none"/>
            <a:lstStyle/>
            <a:p>
              <a:endParaRPr lang="zh-CN" altLang="en-US"/>
            </a:p>
          </p:txBody>
        </p:sp>
      </p:grpSp>
      <p:sp>
        <p:nvSpPr>
          <p:cNvPr id="21513" name="Slide Number Placeholder 1">
            <a:extLst>
              <a:ext uri="{FF2B5EF4-FFF2-40B4-BE49-F238E27FC236}">
                <a16:creationId xmlns:a16="http://schemas.microsoft.com/office/drawing/2014/main" id="{A1019DF5-CA21-481F-987E-694A41618B72}"/>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D9177003-C41F-42B8-8481-3B6EB99228E2}" type="slidenum">
              <a:rPr lang="en-US" altLang="zh-CN" smtClean="0"/>
              <a:pPr>
                <a:spcBef>
                  <a:spcPct val="0"/>
                </a:spcBef>
                <a:buClrTx/>
                <a:buSzTx/>
                <a:buFontTx/>
                <a:buNone/>
              </a:pPr>
              <a:t>6</a:t>
            </a:fld>
            <a:endParaRPr kumimoji="0" lang="en-US" altLang="zh-CN" sz="1400"/>
          </a:p>
        </p:txBody>
      </p:sp>
      <p:pic>
        <p:nvPicPr>
          <p:cNvPr id="23554" name="Picture 2" descr="https://newoss.zhulong.com/forum/202010/29/0/1454007dpjgxjtovz2qmwe.jpg?x-oss-process=image/resize,w_760">
            <a:extLst>
              <a:ext uri="{FF2B5EF4-FFF2-40B4-BE49-F238E27FC236}">
                <a16:creationId xmlns:a16="http://schemas.microsoft.com/office/drawing/2014/main" id="{A469A2A2-C555-4305-810F-9D5F340C2B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5101" y="3234716"/>
            <a:ext cx="4285371" cy="240770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0">
            <a:extLst>
              <a:ext uri="{FF2B5EF4-FFF2-40B4-BE49-F238E27FC236}">
                <a16:creationId xmlns:a16="http://schemas.microsoft.com/office/drawing/2014/main" id="{EBF75BFF-17EE-4092-AFF5-C24BB356AC95}"/>
              </a:ext>
            </a:extLst>
          </p:cNvPr>
          <p:cNvSpPr/>
          <p:nvPr/>
        </p:nvSpPr>
        <p:spPr>
          <a:xfrm>
            <a:off x="6079559" y="5898023"/>
            <a:ext cx="1620957" cy="523220"/>
          </a:xfrm>
          <a:prstGeom prst="rect">
            <a:avLst/>
          </a:prstGeom>
        </p:spPr>
        <p:txBody>
          <a:bodyPr wrap="none">
            <a:spAutoFit/>
          </a:bodyPr>
          <a:lstStyle/>
          <a:p>
            <a:pPr eaLnBrk="1" hangingPunct="1">
              <a:defRPr/>
            </a:pPr>
            <a:r>
              <a:rPr lang="zh-CN" altLang="en-US" sz="28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趋肤效应</a:t>
            </a:r>
          </a:p>
        </p:txBody>
      </p:sp>
    </p:spTree>
    <p:extLst>
      <p:ext uri="{BB962C8B-B14F-4D97-AF65-F5344CB8AC3E}">
        <p14:creationId xmlns:p14="http://schemas.microsoft.com/office/powerpoint/2010/main" val="3361928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CD5AB648-73B9-4AB7-9F1C-320B1E0DDE22}"/>
              </a:ext>
            </a:extLst>
          </p:cNvPr>
          <p:cNvSpPr txBox="1">
            <a:spLocks noChangeArrowheads="1"/>
          </p:cNvSpPr>
          <p:nvPr/>
        </p:nvSpPr>
        <p:spPr bwMode="auto">
          <a:xfrm>
            <a:off x="390442" y="76200"/>
            <a:ext cx="4095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电流密度矢量 ：</a:t>
            </a:r>
          </a:p>
        </p:txBody>
      </p:sp>
      <p:graphicFrame>
        <p:nvGraphicFramePr>
          <p:cNvPr id="2051" name="Object 3">
            <a:extLst>
              <a:ext uri="{FF2B5EF4-FFF2-40B4-BE49-F238E27FC236}">
                <a16:creationId xmlns:a16="http://schemas.microsoft.com/office/drawing/2014/main" id="{4FB8FAD1-CA53-4D65-9A81-07BA4A2E3E4A}"/>
              </a:ext>
            </a:extLst>
          </p:cNvPr>
          <p:cNvGraphicFramePr>
            <a:graphicFrameLocks noChangeAspect="1"/>
          </p:cNvGraphicFramePr>
          <p:nvPr>
            <p:extLst>
              <p:ext uri="{D42A27DB-BD31-4B8C-83A1-F6EECF244321}">
                <p14:modId xmlns:p14="http://schemas.microsoft.com/office/powerpoint/2010/main" val="3213285230"/>
              </p:ext>
            </p:extLst>
          </p:nvPr>
        </p:nvGraphicFramePr>
        <p:xfrm>
          <a:off x="447704" y="2812210"/>
          <a:ext cx="4808538" cy="623887"/>
        </p:xfrm>
        <a:graphic>
          <a:graphicData uri="http://schemas.openxmlformats.org/presentationml/2006/ole">
            <mc:AlternateContent xmlns:mc="http://schemas.openxmlformats.org/markup-compatibility/2006">
              <mc:Choice xmlns:v="urn:schemas-microsoft-com:vml" Requires="v">
                <p:oleObj spid="_x0000_s2055" name="Equation" r:id="rId3" imgW="1943100" imgH="254000" progId="Equation.DSMT4">
                  <p:embed/>
                </p:oleObj>
              </mc:Choice>
              <mc:Fallback>
                <p:oleObj name="Equation" r:id="rId3" imgW="1943100" imgH="254000" progId="Equation.DSMT4">
                  <p:embed/>
                  <p:pic>
                    <p:nvPicPr>
                      <p:cNvPr id="2051" name="Object 3">
                        <a:extLst>
                          <a:ext uri="{FF2B5EF4-FFF2-40B4-BE49-F238E27FC236}">
                            <a16:creationId xmlns:a16="http://schemas.microsoft.com/office/drawing/2014/main" id="{4FB8FAD1-CA53-4D65-9A81-07BA4A2E3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4" y="2812210"/>
                        <a:ext cx="48085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8" name="Text Box 14">
            <a:extLst>
              <a:ext uri="{FF2B5EF4-FFF2-40B4-BE49-F238E27FC236}">
                <a16:creationId xmlns:a16="http://schemas.microsoft.com/office/drawing/2014/main" id="{C5A6437B-810E-4559-918C-7B044A5501D9}"/>
              </a:ext>
            </a:extLst>
          </p:cNvPr>
          <p:cNvSpPr txBox="1">
            <a:spLocks noChangeArrowheads="1"/>
          </p:cNvSpPr>
          <p:nvPr/>
        </p:nvSpPr>
        <p:spPr bwMode="auto">
          <a:xfrm>
            <a:off x="447704" y="3556529"/>
            <a:ext cx="2714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对任意曲面</a:t>
            </a:r>
            <a:r>
              <a:rPr lang="en-US" altLang="zh-CN" sz="2800" b="1"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052" name="Object 4">
            <a:extLst>
              <a:ext uri="{FF2B5EF4-FFF2-40B4-BE49-F238E27FC236}">
                <a16:creationId xmlns:a16="http://schemas.microsoft.com/office/drawing/2014/main" id="{47273C85-ECAC-4710-B76B-6194A77D0B63}"/>
              </a:ext>
            </a:extLst>
          </p:cNvPr>
          <p:cNvGraphicFramePr>
            <a:graphicFrameLocks noChangeAspect="1"/>
          </p:cNvGraphicFramePr>
          <p:nvPr>
            <p:extLst>
              <p:ext uri="{D42A27DB-BD31-4B8C-83A1-F6EECF244321}">
                <p14:modId xmlns:p14="http://schemas.microsoft.com/office/powerpoint/2010/main" val="2175941089"/>
              </p:ext>
            </p:extLst>
          </p:nvPr>
        </p:nvGraphicFramePr>
        <p:xfrm>
          <a:off x="2886484" y="3509480"/>
          <a:ext cx="1902731" cy="947860"/>
        </p:xfrm>
        <a:graphic>
          <a:graphicData uri="http://schemas.openxmlformats.org/presentationml/2006/ole">
            <mc:AlternateContent xmlns:mc="http://schemas.openxmlformats.org/markup-compatibility/2006">
              <mc:Choice xmlns:v="urn:schemas-microsoft-com:vml" Requires="v">
                <p:oleObj spid="_x0000_s2056" name="公式" r:id="rId5" imgW="736600" imgH="368300" progId="Equation.3">
                  <p:embed/>
                </p:oleObj>
              </mc:Choice>
              <mc:Fallback>
                <p:oleObj name="公式" r:id="rId5" imgW="736600" imgH="368300" progId="Equation.3">
                  <p:embed/>
                  <p:pic>
                    <p:nvPicPr>
                      <p:cNvPr id="2052" name="Object 4">
                        <a:extLst>
                          <a:ext uri="{FF2B5EF4-FFF2-40B4-BE49-F238E27FC236}">
                            <a16:creationId xmlns:a16="http://schemas.microsoft.com/office/drawing/2014/main" id="{47273C85-ECAC-4710-B76B-6194A77D0B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484" y="3509480"/>
                        <a:ext cx="1902731" cy="947860"/>
                      </a:xfrm>
                      <a:prstGeom prst="rect">
                        <a:avLst/>
                      </a:prstGeom>
                      <a:solidFill>
                        <a:srgbClr val="FFC000"/>
                      </a:solidFill>
                      <a:ln w="38100">
                        <a:solidFill>
                          <a:srgbClr val="0000FF"/>
                        </a:solidFill>
                        <a:miter lim="800000"/>
                        <a:headEnd/>
                        <a:tailEnd/>
                      </a:ln>
                    </p:spPr>
                  </p:pic>
                </p:oleObj>
              </mc:Fallback>
            </mc:AlternateContent>
          </a:graphicData>
        </a:graphic>
      </p:graphicFrame>
      <p:grpSp>
        <p:nvGrpSpPr>
          <p:cNvPr id="5" name="Group 4">
            <a:extLst>
              <a:ext uri="{FF2B5EF4-FFF2-40B4-BE49-F238E27FC236}">
                <a16:creationId xmlns:a16="http://schemas.microsoft.com/office/drawing/2014/main" id="{2070E373-0D5E-4994-A0D1-CFF66FF161DA}"/>
              </a:ext>
            </a:extLst>
          </p:cNvPr>
          <p:cNvGrpSpPr>
            <a:grpSpLocks/>
          </p:cNvGrpSpPr>
          <p:nvPr/>
        </p:nvGrpSpPr>
        <p:grpSpPr bwMode="auto">
          <a:xfrm>
            <a:off x="696912" y="802482"/>
            <a:ext cx="4379144" cy="1346200"/>
            <a:chOff x="94117" y="1565750"/>
            <a:chExt cx="4854121" cy="1863250"/>
          </a:xfrm>
        </p:grpSpPr>
        <p:sp>
          <p:nvSpPr>
            <p:cNvPr id="23568" name="Rectangle 3">
              <a:extLst>
                <a:ext uri="{FF2B5EF4-FFF2-40B4-BE49-F238E27FC236}">
                  <a16:creationId xmlns:a16="http://schemas.microsoft.com/office/drawing/2014/main" id="{6A2ECD01-3C7E-4B54-B71B-F352E6C1428A}"/>
                </a:ext>
              </a:extLst>
            </p:cNvPr>
            <p:cNvSpPr>
              <a:spLocks noChangeArrowheads="1"/>
            </p:cNvSpPr>
            <p:nvPr/>
          </p:nvSpPr>
          <p:spPr bwMode="auto">
            <a:xfrm>
              <a:off x="94117" y="1565750"/>
              <a:ext cx="4854121" cy="1863250"/>
            </a:xfrm>
            <a:prstGeom prst="rect">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2" name="组合 61">
              <a:extLst>
                <a:ext uri="{FF2B5EF4-FFF2-40B4-BE49-F238E27FC236}">
                  <a16:creationId xmlns:a16="http://schemas.microsoft.com/office/drawing/2014/main" id="{3859E66B-53BB-4BCC-8B8E-0BD94B6598A9}"/>
                </a:ext>
              </a:extLst>
            </p:cNvPr>
            <p:cNvGrpSpPr>
              <a:grpSpLocks/>
            </p:cNvGrpSpPr>
            <p:nvPr/>
          </p:nvGrpSpPr>
          <p:grpSpPr bwMode="auto">
            <a:xfrm>
              <a:off x="346074" y="1661542"/>
              <a:ext cx="4071061" cy="1766978"/>
              <a:chOff x="4718050" y="2571750"/>
              <a:chExt cx="3909114" cy="1741925"/>
            </a:xfrm>
            <a:noFill/>
          </p:grpSpPr>
          <p:grpSp>
            <p:nvGrpSpPr>
              <p:cNvPr id="4" name="Group 4">
                <a:extLst>
                  <a:ext uri="{FF2B5EF4-FFF2-40B4-BE49-F238E27FC236}">
                    <a16:creationId xmlns:a16="http://schemas.microsoft.com/office/drawing/2014/main" id="{95DF11CF-DFED-40E9-9D27-80D20D61149F}"/>
                  </a:ext>
                </a:extLst>
              </p:cNvPr>
              <p:cNvGrpSpPr>
                <a:grpSpLocks/>
              </p:cNvGrpSpPr>
              <p:nvPr/>
            </p:nvGrpSpPr>
            <p:grpSpPr bwMode="auto">
              <a:xfrm>
                <a:off x="5353050" y="3132575"/>
                <a:ext cx="3274114" cy="1181100"/>
                <a:chOff x="3336" y="2189"/>
                <a:chExt cx="2097" cy="737"/>
              </a:xfrm>
              <a:grpFill/>
            </p:grpSpPr>
            <p:sp>
              <p:nvSpPr>
                <p:cNvPr id="23573" name="Text Box 5">
                  <a:extLst>
                    <a:ext uri="{FF2B5EF4-FFF2-40B4-BE49-F238E27FC236}">
                      <a16:creationId xmlns:a16="http://schemas.microsoft.com/office/drawing/2014/main" id="{40C7411B-9321-4C1A-ADA3-54E07A94E854}"/>
                    </a:ext>
                  </a:extLst>
                </p:cNvPr>
                <p:cNvSpPr txBox="1">
                  <a:spLocks noChangeArrowheads="1"/>
                </p:cNvSpPr>
                <p:nvPr/>
              </p:nvSpPr>
              <p:spPr bwMode="auto">
                <a:xfrm>
                  <a:off x="3336" y="2360"/>
                  <a:ext cx="876" cy="4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大小</a:t>
                  </a:r>
                </a:p>
              </p:txBody>
            </p:sp>
            <p:graphicFrame>
              <p:nvGraphicFramePr>
                <p:cNvPr id="23574" name="Object 13">
                  <a:extLst>
                    <a:ext uri="{FF2B5EF4-FFF2-40B4-BE49-F238E27FC236}">
                      <a16:creationId xmlns:a16="http://schemas.microsoft.com/office/drawing/2014/main" id="{AF8DBF10-F929-4464-B871-D04DCF7CC1F5}"/>
                    </a:ext>
                  </a:extLst>
                </p:cNvPr>
                <p:cNvGraphicFramePr>
                  <a:graphicFrameLocks noChangeAspect="1"/>
                </p:cNvGraphicFramePr>
                <p:nvPr/>
              </p:nvGraphicFramePr>
              <p:xfrm>
                <a:off x="4017" y="2189"/>
                <a:ext cx="1416" cy="737"/>
              </p:xfrm>
              <a:graphic>
                <a:graphicData uri="http://schemas.openxmlformats.org/presentationml/2006/ole">
                  <mc:AlternateContent xmlns:mc="http://schemas.openxmlformats.org/markup-compatibility/2006">
                    <mc:Choice xmlns:v="urn:schemas-microsoft-com:vml" Requires="v">
                      <p:oleObj spid="_x0000_s2057" name="Equation" r:id="rId7" imgW="990170" imgH="444307" progId="Equation.DSMT4">
                        <p:embed/>
                      </p:oleObj>
                    </mc:Choice>
                    <mc:Fallback>
                      <p:oleObj name="Equation" r:id="rId7" imgW="990170" imgH="444307" progId="Equation.DSMT4">
                        <p:embed/>
                        <p:pic>
                          <p:nvPicPr>
                            <p:cNvPr id="23574" name="Object 13">
                              <a:extLst>
                                <a:ext uri="{FF2B5EF4-FFF2-40B4-BE49-F238E27FC236}">
                                  <a16:creationId xmlns:a16="http://schemas.microsoft.com/office/drawing/2014/main" id="{AF8DBF10-F929-4464-B871-D04DCF7CC1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 y="2189"/>
                              <a:ext cx="1416" cy="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7">
                <a:extLst>
                  <a:ext uri="{FF2B5EF4-FFF2-40B4-BE49-F238E27FC236}">
                    <a16:creationId xmlns:a16="http://schemas.microsoft.com/office/drawing/2014/main" id="{7996DA42-6FEC-4156-873F-9775FD55B5A0}"/>
                  </a:ext>
                </a:extLst>
              </p:cNvPr>
              <p:cNvGrpSpPr>
                <a:grpSpLocks/>
              </p:cNvGrpSpPr>
              <p:nvPr/>
            </p:nvGrpSpPr>
            <p:grpSpPr bwMode="auto">
              <a:xfrm>
                <a:off x="4718050" y="2857500"/>
                <a:ext cx="673100" cy="1009650"/>
                <a:chOff x="3128" y="1740"/>
                <a:chExt cx="424" cy="636"/>
              </a:xfrm>
              <a:grpFill/>
            </p:grpSpPr>
            <p:sp>
              <p:nvSpPr>
                <p:cNvPr id="23571" name="AutoShape 8">
                  <a:extLst>
                    <a:ext uri="{FF2B5EF4-FFF2-40B4-BE49-F238E27FC236}">
                      <a16:creationId xmlns:a16="http://schemas.microsoft.com/office/drawing/2014/main" id="{0E5F7FE5-05A4-4E91-87E4-72BC30A70660}"/>
                    </a:ext>
                  </a:extLst>
                </p:cNvPr>
                <p:cNvSpPr>
                  <a:spLocks/>
                </p:cNvSpPr>
                <p:nvPr/>
              </p:nvSpPr>
              <p:spPr bwMode="auto">
                <a:xfrm>
                  <a:off x="3432" y="1740"/>
                  <a:ext cx="120" cy="636"/>
                </a:xfrm>
                <a:prstGeom prst="leftBrace">
                  <a:avLst>
                    <a:gd name="adj1" fmla="val 45833"/>
                    <a:gd name="adj2" fmla="val 50000"/>
                  </a:avLst>
                </a:prstGeom>
                <a:grpFill/>
                <a:ln w="38100">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defRPr/>
                  </a:pPr>
                  <a:endParaRPr lang="zh-CN" altLang="en-US" sz="30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3572" name="Object 12">
                  <a:extLst>
                    <a:ext uri="{FF2B5EF4-FFF2-40B4-BE49-F238E27FC236}">
                      <a16:creationId xmlns:a16="http://schemas.microsoft.com/office/drawing/2014/main" id="{218A3C2C-48F3-44E0-B978-8A207C873619}"/>
                    </a:ext>
                  </a:extLst>
                </p:cNvPr>
                <p:cNvGraphicFramePr>
                  <a:graphicFrameLocks noChangeAspect="1"/>
                </p:cNvGraphicFramePr>
                <p:nvPr>
                  <p:extLst>
                    <p:ext uri="{D42A27DB-BD31-4B8C-83A1-F6EECF244321}">
                      <p14:modId xmlns:p14="http://schemas.microsoft.com/office/powerpoint/2010/main" val="964090772"/>
                    </p:ext>
                  </p:extLst>
                </p:nvPr>
              </p:nvGraphicFramePr>
              <p:xfrm>
                <a:off x="3128" y="1796"/>
                <a:ext cx="258" cy="492"/>
              </p:xfrm>
              <a:graphic>
                <a:graphicData uri="http://schemas.openxmlformats.org/presentationml/2006/ole">
                  <mc:AlternateContent xmlns:mc="http://schemas.openxmlformats.org/markup-compatibility/2006">
                    <mc:Choice xmlns:v="urn:schemas-microsoft-com:vml" Requires="v">
                      <p:oleObj spid="_x0000_s2058" name="公式" r:id="rId9" imgW="126890" imgH="241091" progId="Equation.3">
                        <p:embed/>
                      </p:oleObj>
                    </mc:Choice>
                    <mc:Fallback>
                      <p:oleObj name="公式" r:id="rId9" imgW="126890" imgH="241091" progId="Equation.3">
                        <p:embed/>
                        <p:pic>
                          <p:nvPicPr>
                            <p:cNvPr id="23572" name="Object 12">
                              <a:extLst>
                                <a:ext uri="{FF2B5EF4-FFF2-40B4-BE49-F238E27FC236}">
                                  <a16:creationId xmlns:a16="http://schemas.microsoft.com/office/drawing/2014/main" id="{218A3C2C-48F3-44E0-B978-8A207C8736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8" y="1796"/>
                              <a:ext cx="258" cy="492"/>
                            </a:xfrm>
                            <a:prstGeom prst="rect">
                              <a:avLst/>
                            </a:prstGeom>
                            <a:noFill/>
                            <a:ln>
                              <a:noFill/>
                            </a:ln>
                            <a:effectLst/>
                          </p:spPr>
                        </p:pic>
                      </p:oleObj>
                    </mc:Fallback>
                  </mc:AlternateContent>
                </a:graphicData>
              </a:graphic>
            </p:graphicFrame>
          </p:grpSp>
          <p:grpSp>
            <p:nvGrpSpPr>
              <p:cNvPr id="8" name="Group 32">
                <a:extLst>
                  <a:ext uri="{FF2B5EF4-FFF2-40B4-BE49-F238E27FC236}">
                    <a16:creationId xmlns:a16="http://schemas.microsoft.com/office/drawing/2014/main" id="{1C79CF0B-C861-4941-BF60-E9E4D718477C}"/>
                  </a:ext>
                </a:extLst>
              </p:cNvPr>
              <p:cNvGrpSpPr>
                <a:grpSpLocks/>
              </p:cNvGrpSpPr>
              <p:nvPr/>
            </p:nvGrpSpPr>
            <p:grpSpPr bwMode="auto">
              <a:xfrm>
                <a:off x="5391151" y="2571750"/>
                <a:ext cx="2757488" cy="625475"/>
                <a:chOff x="3552" y="1560"/>
                <a:chExt cx="1737" cy="394"/>
              </a:xfrm>
              <a:grpFill/>
            </p:grpSpPr>
            <p:sp>
              <p:nvSpPr>
                <p:cNvPr id="23569" name="Text Box 33">
                  <a:extLst>
                    <a:ext uri="{FF2B5EF4-FFF2-40B4-BE49-F238E27FC236}">
                      <a16:creationId xmlns:a16="http://schemas.microsoft.com/office/drawing/2014/main" id="{2033269A-AC43-4DF3-B0FD-F0C4AF1E6A1A}"/>
                    </a:ext>
                  </a:extLst>
                </p:cNvPr>
                <p:cNvSpPr txBox="1">
                  <a:spLocks noChangeArrowheads="1"/>
                </p:cNvSpPr>
                <p:nvPr/>
              </p:nvSpPr>
              <p:spPr bwMode="auto">
                <a:xfrm>
                  <a:off x="3552" y="1560"/>
                  <a:ext cx="1737" cy="3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方向 </a:t>
                  </a:r>
                  <a:r>
                    <a:rPr lang="en-US" altLang="zh-CN" sz="3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000" b="1" i="1" dirty="0">
                      <a:latin typeface="Times New Roman" panose="02020603050405020304" pitchFamily="18" charset="0"/>
                      <a:ea typeface="黑体" panose="02010609060101010101" pitchFamily="49" charset="-122"/>
                      <a:cs typeface="Times New Roman" panose="02020603050405020304" pitchFamily="18" charset="0"/>
                    </a:rPr>
                    <a:t>v</a:t>
                  </a: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000"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570" name="Line 34">
                  <a:extLst>
                    <a:ext uri="{FF2B5EF4-FFF2-40B4-BE49-F238E27FC236}">
                      <a16:creationId xmlns:a16="http://schemas.microsoft.com/office/drawing/2014/main" id="{C0C7C55D-0F92-4351-A1D3-4B09E30FAD29}"/>
                    </a:ext>
                  </a:extLst>
                </p:cNvPr>
                <p:cNvSpPr>
                  <a:spLocks noChangeShapeType="1"/>
                </p:cNvSpPr>
                <p:nvPr/>
              </p:nvSpPr>
              <p:spPr bwMode="auto">
                <a:xfrm>
                  <a:off x="4516" y="1668"/>
                  <a:ext cx="144" cy="0"/>
                </a:xfrm>
                <a:prstGeom prst="line">
                  <a:avLst/>
                </a:prstGeom>
                <a:grpFill/>
                <a:ln w="12700">
                  <a:solidFill>
                    <a:schemeClr val="tx1"/>
                  </a:solidFill>
                  <a:round/>
                  <a:headEnd/>
                  <a:tailEnd type="triangle" w="med" len="med"/>
                </a:ln>
              </p:spPr>
              <p:txBody>
                <a:bodyPr wrap="none" anchor="ctr"/>
                <a:lstStyle/>
                <a:p>
                  <a:pPr>
                    <a:defRPr/>
                  </a:pPr>
                  <a:endParaRPr lang="zh-CN" altLang="en-US"/>
                </a:p>
              </p:txBody>
            </p:sp>
          </p:grpSp>
        </p:grpSp>
      </p:grpSp>
      <p:pic>
        <p:nvPicPr>
          <p:cNvPr id="2108" name="Picture 60">
            <a:extLst>
              <a:ext uri="{FF2B5EF4-FFF2-40B4-BE49-F238E27FC236}">
                <a16:creationId xmlns:a16="http://schemas.microsoft.com/office/drawing/2014/main" id="{120FEEBB-7FA9-46DA-BF9A-4DB1346DBA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9156" y="653952"/>
            <a:ext cx="2162175" cy="1241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96A9035-086F-497B-9A75-4DB8A977EFF4}"/>
              </a:ext>
            </a:extLst>
          </p:cNvPr>
          <p:cNvPicPr>
            <a:picLocks noChangeAspect="1"/>
          </p:cNvPicPr>
          <p:nvPr/>
        </p:nvPicPr>
        <p:blipFill>
          <a:blip r:embed="rId12"/>
          <a:stretch>
            <a:fillRect/>
          </a:stretch>
        </p:blipFill>
        <p:spPr>
          <a:xfrm>
            <a:off x="5949156" y="2082800"/>
            <a:ext cx="2141538" cy="1346200"/>
          </a:xfrm>
          <a:prstGeom prst="rect">
            <a:avLst/>
          </a:prstGeom>
          <a:ln>
            <a:noFill/>
          </a:ln>
          <a:effectLst>
            <a:outerShdw blurRad="292100" dist="139700" dir="2700000" algn="tl" rotWithShape="0">
              <a:srgbClr val="333333">
                <a:alpha val="65000"/>
              </a:srgbClr>
            </a:outerShdw>
          </a:effectLst>
        </p:spPr>
      </p:pic>
      <p:sp>
        <p:nvSpPr>
          <p:cNvPr id="25" name="Text Box 112">
            <a:extLst>
              <a:ext uri="{FF2B5EF4-FFF2-40B4-BE49-F238E27FC236}">
                <a16:creationId xmlns:a16="http://schemas.microsoft.com/office/drawing/2014/main" id="{BA0B4098-0BE0-49A2-8B12-194F70535402}"/>
              </a:ext>
            </a:extLst>
          </p:cNvPr>
          <p:cNvSpPr txBox="1">
            <a:spLocks noChangeArrowheads="1"/>
          </p:cNvSpPr>
          <p:nvPr/>
        </p:nvSpPr>
        <p:spPr bwMode="auto">
          <a:xfrm>
            <a:off x="441792" y="5638925"/>
            <a:ext cx="6233115"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电流场</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：电流密度矢量构成的矢量场。</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电流场可用电流线、电流管来描述。</a:t>
            </a:r>
          </a:p>
        </p:txBody>
      </p:sp>
      <p:sp>
        <p:nvSpPr>
          <p:cNvPr id="23565" name="Slide Number Placeholder 7">
            <a:extLst>
              <a:ext uri="{FF2B5EF4-FFF2-40B4-BE49-F238E27FC236}">
                <a16:creationId xmlns:a16="http://schemas.microsoft.com/office/drawing/2014/main" id="{75770345-D584-4521-B580-688EA396554B}"/>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7</a:t>
            </a:fld>
            <a:endParaRPr kumimoji="0" lang="en-US" altLang="zh-CN" sz="1400"/>
          </a:p>
        </p:txBody>
      </p:sp>
      <p:sp>
        <p:nvSpPr>
          <p:cNvPr id="6" name="Text Box 112">
            <a:extLst>
              <a:ext uri="{FF2B5EF4-FFF2-40B4-BE49-F238E27FC236}">
                <a16:creationId xmlns:a16="http://schemas.microsoft.com/office/drawing/2014/main" id="{F7F208AB-E96B-B990-C006-CE5A498FAA65}"/>
              </a:ext>
            </a:extLst>
          </p:cNvPr>
          <p:cNvSpPr txBox="1">
            <a:spLocks noChangeArrowheads="1"/>
          </p:cNvSpPr>
          <p:nvPr/>
        </p:nvSpPr>
        <p:spPr bwMode="auto">
          <a:xfrm>
            <a:off x="447704" y="4445038"/>
            <a:ext cx="7731851"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966913" indent="-1966913">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的异同</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j</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是矢量，对导体中每一点而言，是点函数。</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ct val="0"/>
              </a:spcBef>
              <a:buClrTx/>
              <a:buSzTx/>
              <a:buFontTx/>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I</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是标量，对应导体的截面而言。</a:t>
            </a:r>
          </a:p>
        </p:txBody>
      </p:sp>
      <p:sp>
        <p:nvSpPr>
          <p:cNvPr id="9" name="文本框 8">
            <a:extLst>
              <a:ext uri="{FF2B5EF4-FFF2-40B4-BE49-F238E27FC236}">
                <a16:creationId xmlns:a16="http://schemas.microsoft.com/office/drawing/2014/main" id="{4C9B20ED-F40C-A114-121D-2039E4AF5519}"/>
              </a:ext>
            </a:extLst>
          </p:cNvPr>
          <p:cNvSpPr txBox="1"/>
          <p:nvPr/>
        </p:nvSpPr>
        <p:spPr>
          <a:xfrm>
            <a:off x="390442" y="2236004"/>
            <a:ext cx="326243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穿过任意面元的电流：</a:t>
            </a:r>
          </a:p>
        </p:txBody>
      </p:sp>
      <p:grpSp>
        <p:nvGrpSpPr>
          <p:cNvPr id="16" name="组合 15">
            <a:extLst>
              <a:ext uri="{FF2B5EF4-FFF2-40B4-BE49-F238E27FC236}">
                <a16:creationId xmlns:a16="http://schemas.microsoft.com/office/drawing/2014/main" id="{71430043-8EF3-CF86-F2A4-2322FD573F77}"/>
              </a:ext>
            </a:extLst>
          </p:cNvPr>
          <p:cNvGrpSpPr/>
          <p:nvPr/>
        </p:nvGrpSpPr>
        <p:grpSpPr>
          <a:xfrm>
            <a:off x="6528402" y="2540844"/>
            <a:ext cx="649232" cy="864573"/>
            <a:chOff x="6528402" y="2540844"/>
            <a:chExt cx="649232" cy="864573"/>
          </a:xfrm>
        </p:grpSpPr>
        <p:grpSp>
          <p:nvGrpSpPr>
            <p:cNvPr id="14" name="组合 13">
              <a:extLst>
                <a:ext uri="{FF2B5EF4-FFF2-40B4-BE49-F238E27FC236}">
                  <a16:creationId xmlns:a16="http://schemas.microsoft.com/office/drawing/2014/main" id="{E672F3F8-FB8B-8B67-9F0D-D8420F0CE39D}"/>
                </a:ext>
              </a:extLst>
            </p:cNvPr>
            <p:cNvGrpSpPr/>
            <p:nvPr/>
          </p:nvGrpSpPr>
          <p:grpSpPr>
            <a:xfrm>
              <a:off x="6528402" y="2540844"/>
              <a:ext cx="491523" cy="538547"/>
              <a:chOff x="6528402" y="2540844"/>
              <a:chExt cx="491523" cy="538547"/>
            </a:xfrm>
          </p:grpSpPr>
          <p:sp>
            <p:nvSpPr>
              <p:cNvPr id="10" name="椭圆 9">
                <a:extLst>
                  <a:ext uri="{FF2B5EF4-FFF2-40B4-BE49-F238E27FC236}">
                    <a16:creationId xmlns:a16="http://schemas.microsoft.com/office/drawing/2014/main" id="{2AD82F60-CC85-1032-C8F6-B6C388D04B38}"/>
                  </a:ext>
                </a:extLst>
              </p:cNvPr>
              <p:cNvSpPr/>
              <p:nvPr/>
            </p:nvSpPr>
            <p:spPr>
              <a:xfrm rot="20765394">
                <a:off x="6528402" y="2540844"/>
                <a:ext cx="255119" cy="538547"/>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44D6C62C-AA79-BEB2-105A-5702048CBAF1}"/>
                  </a:ext>
                </a:extLst>
              </p:cNvPr>
              <p:cNvCxnSpPr>
                <a:cxnSpLocks/>
              </p:cNvCxnSpPr>
              <p:nvPr/>
            </p:nvCxnSpPr>
            <p:spPr>
              <a:xfrm flipV="1">
                <a:off x="6655961" y="2697669"/>
                <a:ext cx="363964" cy="10744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id="{26A2641A-B1C3-4D21-53D9-263E05CEC604}"/>
                </a:ext>
              </a:extLst>
            </p:cNvPr>
            <p:cNvGraphicFramePr>
              <a:graphicFrameLocks noChangeAspect="1"/>
            </p:cNvGraphicFramePr>
            <p:nvPr>
              <p:extLst>
                <p:ext uri="{D42A27DB-BD31-4B8C-83A1-F6EECF244321}">
                  <p14:modId xmlns:p14="http://schemas.microsoft.com/office/powerpoint/2010/main" val="2250233804"/>
                </p:ext>
              </p:extLst>
            </p:nvPr>
          </p:nvGraphicFramePr>
          <p:xfrm>
            <a:off x="6686806" y="2984707"/>
            <a:ext cx="490828" cy="420710"/>
          </p:xfrm>
          <a:graphic>
            <a:graphicData uri="http://schemas.openxmlformats.org/presentationml/2006/ole">
              <mc:AlternateContent xmlns:mc="http://schemas.openxmlformats.org/markup-compatibility/2006">
                <mc:Choice xmlns:v="urn:schemas-microsoft-com:vml" Requires="v">
                  <p:oleObj spid="_x0000_s2059" name="Equation" r:id="rId13" imgW="266400" imgH="228600" progId="Equation.DSMT4">
                    <p:embed/>
                  </p:oleObj>
                </mc:Choice>
                <mc:Fallback>
                  <p:oleObj name="Equation" r:id="rId13" imgW="266400" imgH="228600" progId="Equation.DSMT4">
                    <p:embed/>
                    <p:pic>
                      <p:nvPicPr>
                        <p:cNvPr id="0" name=""/>
                        <p:cNvPicPr/>
                        <p:nvPr/>
                      </p:nvPicPr>
                      <p:blipFill>
                        <a:blip r:embed="rId14"/>
                        <a:stretch>
                          <a:fillRect/>
                        </a:stretch>
                      </p:blipFill>
                      <p:spPr>
                        <a:xfrm>
                          <a:off x="6686806" y="2984707"/>
                          <a:ext cx="490828" cy="420710"/>
                        </a:xfrm>
                        <a:prstGeom prst="rect">
                          <a:avLst/>
                        </a:prstGeom>
                      </p:spPr>
                    </p:pic>
                  </p:oleObj>
                </mc:Fallback>
              </mc:AlternateContent>
            </a:graphicData>
          </a:graphic>
        </p:graphicFrame>
      </p:grpSp>
    </p:spTree>
    <p:extLst>
      <p:ext uri="{BB962C8B-B14F-4D97-AF65-F5344CB8AC3E}">
        <p14:creationId xmlns:p14="http://schemas.microsoft.com/office/powerpoint/2010/main" val="13247634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checkerboard(across)">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68"/>
                                        </p:tgtEl>
                                        <p:attrNameLst>
                                          <p:attrName>style.visibility</p:attrName>
                                        </p:attrNameLst>
                                      </p:cBhvr>
                                      <p:to>
                                        <p:strVal val="visible"/>
                                      </p:to>
                                    </p:set>
                                    <p:animEffect transition="in" filter="checkerboard(across)">
                                      <p:cBhvr>
                                        <p:cTn id="27" dur="500"/>
                                        <p:tgtEl>
                                          <p:spTgt spid="2068"/>
                                        </p:tgtEl>
                                      </p:cBhvr>
                                    </p:animEffect>
                                  </p:childTnLst>
                                </p:cTn>
                              </p:par>
                              <p:par>
                                <p:cTn id="28" presetID="5" presetClass="entr" presetSubtype="10" fill="hold" nodeType="withEffect">
                                  <p:stCondLst>
                                    <p:cond delay="0"/>
                                  </p:stCondLst>
                                  <p:childTnLst>
                                    <p:set>
                                      <p:cBhvr>
                                        <p:cTn id="29" dur="1" fill="hold">
                                          <p:stCondLst>
                                            <p:cond delay="0"/>
                                          </p:stCondLst>
                                        </p:cTn>
                                        <p:tgtEl>
                                          <p:spTgt spid="2052"/>
                                        </p:tgtEl>
                                        <p:attrNameLst>
                                          <p:attrName>style.visibility</p:attrName>
                                        </p:attrNameLst>
                                      </p:cBhvr>
                                      <p:to>
                                        <p:strVal val="visible"/>
                                      </p:to>
                                    </p:set>
                                    <p:animEffect transition="in" filter="checkerboard(across)">
                                      <p:cBhvr>
                                        <p:cTn id="30" dur="50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 grpId="0"/>
      <p:bldP spid="25" grpId="0"/>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CF00CF7D-0907-4251-A003-15355DC5E425}"/>
              </a:ext>
            </a:extLst>
          </p:cNvPr>
          <p:cNvSpPr>
            <a:spLocks noChangeArrowheads="1"/>
          </p:cNvSpPr>
          <p:nvPr/>
        </p:nvSpPr>
        <p:spPr bwMode="auto">
          <a:xfrm>
            <a:off x="295237" y="216109"/>
            <a:ext cx="3788217" cy="58477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电流的连续性方程</a:t>
            </a:r>
          </a:p>
        </p:txBody>
      </p:sp>
      <p:grpSp>
        <p:nvGrpSpPr>
          <p:cNvPr id="2" name="组合 1">
            <a:extLst>
              <a:ext uri="{FF2B5EF4-FFF2-40B4-BE49-F238E27FC236}">
                <a16:creationId xmlns:a16="http://schemas.microsoft.com/office/drawing/2014/main" id="{F583D378-5EE6-4CC1-9826-BA42AC7D650C}"/>
              </a:ext>
            </a:extLst>
          </p:cNvPr>
          <p:cNvGrpSpPr/>
          <p:nvPr/>
        </p:nvGrpSpPr>
        <p:grpSpPr>
          <a:xfrm>
            <a:off x="5060548" y="433795"/>
            <a:ext cx="3310157" cy="2124188"/>
            <a:chOff x="4544974" y="200025"/>
            <a:chExt cx="4000500" cy="2540913"/>
          </a:xfrm>
        </p:grpSpPr>
        <p:grpSp>
          <p:nvGrpSpPr>
            <p:cNvPr id="36874" name="Group 19">
              <a:extLst>
                <a:ext uri="{FF2B5EF4-FFF2-40B4-BE49-F238E27FC236}">
                  <a16:creationId xmlns:a16="http://schemas.microsoft.com/office/drawing/2014/main" id="{242FBD9E-8EBD-4DBB-8D44-ADFF706D19C3}"/>
                </a:ext>
              </a:extLst>
            </p:cNvPr>
            <p:cNvGrpSpPr>
              <a:grpSpLocks/>
            </p:cNvGrpSpPr>
            <p:nvPr/>
          </p:nvGrpSpPr>
          <p:grpSpPr bwMode="auto">
            <a:xfrm>
              <a:off x="4544974" y="340638"/>
              <a:ext cx="4000500" cy="2400300"/>
              <a:chOff x="228" y="528"/>
              <a:chExt cx="2520" cy="1680"/>
            </a:xfrm>
          </p:grpSpPr>
          <p:sp>
            <p:nvSpPr>
              <p:cNvPr id="36895" name="Freeform 20">
                <a:extLst>
                  <a:ext uri="{FF2B5EF4-FFF2-40B4-BE49-F238E27FC236}">
                    <a16:creationId xmlns:a16="http://schemas.microsoft.com/office/drawing/2014/main" id="{03ECF4F3-28AA-438C-B818-27E2BE33A704}"/>
                  </a:ext>
                </a:extLst>
              </p:cNvPr>
              <p:cNvSpPr>
                <a:spLocks/>
              </p:cNvSpPr>
              <p:nvPr/>
            </p:nvSpPr>
            <p:spPr bwMode="auto">
              <a:xfrm>
                <a:off x="288" y="528"/>
                <a:ext cx="2304" cy="660"/>
              </a:xfrm>
              <a:custGeom>
                <a:avLst/>
                <a:gdLst>
                  <a:gd name="T0" fmla="*/ 0 w 2304"/>
                  <a:gd name="T1" fmla="*/ 3975 h 624"/>
                  <a:gd name="T2" fmla="*/ 576 w 2304"/>
                  <a:gd name="T3" fmla="*/ 1844 h 624"/>
                  <a:gd name="T4" fmla="*/ 1056 w 2304"/>
                  <a:gd name="T5" fmla="*/ 613 h 624"/>
                  <a:gd name="T6" fmla="*/ 1632 w 2304"/>
                  <a:gd name="T7" fmla="*/ 0 h 624"/>
                  <a:gd name="T8" fmla="*/ 2304 w 2304"/>
                  <a:gd name="T9" fmla="*/ 613 h 624"/>
                  <a:gd name="T10" fmla="*/ 0 60000 65536"/>
                  <a:gd name="T11" fmla="*/ 0 60000 65536"/>
                  <a:gd name="T12" fmla="*/ 0 60000 65536"/>
                  <a:gd name="T13" fmla="*/ 0 60000 65536"/>
                  <a:gd name="T14" fmla="*/ 0 60000 65536"/>
                  <a:gd name="T15" fmla="*/ 0 w 2304"/>
                  <a:gd name="T16" fmla="*/ 0 h 624"/>
                  <a:gd name="T17" fmla="*/ 2304 w 2304"/>
                  <a:gd name="T18" fmla="*/ 624 h 624"/>
                </a:gdLst>
                <a:ahLst/>
                <a:cxnLst>
                  <a:cxn ang="T10">
                    <a:pos x="T0" y="T1"/>
                  </a:cxn>
                  <a:cxn ang="T11">
                    <a:pos x="T2" y="T3"/>
                  </a:cxn>
                  <a:cxn ang="T12">
                    <a:pos x="T4" y="T5"/>
                  </a:cxn>
                  <a:cxn ang="T13">
                    <a:pos x="T6" y="T7"/>
                  </a:cxn>
                  <a:cxn ang="T14">
                    <a:pos x="T8" y="T9"/>
                  </a:cxn>
                </a:cxnLst>
                <a:rect l="T15" t="T16" r="T17" b="T18"/>
                <a:pathLst>
                  <a:path w="2304" h="624">
                    <a:moveTo>
                      <a:pt x="0" y="624"/>
                    </a:moveTo>
                    <a:cubicBezTo>
                      <a:pt x="200" y="500"/>
                      <a:pt x="400" y="376"/>
                      <a:pt x="576" y="288"/>
                    </a:cubicBezTo>
                    <a:cubicBezTo>
                      <a:pt x="752" y="200"/>
                      <a:pt x="880" y="144"/>
                      <a:pt x="1056" y="96"/>
                    </a:cubicBezTo>
                    <a:cubicBezTo>
                      <a:pt x="1232" y="48"/>
                      <a:pt x="1424" y="0"/>
                      <a:pt x="1632" y="0"/>
                    </a:cubicBezTo>
                    <a:cubicBezTo>
                      <a:pt x="1840" y="0"/>
                      <a:pt x="2072" y="48"/>
                      <a:pt x="2304" y="9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6" name="Oval 21" descr="深色上对角线">
                <a:extLst>
                  <a:ext uri="{FF2B5EF4-FFF2-40B4-BE49-F238E27FC236}">
                    <a16:creationId xmlns:a16="http://schemas.microsoft.com/office/drawing/2014/main" id="{6EF000FB-A835-4A86-8A04-E88D8B9214CD}"/>
                  </a:ext>
                </a:extLst>
              </p:cNvPr>
              <p:cNvSpPr>
                <a:spLocks noChangeArrowheads="1"/>
              </p:cNvSpPr>
              <p:nvPr/>
            </p:nvSpPr>
            <p:spPr bwMode="auto">
              <a:xfrm>
                <a:off x="2316" y="624"/>
                <a:ext cx="432" cy="1560"/>
              </a:xfrm>
              <a:prstGeom prst="ellipse">
                <a:avLst/>
              </a:prstGeom>
              <a:blipFill dpi="0" rotWithShape="0">
                <a:blip r:embed="rId3"/>
                <a:srcRect/>
                <a:tile tx="0" ty="0" sx="100000" sy="100000" flip="none" algn="tl"/>
              </a:blipFill>
              <a:ln w="28575">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97" name="Oval 22">
                <a:extLst>
                  <a:ext uri="{FF2B5EF4-FFF2-40B4-BE49-F238E27FC236}">
                    <a16:creationId xmlns:a16="http://schemas.microsoft.com/office/drawing/2014/main" id="{FE234BE4-3BDE-4C85-9531-9D528190743B}"/>
                  </a:ext>
                </a:extLst>
              </p:cNvPr>
              <p:cNvSpPr>
                <a:spLocks noChangeArrowheads="1"/>
              </p:cNvSpPr>
              <p:nvPr/>
            </p:nvSpPr>
            <p:spPr bwMode="auto">
              <a:xfrm>
                <a:off x="228" y="1152"/>
                <a:ext cx="240" cy="91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98" name="Rectangle 23">
                <a:extLst>
                  <a:ext uri="{FF2B5EF4-FFF2-40B4-BE49-F238E27FC236}">
                    <a16:creationId xmlns:a16="http://schemas.microsoft.com/office/drawing/2014/main" id="{B36E06FF-A7BB-4A0B-BAC1-2B4BFC433A40}"/>
                  </a:ext>
                </a:extLst>
              </p:cNvPr>
              <p:cNvSpPr>
                <a:spLocks noChangeArrowheads="1"/>
              </p:cNvSpPr>
              <p:nvPr/>
            </p:nvSpPr>
            <p:spPr bwMode="auto">
              <a:xfrm>
                <a:off x="336" y="1176"/>
                <a:ext cx="144"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99" name="Oval 24">
                <a:extLst>
                  <a:ext uri="{FF2B5EF4-FFF2-40B4-BE49-F238E27FC236}">
                    <a16:creationId xmlns:a16="http://schemas.microsoft.com/office/drawing/2014/main" id="{FF7EE87D-037D-499F-8872-E9C70E5FEC48}"/>
                  </a:ext>
                </a:extLst>
              </p:cNvPr>
              <p:cNvSpPr>
                <a:spLocks noChangeArrowheads="1"/>
              </p:cNvSpPr>
              <p:nvPr/>
            </p:nvSpPr>
            <p:spPr bwMode="auto">
              <a:xfrm>
                <a:off x="228" y="1152"/>
                <a:ext cx="240" cy="91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900" name="Freeform 25">
                <a:extLst>
                  <a:ext uri="{FF2B5EF4-FFF2-40B4-BE49-F238E27FC236}">
                    <a16:creationId xmlns:a16="http://schemas.microsoft.com/office/drawing/2014/main" id="{6B24D031-04CF-4CDC-A2A5-7C812E2E72B3}"/>
                  </a:ext>
                </a:extLst>
              </p:cNvPr>
              <p:cNvSpPr>
                <a:spLocks/>
              </p:cNvSpPr>
              <p:nvPr/>
            </p:nvSpPr>
            <p:spPr bwMode="auto">
              <a:xfrm>
                <a:off x="384" y="1608"/>
                <a:ext cx="2160" cy="600"/>
              </a:xfrm>
              <a:custGeom>
                <a:avLst/>
                <a:gdLst>
                  <a:gd name="T0" fmla="*/ 0 w 1968"/>
                  <a:gd name="T1" fmla="*/ 1396530351 h 376"/>
                  <a:gd name="T2" fmla="*/ 10359 w 1968"/>
                  <a:gd name="T3" fmla="*/ 199844922 h 376"/>
                  <a:gd name="T4" fmla="*/ 19708 w 1968"/>
                  <a:gd name="T5" fmla="*/ 199844922 h 376"/>
                  <a:gd name="T6" fmla="*/ 30050 w 1968"/>
                  <a:gd name="T7" fmla="*/ 677671173 h 376"/>
                  <a:gd name="T8" fmla="*/ 42485 w 1968"/>
                  <a:gd name="T9" fmla="*/ 1874234062 h 376"/>
                  <a:gd name="T10" fmla="*/ 0 60000 65536"/>
                  <a:gd name="T11" fmla="*/ 0 60000 65536"/>
                  <a:gd name="T12" fmla="*/ 0 60000 65536"/>
                  <a:gd name="T13" fmla="*/ 0 60000 65536"/>
                  <a:gd name="T14" fmla="*/ 0 60000 65536"/>
                  <a:gd name="T15" fmla="*/ 0 w 1968"/>
                  <a:gd name="T16" fmla="*/ 0 h 376"/>
                  <a:gd name="T17" fmla="*/ 1968 w 1968"/>
                  <a:gd name="T18" fmla="*/ 376 h 376"/>
                </a:gdLst>
                <a:ahLst/>
                <a:cxnLst>
                  <a:cxn ang="T10">
                    <a:pos x="T0" y="T1"/>
                  </a:cxn>
                  <a:cxn ang="T11">
                    <a:pos x="T2" y="T3"/>
                  </a:cxn>
                  <a:cxn ang="T12">
                    <a:pos x="T4" y="T5"/>
                  </a:cxn>
                  <a:cxn ang="T13">
                    <a:pos x="T6" y="T7"/>
                  </a:cxn>
                  <a:cxn ang="T14">
                    <a:pos x="T8" y="T9"/>
                  </a:cxn>
                </a:cxnLst>
                <a:rect l="T15" t="T16" r="T17" b="T18"/>
                <a:pathLst>
                  <a:path w="1968" h="376">
                    <a:moveTo>
                      <a:pt x="0" y="280"/>
                    </a:moveTo>
                    <a:cubicBezTo>
                      <a:pt x="164" y="180"/>
                      <a:pt x="328" y="80"/>
                      <a:pt x="480" y="40"/>
                    </a:cubicBezTo>
                    <a:cubicBezTo>
                      <a:pt x="632" y="0"/>
                      <a:pt x="760" y="24"/>
                      <a:pt x="912" y="40"/>
                    </a:cubicBezTo>
                    <a:cubicBezTo>
                      <a:pt x="1064" y="56"/>
                      <a:pt x="1216" y="80"/>
                      <a:pt x="1392" y="136"/>
                    </a:cubicBezTo>
                    <a:cubicBezTo>
                      <a:pt x="1568" y="192"/>
                      <a:pt x="1768" y="284"/>
                      <a:pt x="1968" y="37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1" name="Text Box 26">
                <a:extLst>
                  <a:ext uri="{FF2B5EF4-FFF2-40B4-BE49-F238E27FC236}">
                    <a16:creationId xmlns:a16="http://schemas.microsoft.com/office/drawing/2014/main" id="{A5FDED56-DDD0-4E44-AE5F-B824CDC2D848}"/>
                  </a:ext>
                </a:extLst>
              </p:cNvPr>
              <p:cNvSpPr txBox="1">
                <a:spLocks noChangeArrowheads="1"/>
              </p:cNvSpPr>
              <p:nvPr/>
            </p:nvSpPr>
            <p:spPr bwMode="auto">
              <a:xfrm>
                <a:off x="720" y="960"/>
                <a:ext cx="38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36902" name="Freeform 27">
                <a:extLst>
                  <a:ext uri="{FF2B5EF4-FFF2-40B4-BE49-F238E27FC236}">
                    <a16:creationId xmlns:a16="http://schemas.microsoft.com/office/drawing/2014/main" id="{AAA05616-CF54-4902-A632-A5CA80B0E04E}"/>
                  </a:ext>
                </a:extLst>
              </p:cNvPr>
              <p:cNvSpPr>
                <a:spLocks/>
              </p:cNvSpPr>
              <p:nvPr/>
            </p:nvSpPr>
            <p:spPr bwMode="auto">
              <a:xfrm rot="-915822">
                <a:off x="336" y="1344"/>
                <a:ext cx="876" cy="192"/>
              </a:xfrm>
              <a:custGeom>
                <a:avLst/>
                <a:gdLst>
                  <a:gd name="T0" fmla="*/ 0 w 816"/>
                  <a:gd name="T1" fmla="*/ 192 h 192"/>
                  <a:gd name="T2" fmla="*/ 2984 w 816"/>
                  <a:gd name="T3" fmla="*/ 48 h 192"/>
                  <a:gd name="T4" fmla="*/ 8491 w 816"/>
                  <a:gd name="T5" fmla="*/ 0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0" y="192"/>
                    </a:moveTo>
                    <a:cubicBezTo>
                      <a:pt x="76" y="136"/>
                      <a:pt x="152" y="80"/>
                      <a:pt x="288" y="48"/>
                    </a:cubicBezTo>
                    <a:cubicBezTo>
                      <a:pt x="424" y="16"/>
                      <a:pt x="620" y="8"/>
                      <a:pt x="816" y="0"/>
                    </a:cubicBezTo>
                  </a:path>
                </a:pathLst>
              </a:custGeom>
              <a:noFill/>
              <a:ln w="381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875" name="Group 28">
              <a:extLst>
                <a:ext uri="{FF2B5EF4-FFF2-40B4-BE49-F238E27FC236}">
                  <a16:creationId xmlns:a16="http://schemas.microsoft.com/office/drawing/2014/main" id="{BC369152-5E0C-4443-8059-180C9EB51A71}"/>
                </a:ext>
              </a:extLst>
            </p:cNvPr>
            <p:cNvGrpSpPr>
              <a:grpSpLocks/>
            </p:cNvGrpSpPr>
            <p:nvPr/>
          </p:nvGrpSpPr>
          <p:grpSpPr bwMode="auto">
            <a:xfrm>
              <a:off x="6572250" y="200025"/>
              <a:ext cx="914400" cy="800100"/>
              <a:chOff x="1668" y="504"/>
              <a:chExt cx="576" cy="504"/>
            </a:xfrm>
          </p:grpSpPr>
          <p:grpSp>
            <p:nvGrpSpPr>
              <p:cNvPr id="36889" name="Group 29">
                <a:extLst>
                  <a:ext uri="{FF2B5EF4-FFF2-40B4-BE49-F238E27FC236}">
                    <a16:creationId xmlns:a16="http://schemas.microsoft.com/office/drawing/2014/main" id="{9D03D8CE-8C75-4841-AC69-8A3EE455E516}"/>
                  </a:ext>
                </a:extLst>
              </p:cNvPr>
              <p:cNvGrpSpPr>
                <a:grpSpLocks/>
              </p:cNvGrpSpPr>
              <p:nvPr/>
            </p:nvGrpSpPr>
            <p:grpSpPr bwMode="auto">
              <a:xfrm>
                <a:off x="1776" y="720"/>
                <a:ext cx="288" cy="288"/>
                <a:chOff x="1776" y="720"/>
                <a:chExt cx="288" cy="288"/>
              </a:xfrm>
            </p:grpSpPr>
            <p:sp>
              <p:nvSpPr>
                <p:cNvPr id="36893" name="Line 30">
                  <a:extLst>
                    <a:ext uri="{FF2B5EF4-FFF2-40B4-BE49-F238E27FC236}">
                      <a16:creationId xmlns:a16="http://schemas.microsoft.com/office/drawing/2014/main" id="{D8BDE336-D05A-428E-9F62-608B79E44D9B}"/>
                    </a:ext>
                  </a:extLst>
                </p:cNvPr>
                <p:cNvSpPr>
                  <a:spLocks noChangeShapeType="1"/>
                </p:cNvSpPr>
                <p:nvPr/>
              </p:nvSpPr>
              <p:spPr bwMode="auto">
                <a:xfrm flipV="1">
                  <a:off x="1824" y="720"/>
                  <a:ext cx="240"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4" name="Line 31">
                  <a:extLst>
                    <a:ext uri="{FF2B5EF4-FFF2-40B4-BE49-F238E27FC236}">
                      <a16:creationId xmlns:a16="http://schemas.microsoft.com/office/drawing/2014/main" id="{D180E30C-57DF-4D9F-BF88-2AFF0CCD381B}"/>
                    </a:ext>
                  </a:extLst>
                </p:cNvPr>
                <p:cNvSpPr>
                  <a:spLocks noChangeShapeType="1"/>
                </p:cNvSpPr>
                <p:nvPr/>
              </p:nvSpPr>
              <p:spPr bwMode="auto">
                <a:xfrm>
                  <a:off x="1776" y="912"/>
                  <a:ext cx="96" cy="9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90" name="Group 32">
                <a:extLst>
                  <a:ext uri="{FF2B5EF4-FFF2-40B4-BE49-F238E27FC236}">
                    <a16:creationId xmlns:a16="http://schemas.microsoft.com/office/drawing/2014/main" id="{DF075685-A661-43A2-ADEA-2BCE05EEB63B}"/>
                  </a:ext>
                </a:extLst>
              </p:cNvPr>
              <p:cNvGrpSpPr>
                <a:grpSpLocks/>
              </p:cNvGrpSpPr>
              <p:nvPr/>
            </p:nvGrpSpPr>
            <p:grpSpPr bwMode="auto">
              <a:xfrm>
                <a:off x="1668" y="504"/>
                <a:ext cx="576" cy="365"/>
                <a:chOff x="2160" y="2496"/>
                <a:chExt cx="576" cy="365"/>
              </a:xfrm>
            </p:grpSpPr>
            <p:sp>
              <p:nvSpPr>
                <p:cNvPr id="36891" name="Text Box 33">
                  <a:extLst>
                    <a:ext uri="{FF2B5EF4-FFF2-40B4-BE49-F238E27FC236}">
                      <a16:creationId xmlns:a16="http://schemas.microsoft.com/office/drawing/2014/main" id="{840CACE5-E513-4711-9565-2F8898D7FD34}"/>
                    </a:ext>
                  </a:extLst>
                </p:cNvPr>
                <p:cNvSpPr txBox="1">
                  <a:spLocks noChangeArrowheads="1"/>
                </p:cNvSpPr>
                <p:nvPr/>
              </p:nvSpPr>
              <p:spPr bwMode="auto">
                <a:xfrm>
                  <a:off x="2160" y="2496"/>
                  <a:ext cx="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b="1" i="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s</a:t>
                  </a:r>
                  <a:endParaRPr lang="en-US" altLang="zh-CN" b="1">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92" name="Line 34">
                  <a:extLst>
                    <a:ext uri="{FF2B5EF4-FFF2-40B4-BE49-F238E27FC236}">
                      <a16:creationId xmlns:a16="http://schemas.microsoft.com/office/drawing/2014/main" id="{1EBBFF4D-EC6F-4A85-B36E-2BD081FE3AD3}"/>
                    </a:ext>
                  </a:extLst>
                </p:cNvPr>
                <p:cNvSpPr>
                  <a:spLocks noChangeShapeType="1"/>
                </p:cNvSpPr>
                <p:nvPr/>
              </p:nvSpPr>
              <p:spPr bwMode="auto">
                <a:xfrm>
                  <a:off x="2376" y="2616"/>
                  <a:ext cx="144" cy="0"/>
                </a:xfrm>
                <a:prstGeom prst="line">
                  <a:avLst/>
                </a:prstGeom>
                <a:noFill/>
                <a:ln w="12700">
                  <a:solidFill>
                    <a:srgbClr val="FF3300"/>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6876" name="Group 35">
              <a:extLst>
                <a:ext uri="{FF2B5EF4-FFF2-40B4-BE49-F238E27FC236}">
                  <a16:creationId xmlns:a16="http://schemas.microsoft.com/office/drawing/2014/main" id="{C5CE0EB5-8705-4925-A71E-802182DBE3DB}"/>
                </a:ext>
              </a:extLst>
            </p:cNvPr>
            <p:cNvGrpSpPr>
              <a:grpSpLocks/>
            </p:cNvGrpSpPr>
            <p:nvPr/>
          </p:nvGrpSpPr>
          <p:grpSpPr bwMode="auto">
            <a:xfrm>
              <a:off x="6853238" y="928688"/>
              <a:ext cx="933450" cy="595312"/>
              <a:chOff x="1824" y="1224"/>
              <a:chExt cx="588" cy="375"/>
            </a:xfrm>
          </p:grpSpPr>
          <p:sp>
            <p:nvSpPr>
              <p:cNvPr id="36885" name="Line 36">
                <a:extLst>
                  <a:ext uri="{FF2B5EF4-FFF2-40B4-BE49-F238E27FC236}">
                    <a16:creationId xmlns:a16="http://schemas.microsoft.com/office/drawing/2014/main" id="{725E3AC7-BA4D-4D11-88EE-4056EE0F36BF}"/>
                  </a:ext>
                </a:extLst>
              </p:cNvPr>
              <p:cNvSpPr>
                <a:spLocks noChangeShapeType="1"/>
              </p:cNvSpPr>
              <p:nvPr/>
            </p:nvSpPr>
            <p:spPr bwMode="auto">
              <a:xfrm>
                <a:off x="1824" y="1224"/>
                <a:ext cx="384" cy="4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886" name="Group 37">
                <a:extLst>
                  <a:ext uri="{FF2B5EF4-FFF2-40B4-BE49-F238E27FC236}">
                    <a16:creationId xmlns:a16="http://schemas.microsoft.com/office/drawing/2014/main" id="{797B53F1-2567-4482-AAF9-EB1FBCAE215F}"/>
                  </a:ext>
                </a:extLst>
              </p:cNvPr>
              <p:cNvGrpSpPr>
                <a:grpSpLocks/>
              </p:cNvGrpSpPr>
              <p:nvPr/>
            </p:nvGrpSpPr>
            <p:grpSpPr bwMode="auto">
              <a:xfrm>
                <a:off x="1980" y="1272"/>
                <a:ext cx="432" cy="327"/>
                <a:chOff x="2304" y="2400"/>
                <a:chExt cx="432" cy="327"/>
              </a:xfrm>
            </p:grpSpPr>
            <p:sp>
              <p:nvSpPr>
                <p:cNvPr id="36887" name="Text Box 38">
                  <a:extLst>
                    <a:ext uri="{FF2B5EF4-FFF2-40B4-BE49-F238E27FC236}">
                      <a16:creationId xmlns:a16="http://schemas.microsoft.com/office/drawing/2014/main" id="{7C28E971-7C93-4054-8BF6-509710A764CA}"/>
                    </a:ext>
                  </a:extLst>
                </p:cNvPr>
                <p:cNvSpPr txBox="1">
                  <a:spLocks noChangeArrowheads="1"/>
                </p:cNvSpPr>
                <p:nvPr/>
              </p:nvSpPr>
              <p:spPr bwMode="auto">
                <a:xfrm>
                  <a:off x="2304" y="240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36888" name="Line 39">
                  <a:extLst>
                    <a:ext uri="{FF2B5EF4-FFF2-40B4-BE49-F238E27FC236}">
                      <a16:creationId xmlns:a16="http://schemas.microsoft.com/office/drawing/2014/main" id="{30AFD311-9360-41A5-9C80-01CE5A445637}"/>
                    </a:ext>
                  </a:extLst>
                </p:cNvPr>
                <p:cNvSpPr>
                  <a:spLocks noChangeShapeType="1"/>
                </p:cNvSpPr>
                <p:nvPr/>
              </p:nvSpPr>
              <p:spPr bwMode="auto">
                <a:xfrm>
                  <a:off x="2352" y="2448"/>
                  <a:ext cx="144" cy="0"/>
                </a:xfrm>
                <a:prstGeom prst="line">
                  <a:avLst/>
                </a:prstGeom>
                <a:noFill/>
                <a:ln w="12700">
                  <a:solidFill>
                    <a:srgbClr val="0000FF"/>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6877" name="Group 40">
              <a:extLst>
                <a:ext uri="{FF2B5EF4-FFF2-40B4-BE49-F238E27FC236}">
                  <a16:creationId xmlns:a16="http://schemas.microsoft.com/office/drawing/2014/main" id="{13AB7D1C-9E8F-4F41-9BC5-BEA8148CC832}"/>
                </a:ext>
              </a:extLst>
            </p:cNvPr>
            <p:cNvGrpSpPr>
              <a:grpSpLocks/>
            </p:cNvGrpSpPr>
            <p:nvPr/>
          </p:nvGrpSpPr>
          <p:grpSpPr bwMode="auto">
            <a:xfrm>
              <a:off x="6096000" y="819150"/>
              <a:ext cx="1262063" cy="1055688"/>
              <a:chOff x="1188" y="816"/>
              <a:chExt cx="1020" cy="952"/>
            </a:xfrm>
          </p:grpSpPr>
          <p:sp>
            <p:nvSpPr>
              <p:cNvPr id="36883" name="Oval 41">
                <a:extLst>
                  <a:ext uri="{FF2B5EF4-FFF2-40B4-BE49-F238E27FC236}">
                    <a16:creationId xmlns:a16="http://schemas.microsoft.com/office/drawing/2014/main" id="{C9C4A014-7B53-4BF8-94CB-2C64279B116B}"/>
                  </a:ext>
                </a:extLst>
              </p:cNvPr>
              <p:cNvSpPr>
                <a:spLocks noChangeArrowheads="1"/>
              </p:cNvSpPr>
              <p:nvPr/>
            </p:nvSpPr>
            <p:spPr bwMode="auto">
              <a:xfrm>
                <a:off x="1188" y="816"/>
                <a:ext cx="720" cy="720"/>
              </a:xfrm>
              <a:prstGeom prst="ellipse">
                <a:avLst/>
              </a:pr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4" name="Text Box 42">
                <a:extLst>
                  <a:ext uri="{FF2B5EF4-FFF2-40B4-BE49-F238E27FC236}">
                    <a16:creationId xmlns:a16="http://schemas.microsoft.com/office/drawing/2014/main" id="{2518E5D1-8DF3-4EAD-956B-4F25952D5A0D}"/>
                  </a:ext>
                </a:extLst>
              </p:cNvPr>
              <p:cNvSpPr txBox="1">
                <a:spLocks noChangeArrowheads="1"/>
              </p:cNvSpPr>
              <p:nvPr/>
            </p:nvSpPr>
            <p:spPr bwMode="auto">
              <a:xfrm>
                <a:off x="1776" y="12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S</a:t>
                </a:r>
              </a:p>
            </p:txBody>
          </p:sp>
        </p:grpSp>
        <p:sp>
          <p:nvSpPr>
            <p:cNvPr id="36878" name="Text Box 43">
              <a:extLst>
                <a:ext uri="{FF2B5EF4-FFF2-40B4-BE49-F238E27FC236}">
                  <a16:creationId xmlns:a16="http://schemas.microsoft.com/office/drawing/2014/main" id="{D9F8065C-8AFE-4596-A66A-B23A55357071}"/>
                </a:ext>
              </a:extLst>
            </p:cNvPr>
            <p:cNvSpPr txBox="1">
              <a:spLocks noChangeArrowheads="1"/>
            </p:cNvSpPr>
            <p:nvPr/>
          </p:nvSpPr>
          <p:spPr bwMode="auto">
            <a:xfrm>
              <a:off x="6215063" y="100012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q</a:t>
              </a:r>
              <a:r>
                <a:rPr lang="zh-CN" altLang="en-US" sz="2800" b="1" baseline="-25000">
                  <a:latin typeface="Times New Roman" panose="02020603050405020304" pitchFamily="18" charset="0"/>
                  <a:ea typeface="黑体" panose="02010609060101010101" pitchFamily="49" charset="-122"/>
                  <a:cs typeface="Times New Roman" panose="02020603050405020304" pitchFamily="18" charset="0"/>
                </a:rPr>
                <a:t>内</a:t>
              </a:r>
              <a:endParaRPr lang="zh-CN" altLang="en-US" sz="280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7903" name="Text Box 44">
            <a:extLst>
              <a:ext uri="{FF2B5EF4-FFF2-40B4-BE49-F238E27FC236}">
                <a16:creationId xmlns:a16="http://schemas.microsoft.com/office/drawing/2014/main" id="{5D7BB488-398A-4459-B991-A10D70017626}"/>
              </a:ext>
            </a:extLst>
          </p:cNvPr>
          <p:cNvSpPr txBox="1">
            <a:spLocks noChangeArrowheads="1"/>
          </p:cNvSpPr>
          <p:nvPr/>
        </p:nvSpPr>
        <p:spPr bwMode="auto">
          <a:xfrm>
            <a:off x="418593" y="1224545"/>
            <a:ext cx="4286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对闭合曲面 </a:t>
            </a:r>
            <a:r>
              <a:rPr lang="en-US" altLang="zh-CN" sz="28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 </a:t>
            </a:r>
            <a:r>
              <a:rPr lang="zh-CN" altLang="en-US" sz="2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6882" name="Slide Number Placeholder 1">
            <a:extLst>
              <a:ext uri="{FF2B5EF4-FFF2-40B4-BE49-F238E27FC236}">
                <a16:creationId xmlns:a16="http://schemas.microsoft.com/office/drawing/2014/main" id="{F1584789-46E1-41B1-AAC5-2ABF392F6E0D}"/>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8</a:t>
            </a:fld>
            <a:endParaRPr kumimoji="0" lang="en-US" altLang="zh-CN" sz="1400"/>
          </a:p>
        </p:txBody>
      </p:sp>
      <p:grpSp>
        <p:nvGrpSpPr>
          <p:cNvPr id="49" name="Group 28">
            <a:extLst>
              <a:ext uri="{FF2B5EF4-FFF2-40B4-BE49-F238E27FC236}">
                <a16:creationId xmlns:a16="http://schemas.microsoft.com/office/drawing/2014/main" id="{300CBE29-4049-4645-9A08-982538407709}"/>
              </a:ext>
            </a:extLst>
          </p:cNvPr>
          <p:cNvGrpSpPr>
            <a:grpSpLocks/>
          </p:cNvGrpSpPr>
          <p:nvPr/>
        </p:nvGrpSpPr>
        <p:grpSpPr bwMode="auto">
          <a:xfrm>
            <a:off x="478652" y="5306063"/>
            <a:ext cx="6248400" cy="1028700"/>
            <a:chOff x="-1211" y="3379"/>
            <a:chExt cx="3936" cy="648"/>
          </a:xfrm>
        </p:grpSpPr>
        <p:graphicFrame>
          <p:nvGraphicFramePr>
            <p:cNvPr id="50" name="Object 16">
              <a:extLst>
                <a:ext uri="{FF2B5EF4-FFF2-40B4-BE49-F238E27FC236}">
                  <a16:creationId xmlns:a16="http://schemas.microsoft.com/office/drawing/2014/main" id="{713376A0-4808-4FFD-B108-C3598324FCB3}"/>
                </a:ext>
              </a:extLst>
            </p:cNvPr>
            <p:cNvGraphicFramePr>
              <a:graphicFrameLocks noChangeAspect="1"/>
            </p:cNvGraphicFramePr>
            <p:nvPr>
              <p:extLst>
                <p:ext uri="{D42A27DB-BD31-4B8C-83A1-F6EECF244321}">
                  <p14:modId xmlns:p14="http://schemas.microsoft.com/office/powerpoint/2010/main" val="641493001"/>
                </p:ext>
              </p:extLst>
            </p:nvPr>
          </p:nvGraphicFramePr>
          <p:xfrm>
            <a:off x="1364" y="3379"/>
            <a:ext cx="1361" cy="648"/>
          </p:xfrm>
          <a:graphic>
            <a:graphicData uri="http://schemas.openxmlformats.org/presentationml/2006/ole">
              <mc:AlternateContent xmlns:mc="http://schemas.openxmlformats.org/markup-compatibility/2006">
                <mc:Choice xmlns:v="urn:schemas-microsoft-com:vml" Requires="v">
                  <p:oleObj spid="_x0000_s3076" name="Equation" r:id="rId4" imgW="787320" imgH="393480" progId="Equation.DSMT4">
                    <p:embed/>
                  </p:oleObj>
                </mc:Choice>
                <mc:Fallback>
                  <p:oleObj name="Equation" r:id="rId4" imgW="787320" imgH="393480" progId="Equation.DSMT4">
                    <p:embed/>
                    <p:pic>
                      <p:nvPicPr>
                        <p:cNvPr id="50" name="Object 16">
                          <a:extLst>
                            <a:ext uri="{FF2B5EF4-FFF2-40B4-BE49-F238E27FC236}">
                              <a16:creationId xmlns:a16="http://schemas.microsoft.com/office/drawing/2014/main" id="{713376A0-4808-4FFD-B108-C3598324FCB3}"/>
                            </a:ext>
                          </a:extLst>
                        </p:cNvPr>
                        <p:cNvPicPr>
                          <a:picLocks noChangeAspect="1" noChangeArrowheads="1"/>
                        </p:cNvPicPr>
                        <p:nvPr/>
                      </p:nvPicPr>
                      <p:blipFill>
                        <a:blip r:embed="rId5"/>
                        <a:srcRect/>
                        <a:stretch>
                          <a:fillRect/>
                        </a:stretch>
                      </p:blipFill>
                      <p:spPr bwMode="auto">
                        <a:xfrm>
                          <a:off x="1364" y="3379"/>
                          <a:ext cx="1361" cy="648"/>
                        </a:xfrm>
                        <a:prstGeom prst="rect">
                          <a:avLst/>
                        </a:prstGeom>
                        <a:noFill/>
                        <a:ln>
                          <a:noFill/>
                        </a:ln>
                      </p:spPr>
                    </p:pic>
                  </p:oleObj>
                </mc:Fallback>
              </mc:AlternateContent>
            </a:graphicData>
          </a:graphic>
        </p:graphicFrame>
        <p:sp>
          <p:nvSpPr>
            <p:cNvPr id="51" name="Rectangle 24">
              <a:extLst>
                <a:ext uri="{FF2B5EF4-FFF2-40B4-BE49-F238E27FC236}">
                  <a16:creationId xmlns:a16="http://schemas.microsoft.com/office/drawing/2014/main" id="{917A5AFC-97C9-4360-AF02-3973CD5FF950}"/>
                </a:ext>
              </a:extLst>
            </p:cNvPr>
            <p:cNvSpPr>
              <a:spLocks noChangeArrowheads="1"/>
            </p:cNvSpPr>
            <p:nvPr/>
          </p:nvSpPr>
          <p:spPr bwMode="auto">
            <a:xfrm>
              <a:off x="-1211" y="3473"/>
              <a:ext cx="322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800" b="1" dirty="0">
                  <a:latin typeface="黑体" panose="02010609060101010101" pitchFamily="49" charset="-122"/>
                  <a:ea typeface="黑体" panose="02010609060101010101" pitchFamily="49" charset="-122"/>
                </a:rPr>
                <a:t>连续性方程的微分形式：</a:t>
              </a:r>
            </a:p>
          </p:txBody>
        </p:sp>
      </p:grpSp>
      <p:sp>
        <p:nvSpPr>
          <p:cNvPr id="52" name="Rectangle 4">
            <a:extLst>
              <a:ext uri="{FF2B5EF4-FFF2-40B4-BE49-F238E27FC236}">
                <a16:creationId xmlns:a16="http://schemas.microsoft.com/office/drawing/2014/main" id="{547019E6-CA3C-441E-99C6-C046789C6436}"/>
              </a:ext>
            </a:extLst>
          </p:cNvPr>
          <p:cNvSpPr>
            <a:spLocks noChangeArrowheads="1"/>
          </p:cNvSpPr>
          <p:nvPr/>
        </p:nvSpPr>
        <p:spPr bwMode="auto">
          <a:xfrm>
            <a:off x="478652" y="2819206"/>
            <a:ext cx="2254723"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2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电流连续性方程的积分形式 </a:t>
            </a:r>
          </a:p>
        </p:txBody>
      </p:sp>
      <p:grpSp>
        <p:nvGrpSpPr>
          <p:cNvPr id="53" name="组合 52">
            <a:extLst>
              <a:ext uri="{FF2B5EF4-FFF2-40B4-BE49-F238E27FC236}">
                <a16:creationId xmlns:a16="http://schemas.microsoft.com/office/drawing/2014/main" id="{AAFDB72E-D22C-4258-95E3-7D02B9B7EFF5}"/>
              </a:ext>
            </a:extLst>
          </p:cNvPr>
          <p:cNvGrpSpPr/>
          <p:nvPr/>
        </p:nvGrpSpPr>
        <p:grpSpPr>
          <a:xfrm>
            <a:off x="2572560" y="3577761"/>
            <a:ext cx="3753945" cy="1651226"/>
            <a:chOff x="2550928" y="2086230"/>
            <a:chExt cx="3753945" cy="1651226"/>
          </a:xfrm>
        </p:grpSpPr>
        <p:pic>
          <p:nvPicPr>
            <p:cNvPr id="54" name="图片 53">
              <a:extLst>
                <a:ext uri="{FF2B5EF4-FFF2-40B4-BE49-F238E27FC236}">
                  <a16:creationId xmlns:a16="http://schemas.microsoft.com/office/drawing/2014/main" id="{5C4F4E92-7482-43BE-9898-06EE91786519}"/>
                </a:ext>
              </a:extLst>
            </p:cNvPr>
            <p:cNvPicPr>
              <a:picLocks noChangeAspect="1"/>
            </p:cNvPicPr>
            <p:nvPr/>
          </p:nvPicPr>
          <p:blipFill>
            <a:blip r:embed="rId6"/>
            <a:stretch>
              <a:fillRect/>
            </a:stretch>
          </p:blipFill>
          <p:spPr>
            <a:xfrm>
              <a:off x="2550928" y="2813667"/>
              <a:ext cx="3753945" cy="923789"/>
            </a:xfrm>
            <a:prstGeom prst="rect">
              <a:avLst/>
            </a:prstGeom>
            <a:solidFill>
              <a:srgbClr val="FFC000"/>
            </a:solidFill>
          </p:spPr>
        </p:pic>
        <p:sp>
          <p:nvSpPr>
            <p:cNvPr id="55" name="箭头: 下 54">
              <a:extLst>
                <a:ext uri="{FF2B5EF4-FFF2-40B4-BE49-F238E27FC236}">
                  <a16:creationId xmlns:a16="http://schemas.microsoft.com/office/drawing/2014/main" id="{AA14E8F7-A2FB-4B21-B409-6C32EC124A45}"/>
                </a:ext>
              </a:extLst>
            </p:cNvPr>
            <p:cNvSpPr/>
            <p:nvPr/>
          </p:nvSpPr>
          <p:spPr>
            <a:xfrm>
              <a:off x="4132701" y="2086230"/>
              <a:ext cx="282649" cy="661443"/>
            </a:xfrm>
            <a:prstGeom prst="downArrow">
              <a:avLst/>
            </a:prstGeom>
            <a:solidFill>
              <a:schemeClr val="accent1"/>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p:grpSp>
      <p:sp>
        <p:nvSpPr>
          <p:cNvPr id="3" name="圆角矩形 39">
            <a:extLst>
              <a:ext uri="{FF2B5EF4-FFF2-40B4-BE49-F238E27FC236}">
                <a16:creationId xmlns:a16="http://schemas.microsoft.com/office/drawing/2014/main" id="{DE028902-F770-95CF-36AA-E94BBAC3202A}"/>
              </a:ext>
            </a:extLst>
          </p:cNvPr>
          <p:cNvSpPr/>
          <p:nvPr/>
        </p:nvSpPr>
        <p:spPr bwMode="auto">
          <a:xfrm>
            <a:off x="418593" y="838954"/>
            <a:ext cx="3624437" cy="77917"/>
          </a:xfrm>
          <a:prstGeom prst="roundRect">
            <a:avLst/>
          </a:prstGeom>
          <a:solidFill>
            <a:srgbClr val="FFC000"/>
          </a:solidFill>
          <a:ln w="9525" cap="flat" cmpd="sng" algn="ctr">
            <a:solidFill>
              <a:schemeClr val="bg2">
                <a:lumMod val="50000"/>
              </a:schemeClr>
            </a:solidFill>
            <a:prstDash val="solid"/>
            <a:round/>
            <a:headEnd type="none" w="med" len="med"/>
            <a:tailEnd type="none" w="med" len="med"/>
          </a:ln>
          <a:effectLst/>
        </p:spPr>
        <p:txBody>
          <a:bodyPr/>
          <a:lstStyle/>
          <a:p>
            <a:pPr eaLnBrk="1" hangingPunct="1">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8" name="Object 3">
            <a:extLst>
              <a:ext uri="{FF2B5EF4-FFF2-40B4-BE49-F238E27FC236}">
                <a16:creationId xmlns:a16="http://schemas.microsoft.com/office/drawing/2014/main" id="{31B5DA90-762A-435C-99B7-BB4857D899D9}"/>
              </a:ext>
            </a:extLst>
          </p:cNvPr>
          <p:cNvGraphicFramePr>
            <a:graphicFrameLocks noChangeAspect="1"/>
          </p:cNvGraphicFramePr>
          <p:nvPr>
            <p:extLst>
              <p:ext uri="{D42A27DB-BD31-4B8C-83A1-F6EECF244321}">
                <p14:modId xmlns:p14="http://schemas.microsoft.com/office/powerpoint/2010/main" val="400913681"/>
              </p:ext>
            </p:extLst>
          </p:nvPr>
        </p:nvGraphicFramePr>
        <p:xfrm>
          <a:off x="3035321" y="2801646"/>
          <a:ext cx="2580236" cy="1015941"/>
        </p:xfrm>
        <a:graphic>
          <a:graphicData uri="http://schemas.openxmlformats.org/presentationml/2006/ole">
            <mc:AlternateContent xmlns:mc="http://schemas.openxmlformats.org/markup-compatibility/2006">
              <mc:Choice xmlns:v="urn:schemas-microsoft-com:vml" Requires="v">
                <p:oleObj spid="_x0000_s3077" name="Equation" r:id="rId7" imgW="1041400" imgH="457200" progId="Equation.DSMT4">
                  <p:embed/>
                </p:oleObj>
              </mc:Choice>
              <mc:Fallback>
                <p:oleObj name="Equation" r:id="rId7" imgW="1041400" imgH="457200" progId="Equation.DSMT4">
                  <p:embed/>
                  <p:pic>
                    <p:nvPicPr>
                      <p:cNvPr id="48" name="Object 3">
                        <a:extLst>
                          <a:ext uri="{FF2B5EF4-FFF2-40B4-BE49-F238E27FC236}">
                            <a16:creationId xmlns:a16="http://schemas.microsoft.com/office/drawing/2014/main" id="{31B5DA90-762A-435C-99B7-BB4857D89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5321" y="2801646"/>
                        <a:ext cx="2580236" cy="1015941"/>
                      </a:xfrm>
                      <a:prstGeom prst="rect">
                        <a:avLst/>
                      </a:prstGeom>
                      <a:solidFill>
                        <a:srgbClr val="FFC000"/>
                      </a:solidFill>
                      <a:ln>
                        <a:noFill/>
                      </a:ln>
                    </p:spPr>
                  </p:pic>
                </p:oleObj>
              </mc:Fallback>
            </mc:AlternateContent>
          </a:graphicData>
        </a:graphic>
      </p:graphicFrame>
      <p:sp>
        <p:nvSpPr>
          <p:cNvPr id="4" name="文本框 3">
            <a:extLst>
              <a:ext uri="{FF2B5EF4-FFF2-40B4-BE49-F238E27FC236}">
                <a16:creationId xmlns:a16="http://schemas.microsoft.com/office/drawing/2014/main" id="{415A7210-6368-B8D3-4A18-67F2F4C1DC11}"/>
              </a:ext>
            </a:extLst>
          </p:cNvPr>
          <p:cNvSpPr txBox="1"/>
          <p:nvPr/>
        </p:nvSpPr>
        <p:spPr>
          <a:xfrm>
            <a:off x="5913562" y="2787251"/>
            <a:ext cx="2339102" cy="954107"/>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cs typeface="Times New Roman" panose="02020603050405020304" pitchFamily="18" charset="0"/>
              </a:rPr>
              <a:t>本质：</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电荷守恒定律</a:t>
            </a:r>
          </a:p>
        </p:txBody>
      </p:sp>
    </p:spTree>
    <p:extLst>
      <p:ext uri="{BB962C8B-B14F-4D97-AF65-F5344CB8AC3E}">
        <p14:creationId xmlns:p14="http://schemas.microsoft.com/office/powerpoint/2010/main" val="12234493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0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p:bldP spid="5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AB0D9441-3A31-475E-A3A8-5E8CC48A2567}"/>
              </a:ext>
            </a:extLst>
          </p:cNvPr>
          <p:cNvSpPr txBox="1">
            <a:spLocks noChangeArrowheads="1"/>
          </p:cNvSpPr>
          <p:nvPr/>
        </p:nvSpPr>
        <p:spPr bwMode="auto">
          <a:xfrm>
            <a:off x="430337" y="4007135"/>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稳恒电流条件：</a:t>
            </a:r>
            <a:r>
              <a:rPr lang="zh-CN" altLang="en-US" sz="2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7" name="Object 17">
            <a:extLst>
              <a:ext uri="{FF2B5EF4-FFF2-40B4-BE49-F238E27FC236}">
                <a16:creationId xmlns:a16="http://schemas.microsoft.com/office/drawing/2014/main" id="{5FA7C584-3252-4BD9-AC4F-E8D25F3B575E}"/>
              </a:ext>
            </a:extLst>
          </p:cNvPr>
          <p:cNvGraphicFramePr>
            <a:graphicFrameLocks noChangeAspect="1"/>
          </p:cNvGraphicFramePr>
          <p:nvPr/>
        </p:nvGraphicFramePr>
        <p:xfrm>
          <a:off x="3324492" y="3886827"/>
          <a:ext cx="1758950" cy="889000"/>
        </p:xfrm>
        <a:graphic>
          <a:graphicData uri="http://schemas.openxmlformats.org/presentationml/2006/ole">
            <mc:AlternateContent xmlns:mc="http://schemas.openxmlformats.org/markup-compatibility/2006">
              <mc:Choice xmlns:v="urn:schemas-microsoft-com:vml" Requires="v">
                <p:oleObj spid="_x0000_s4101" name="Equation" r:id="rId3" imgW="748975" imgH="380835" progId="Equation.3">
                  <p:embed/>
                </p:oleObj>
              </mc:Choice>
              <mc:Fallback>
                <p:oleObj name="Equation" r:id="rId3" imgW="748975" imgH="380835" progId="Equation.3">
                  <p:embed/>
                  <p:pic>
                    <p:nvPicPr>
                      <p:cNvPr id="7" name="Object 17">
                        <a:extLst>
                          <a:ext uri="{FF2B5EF4-FFF2-40B4-BE49-F238E27FC236}">
                            <a16:creationId xmlns:a16="http://schemas.microsoft.com/office/drawing/2014/main" id="{5FA7C584-3252-4BD9-AC4F-E8D25F3B5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492" y="3886827"/>
                        <a:ext cx="1758950" cy="8890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Rectangle 2">
            <a:extLst>
              <a:ext uri="{FF2B5EF4-FFF2-40B4-BE49-F238E27FC236}">
                <a16:creationId xmlns:a16="http://schemas.microsoft.com/office/drawing/2014/main" id="{938AFF88-CD45-48E5-A87A-52040BD8D823}"/>
              </a:ext>
            </a:extLst>
          </p:cNvPr>
          <p:cNvSpPr>
            <a:spLocks noChangeArrowheads="1"/>
          </p:cNvSpPr>
          <p:nvPr/>
        </p:nvSpPr>
        <p:spPr bwMode="auto">
          <a:xfrm>
            <a:off x="270904" y="244801"/>
            <a:ext cx="6390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稳恒电流</a:t>
            </a:r>
            <a:r>
              <a:rPr lang="zh-CN" altLang="en-US" sz="28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电流场不随时间变化的电流。</a:t>
            </a:r>
          </a:p>
        </p:txBody>
      </p:sp>
      <p:sp>
        <p:nvSpPr>
          <p:cNvPr id="10" name="Rectangle 5">
            <a:extLst>
              <a:ext uri="{FF2B5EF4-FFF2-40B4-BE49-F238E27FC236}">
                <a16:creationId xmlns:a16="http://schemas.microsoft.com/office/drawing/2014/main" id="{138FA87D-55AB-4B31-87A5-4365D42E72B8}"/>
              </a:ext>
            </a:extLst>
          </p:cNvPr>
          <p:cNvSpPr>
            <a:spLocks noChangeArrowheads="1"/>
          </p:cNvSpPr>
          <p:nvPr/>
        </p:nvSpPr>
        <p:spPr bwMode="auto">
          <a:xfrm>
            <a:off x="322324" y="5705106"/>
            <a:ext cx="8499351" cy="59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3000"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稳恒电流场的电流线必定是头尾相接的闭合曲线。</a:t>
            </a:r>
          </a:p>
        </p:txBody>
      </p:sp>
      <p:grpSp>
        <p:nvGrpSpPr>
          <p:cNvPr id="3" name="Group 22">
            <a:extLst>
              <a:ext uri="{FF2B5EF4-FFF2-40B4-BE49-F238E27FC236}">
                <a16:creationId xmlns:a16="http://schemas.microsoft.com/office/drawing/2014/main" id="{28708C05-F32E-48F5-BEE1-228FB1EC51F0}"/>
              </a:ext>
            </a:extLst>
          </p:cNvPr>
          <p:cNvGrpSpPr>
            <a:grpSpLocks/>
          </p:cNvGrpSpPr>
          <p:nvPr/>
        </p:nvGrpSpPr>
        <p:grpSpPr bwMode="auto">
          <a:xfrm>
            <a:off x="994042" y="4968481"/>
            <a:ext cx="4660900" cy="722312"/>
            <a:chOff x="-163" y="1244"/>
            <a:chExt cx="2936" cy="455"/>
          </a:xfrm>
        </p:grpSpPr>
        <p:sp>
          <p:nvSpPr>
            <p:cNvPr id="38923" name="Rectangle 4">
              <a:extLst>
                <a:ext uri="{FF2B5EF4-FFF2-40B4-BE49-F238E27FC236}">
                  <a16:creationId xmlns:a16="http://schemas.microsoft.com/office/drawing/2014/main" id="{684E335A-505F-40BA-B9A2-AA2BB388E12B}"/>
                </a:ext>
              </a:extLst>
            </p:cNvPr>
            <p:cNvSpPr>
              <a:spLocks noChangeArrowheads="1"/>
            </p:cNvSpPr>
            <p:nvPr/>
          </p:nvSpPr>
          <p:spPr bwMode="auto">
            <a:xfrm>
              <a:off x="-163" y="1285"/>
              <a:ext cx="293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ct val="0"/>
                </a:spcBef>
                <a:buClrTx/>
                <a:buSzTx/>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微分形式</a:t>
              </a:r>
            </a:p>
          </p:txBody>
        </p:sp>
        <p:graphicFrame>
          <p:nvGraphicFramePr>
            <p:cNvPr id="38924" name="Object 6">
              <a:extLst>
                <a:ext uri="{FF2B5EF4-FFF2-40B4-BE49-F238E27FC236}">
                  <a16:creationId xmlns:a16="http://schemas.microsoft.com/office/drawing/2014/main" id="{B7113CE2-E1D6-4B4E-A07D-C90F31DB1EC6}"/>
                </a:ext>
              </a:extLst>
            </p:cNvPr>
            <p:cNvGraphicFramePr>
              <a:graphicFrameLocks noChangeAspect="1"/>
            </p:cNvGraphicFramePr>
            <p:nvPr>
              <p:extLst>
                <p:ext uri="{D42A27DB-BD31-4B8C-83A1-F6EECF244321}">
                  <p14:modId xmlns:p14="http://schemas.microsoft.com/office/powerpoint/2010/main" val="3142437626"/>
                </p:ext>
              </p:extLst>
            </p:nvPr>
          </p:nvGraphicFramePr>
          <p:xfrm>
            <a:off x="1305" y="1244"/>
            <a:ext cx="1062" cy="455"/>
          </p:xfrm>
          <a:graphic>
            <a:graphicData uri="http://schemas.openxmlformats.org/presentationml/2006/ole">
              <mc:AlternateContent xmlns:mc="http://schemas.openxmlformats.org/markup-compatibility/2006">
                <mc:Choice xmlns:v="urn:schemas-microsoft-com:vml" Requires="v">
                  <p:oleObj spid="_x0000_s4102" name="Equation" r:id="rId5" imgW="412713" imgH="133196" progId="Equation.3">
                    <p:embed/>
                  </p:oleObj>
                </mc:Choice>
                <mc:Fallback>
                  <p:oleObj name="Equation" r:id="rId5" imgW="412713" imgH="133196" progId="Equation.3">
                    <p:embed/>
                    <p:pic>
                      <p:nvPicPr>
                        <p:cNvPr id="38924" name="Object 6">
                          <a:extLst>
                            <a:ext uri="{FF2B5EF4-FFF2-40B4-BE49-F238E27FC236}">
                              <a16:creationId xmlns:a16="http://schemas.microsoft.com/office/drawing/2014/main" id="{B7113CE2-E1D6-4B4E-A07D-C90F31DB1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 y="1244"/>
                          <a:ext cx="1062"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22" name="Slide Number Placeholder 3">
            <a:extLst>
              <a:ext uri="{FF2B5EF4-FFF2-40B4-BE49-F238E27FC236}">
                <a16:creationId xmlns:a16="http://schemas.microsoft.com/office/drawing/2014/main" id="{44EF658E-E410-4D00-B312-5AFCB145DDCA}"/>
              </a:ext>
            </a:extLst>
          </p:cNvPr>
          <p:cNvSpPr>
            <a:spLocks noGrp="1" noChangeArrowheads="1"/>
          </p:cNvSpPr>
          <p:nvPr>
            <p:ph type="sldNum" sz="quarter" idx="12"/>
          </p:nvPr>
        </p:nvSpPr>
        <p:spPr bwMode="auto">
          <a:xfrm>
            <a:off x="7019925" y="62865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spcBef>
                <a:spcPct val="0"/>
              </a:spcBef>
              <a:buClrTx/>
              <a:buSzTx/>
              <a:buFontTx/>
              <a:buNone/>
            </a:pPr>
            <a:fld id="{7CE431EF-2BD3-4526-832B-9B0B0A7834E9}" type="slidenum">
              <a:rPr lang="en-US" altLang="zh-CN" smtClean="0"/>
              <a:pPr>
                <a:spcBef>
                  <a:spcPct val="0"/>
                </a:spcBef>
                <a:buClrTx/>
                <a:buSzTx/>
                <a:buFontTx/>
                <a:buNone/>
              </a:pPr>
              <a:t>9</a:t>
            </a:fld>
            <a:endParaRPr kumimoji="0" lang="en-US" altLang="zh-CN" sz="1400"/>
          </a:p>
        </p:txBody>
      </p:sp>
      <p:grpSp>
        <p:nvGrpSpPr>
          <p:cNvPr id="5" name="组合 4">
            <a:extLst>
              <a:ext uri="{FF2B5EF4-FFF2-40B4-BE49-F238E27FC236}">
                <a16:creationId xmlns:a16="http://schemas.microsoft.com/office/drawing/2014/main" id="{03E79B5A-D68F-4518-AB73-9CE1762A4AED}"/>
              </a:ext>
            </a:extLst>
          </p:cNvPr>
          <p:cNvGrpSpPr/>
          <p:nvPr/>
        </p:nvGrpSpPr>
        <p:grpSpPr>
          <a:xfrm>
            <a:off x="1992436" y="2183529"/>
            <a:ext cx="4007507" cy="1210948"/>
            <a:chOff x="2344229" y="1045717"/>
            <a:chExt cx="4007507" cy="1210948"/>
          </a:xfrm>
        </p:grpSpPr>
        <p:sp>
          <p:nvSpPr>
            <p:cNvPr id="13" name="Rectangle 2">
              <a:extLst>
                <a:ext uri="{FF2B5EF4-FFF2-40B4-BE49-F238E27FC236}">
                  <a16:creationId xmlns:a16="http://schemas.microsoft.com/office/drawing/2014/main" id="{35ED0C45-FE03-408A-80F4-C4A55CD025AC}"/>
                </a:ext>
              </a:extLst>
            </p:cNvPr>
            <p:cNvSpPr>
              <a:spLocks noChangeArrowheads="1"/>
            </p:cNvSpPr>
            <p:nvPr/>
          </p:nvSpPr>
          <p:spPr bwMode="auto">
            <a:xfrm>
              <a:off x="2344229" y="1733445"/>
              <a:ext cx="4007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电荷分布不随时间变化。</a:t>
              </a:r>
            </a:p>
          </p:txBody>
        </p:sp>
        <p:sp>
          <p:nvSpPr>
            <p:cNvPr id="4" name="箭头: 下 3">
              <a:extLst>
                <a:ext uri="{FF2B5EF4-FFF2-40B4-BE49-F238E27FC236}">
                  <a16:creationId xmlns:a16="http://schemas.microsoft.com/office/drawing/2014/main" id="{C874D818-103E-4134-B68F-CEC4F48BBF16}"/>
                </a:ext>
              </a:extLst>
            </p:cNvPr>
            <p:cNvSpPr/>
            <p:nvPr/>
          </p:nvSpPr>
          <p:spPr>
            <a:xfrm>
              <a:off x="4059951" y="1045717"/>
              <a:ext cx="288032" cy="673824"/>
            </a:xfrm>
            <a:prstGeom prst="downArrow">
              <a:avLst/>
            </a:prstGeom>
            <a:solidFill>
              <a:srgbClr val="FFC000"/>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p:grpSp>
      <p:grpSp>
        <p:nvGrpSpPr>
          <p:cNvPr id="6" name="组合 5">
            <a:extLst>
              <a:ext uri="{FF2B5EF4-FFF2-40B4-BE49-F238E27FC236}">
                <a16:creationId xmlns:a16="http://schemas.microsoft.com/office/drawing/2014/main" id="{74AA465D-E6DD-406C-84FE-931DAAFB5E2E}"/>
              </a:ext>
            </a:extLst>
          </p:cNvPr>
          <p:cNvGrpSpPr/>
          <p:nvPr/>
        </p:nvGrpSpPr>
        <p:grpSpPr>
          <a:xfrm>
            <a:off x="1992437" y="888329"/>
            <a:ext cx="4007507" cy="1152128"/>
            <a:chOff x="2344229" y="2276872"/>
            <a:chExt cx="4007507" cy="1152128"/>
          </a:xfrm>
        </p:grpSpPr>
        <p:sp>
          <p:nvSpPr>
            <p:cNvPr id="15" name="箭头: 下 14">
              <a:extLst>
                <a:ext uri="{FF2B5EF4-FFF2-40B4-BE49-F238E27FC236}">
                  <a16:creationId xmlns:a16="http://schemas.microsoft.com/office/drawing/2014/main" id="{3D3A3237-5AD3-49CE-B18B-18452878A3CC}"/>
                </a:ext>
              </a:extLst>
            </p:cNvPr>
            <p:cNvSpPr/>
            <p:nvPr/>
          </p:nvSpPr>
          <p:spPr>
            <a:xfrm>
              <a:off x="4059951" y="2276872"/>
              <a:ext cx="288032" cy="673824"/>
            </a:xfrm>
            <a:prstGeom prst="downArrow">
              <a:avLst/>
            </a:prstGeom>
            <a:solidFill>
              <a:srgbClr val="FFC000"/>
            </a:solidFill>
            <a:ln w="9525" cap="flat" cmpd="sng">
              <a:solidFill>
                <a:schemeClr val="tx1"/>
              </a:solidFill>
              <a:prstDash val="solid"/>
              <a:miter/>
              <a:headEnd type="none" w="med" len="med"/>
              <a:tailEnd type="none" w="med" len="med"/>
            </a:ln>
          </p:spPr>
          <p:txBody>
            <a:bodyPr wrap="none" rtlCol="0" anchor="ctr"/>
            <a:lstStyle/>
            <a:p>
              <a:pPr algn="ctr"/>
              <a:endParaRPr lang="zh-CN" altLang="en-US" dirty="0">
                <a:latin typeface="Arial" panose="020B0604020202020204" pitchFamily="34" charset="0"/>
                <a:ea typeface="宋体" panose="02010600030101010101" pitchFamily="2" charset="-122"/>
              </a:endParaRPr>
            </a:p>
          </p:txBody>
        </p:sp>
        <p:sp>
          <p:nvSpPr>
            <p:cNvPr id="16" name="Rectangle 2">
              <a:extLst>
                <a:ext uri="{FF2B5EF4-FFF2-40B4-BE49-F238E27FC236}">
                  <a16:creationId xmlns:a16="http://schemas.microsoft.com/office/drawing/2014/main" id="{D5990EF6-EAA9-4676-95CA-157F770762D2}"/>
                </a:ext>
              </a:extLst>
            </p:cNvPr>
            <p:cNvSpPr>
              <a:spLocks noChangeArrowheads="1"/>
            </p:cNvSpPr>
            <p:nvPr/>
          </p:nvSpPr>
          <p:spPr bwMode="auto">
            <a:xfrm>
              <a:off x="2344229" y="2905780"/>
              <a:ext cx="4007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电场分布不随时间变化。</a:t>
              </a:r>
            </a:p>
          </p:txBody>
        </p:sp>
      </p:grpSp>
      <p:graphicFrame>
        <p:nvGraphicFramePr>
          <p:cNvPr id="8" name="对象 7">
            <a:extLst>
              <a:ext uri="{FF2B5EF4-FFF2-40B4-BE49-F238E27FC236}">
                <a16:creationId xmlns:a16="http://schemas.microsoft.com/office/drawing/2014/main" id="{CC1BE0E4-05E0-4573-B6D7-F7405122E321}"/>
              </a:ext>
            </a:extLst>
          </p:cNvPr>
          <p:cNvGraphicFramePr>
            <a:graphicFrameLocks noChangeAspect="1"/>
          </p:cNvGraphicFramePr>
          <p:nvPr>
            <p:extLst>
              <p:ext uri="{D42A27DB-BD31-4B8C-83A1-F6EECF244321}">
                <p14:modId xmlns:p14="http://schemas.microsoft.com/office/powerpoint/2010/main" val="306454613"/>
              </p:ext>
            </p:extLst>
          </p:nvPr>
        </p:nvGraphicFramePr>
        <p:xfrm>
          <a:off x="6067647" y="2742826"/>
          <a:ext cx="2644944" cy="971612"/>
        </p:xfrm>
        <a:graphic>
          <a:graphicData uri="http://schemas.openxmlformats.org/presentationml/2006/ole">
            <mc:AlternateContent xmlns:mc="http://schemas.openxmlformats.org/markup-compatibility/2006">
              <mc:Choice xmlns:v="urn:schemas-microsoft-com:vml" Requires="v">
                <p:oleObj spid="_x0000_s4103" name="Equation" r:id="rId7" imgW="1244520" imgH="457200" progId="Equation.DSMT4">
                  <p:embed/>
                </p:oleObj>
              </mc:Choice>
              <mc:Fallback>
                <p:oleObj name="Equation" r:id="rId7" imgW="1244520" imgH="457200" progId="Equation.DSMT4">
                  <p:embed/>
                  <p:pic>
                    <p:nvPicPr>
                      <p:cNvPr id="0" name=""/>
                      <p:cNvPicPr/>
                      <p:nvPr/>
                    </p:nvPicPr>
                    <p:blipFill>
                      <a:blip r:embed="rId8"/>
                      <a:stretch>
                        <a:fillRect/>
                      </a:stretch>
                    </p:blipFill>
                    <p:spPr>
                      <a:xfrm>
                        <a:off x="6067647" y="2742826"/>
                        <a:ext cx="2644944" cy="971612"/>
                      </a:xfrm>
                      <a:prstGeom prst="rect">
                        <a:avLst/>
                      </a:prstGeom>
                    </p:spPr>
                  </p:pic>
                </p:oleObj>
              </mc:Fallback>
            </mc:AlternateContent>
          </a:graphicData>
        </a:graphic>
      </p:graphicFrame>
    </p:spTree>
    <p:extLst>
      <p:ext uri="{BB962C8B-B14F-4D97-AF65-F5344CB8AC3E}">
        <p14:creationId xmlns:p14="http://schemas.microsoft.com/office/powerpoint/2010/main" val="3750703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1540</TotalTime>
  <Words>1765</Words>
  <Application>Microsoft Office PowerPoint</Application>
  <PresentationFormat>全屏显示(4:3)</PresentationFormat>
  <Paragraphs>262</Paragraphs>
  <Slides>29</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29</vt:i4>
      </vt:variant>
    </vt:vector>
  </HeadingPairs>
  <TitlesOfParts>
    <vt:vector size="49" baseType="lpstr">
      <vt:lpstr>等线</vt:lpstr>
      <vt:lpstr>等线 Light</vt:lpstr>
      <vt:lpstr>黑体</vt:lpstr>
      <vt:lpstr>宋体</vt:lpstr>
      <vt:lpstr>Arial</vt:lpstr>
      <vt:lpstr>Calibri</vt:lpstr>
      <vt:lpstr>Calibri Light</vt:lpstr>
      <vt:lpstr>Cambria Math</vt:lpstr>
      <vt:lpstr>Symbol</vt:lpstr>
      <vt:lpstr>Times New Roman</vt:lpstr>
      <vt:lpstr>Verdana</vt:lpstr>
      <vt:lpstr>Webdings</vt:lpstr>
      <vt:lpstr>Wingdings</vt:lpstr>
      <vt:lpstr>Wingdings 3</vt:lpstr>
      <vt:lpstr>Office 主题​​</vt:lpstr>
      <vt:lpstr>Equation</vt:lpstr>
      <vt:lpstr>公式</vt:lpstr>
      <vt:lpstr>Equation.3</vt:lpstr>
      <vt:lpstr>位图图像</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关于电阻率和电导率的讨论 </vt:lpstr>
      <vt:lpstr>PowerPoint 演示文稿</vt:lpstr>
      <vt:lpstr>PowerPoint 演示文稿</vt:lpstr>
      <vt:lpstr>PowerPoint 演示文稿</vt:lpstr>
      <vt:lpstr>5. 金属导电的微观解释（经典理论）</vt:lpstr>
      <vt:lpstr> </vt:lpstr>
      <vt:lpstr>电流密度 j 与定向运动速度之间的关系</vt:lpstr>
      <vt:lpstr>PowerPoint 演示文稿</vt:lpstr>
      <vt:lpstr>PowerPoint 演示文稿</vt:lpstr>
      <vt:lpstr>PowerPoint 演示文稿</vt:lpstr>
      <vt:lpstr>PowerPoint 演示文稿</vt:lpstr>
      <vt:lpstr>PowerPoint 演示文稿</vt:lpstr>
      <vt:lpstr>PowerPoint 演示文稿</vt:lpstr>
      <vt:lpstr>5、稳恒电路中电荷、静电场的作用 </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MagCao</cp:lastModifiedBy>
  <cp:revision>23</cp:revision>
  <dcterms:created xsi:type="dcterms:W3CDTF">2023-03-20T03:26:35Z</dcterms:created>
  <dcterms:modified xsi:type="dcterms:W3CDTF">2023-03-22T06:56:10Z</dcterms:modified>
</cp:coreProperties>
</file>