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7" r:id="rId3"/>
    <p:sldId id="258" r:id="rId4"/>
    <p:sldId id="259" r:id="rId5"/>
    <p:sldId id="428" r:id="rId6"/>
    <p:sldId id="260" r:id="rId7"/>
    <p:sldId id="274" r:id="rId8"/>
    <p:sldId id="275" r:id="rId9"/>
    <p:sldId id="276" r:id="rId10"/>
    <p:sldId id="277" r:id="rId11"/>
    <p:sldId id="279" r:id="rId12"/>
    <p:sldId id="360" r:id="rId13"/>
    <p:sldId id="361" r:id="rId14"/>
    <p:sldId id="362" r:id="rId15"/>
    <p:sldId id="363" r:id="rId16"/>
    <p:sldId id="427" r:id="rId17"/>
    <p:sldId id="264" r:id="rId18"/>
    <p:sldId id="526" r:id="rId19"/>
    <p:sldId id="296" r:id="rId20"/>
    <p:sldId id="295" r:id="rId21"/>
    <p:sldId id="448" r:id="rId22"/>
    <p:sldId id="300" r:id="rId23"/>
    <p:sldId id="301" r:id="rId24"/>
    <p:sldId id="449" r:id="rId25"/>
    <p:sldId id="304" r:id="rId26"/>
    <p:sldId id="450" r:id="rId27"/>
    <p:sldId id="322" r:id="rId28"/>
    <p:sldId id="323" r:id="rId29"/>
    <p:sldId id="451" r:id="rId30"/>
    <p:sldId id="262" r:id="rId31"/>
    <p:sldId id="263" r:id="rId32"/>
    <p:sldId id="524" r:id="rId33"/>
    <p:sldId id="525" r:id="rId34"/>
    <p:sldId id="26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63" autoAdjust="0"/>
    <p:restoredTop sz="94660"/>
  </p:normalViewPr>
  <p:slideViewPr>
    <p:cSldViewPr snapToGrid="0">
      <p:cViewPr varScale="1">
        <p:scale>
          <a:sx n="102" d="100"/>
          <a:sy n="102" d="100"/>
        </p:scale>
        <p:origin x="83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74.emf"/><Relationship Id="rId13" Type="http://schemas.openxmlformats.org/officeDocument/2006/relationships/image" Target="../media/image79.emf"/><Relationship Id="rId3" Type="http://schemas.openxmlformats.org/officeDocument/2006/relationships/image" Target="../media/image69.emf"/><Relationship Id="rId7" Type="http://schemas.openxmlformats.org/officeDocument/2006/relationships/image" Target="../media/image73.emf"/><Relationship Id="rId12" Type="http://schemas.openxmlformats.org/officeDocument/2006/relationships/image" Target="../media/image78.wmf"/><Relationship Id="rId2" Type="http://schemas.openxmlformats.org/officeDocument/2006/relationships/image" Target="../media/image68.emf"/><Relationship Id="rId1" Type="http://schemas.openxmlformats.org/officeDocument/2006/relationships/image" Target="../media/image67.emf"/><Relationship Id="rId6" Type="http://schemas.openxmlformats.org/officeDocument/2006/relationships/image" Target="../media/image72.emf"/><Relationship Id="rId11" Type="http://schemas.openxmlformats.org/officeDocument/2006/relationships/image" Target="../media/image77.wmf"/><Relationship Id="rId5" Type="http://schemas.openxmlformats.org/officeDocument/2006/relationships/image" Target="../media/image71.wmf"/><Relationship Id="rId10" Type="http://schemas.openxmlformats.org/officeDocument/2006/relationships/image" Target="../media/image76.wmf"/><Relationship Id="rId4" Type="http://schemas.openxmlformats.org/officeDocument/2006/relationships/image" Target="../media/image70.emf"/><Relationship Id="rId9" Type="http://schemas.openxmlformats.org/officeDocument/2006/relationships/image" Target="../media/image75.wmf"/><Relationship Id="rId14" Type="http://schemas.openxmlformats.org/officeDocument/2006/relationships/image" Target="../media/image80.e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8.emf"/><Relationship Id="rId3" Type="http://schemas.openxmlformats.org/officeDocument/2006/relationships/image" Target="../media/image83.emf"/><Relationship Id="rId7" Type="http://schemas.openxmlformats.org/officeDocument/2006/relationships/image" Target="../media/image87.wmf"/><Relationship Id="rId2" Type="http://schemas.openxmlformats.org/officeDocument/2006/relationships/image" Target="../media/image82.emf"/><Relationship Id="rId1" Type="http://schemas.openxmlformats.org/officeDocument/2006/relationships/image" Target="../media/image81.emf"/><Relationship Id="rId6" Type="http://schemas.openxmlformats.org/officeDocument/2006/relationships/image" Target="../media/image86.wmf"/><Relationship Id="rId5" Type="http://schemas.openxmlformats.org/officeDocument/2006/relationships/image" Target="../media/image85.wmf"/><Relationship Id="rId4" Type="http://schemas.openxmlformats.org/officeDocument/2006/relationships/image" Target="../media/image8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image" Target="../media/image90.emf"/><Relationship Id="rId1" Type="http://schemas.openxmlformats.org/officeDocument/2006/relationships/image" Target="../media/image89.emf"/><Relationship Id="rId4" Type="http://schemas.openxmlformats.org/officeDocument/2006/relationships/image" Target="../media/image92.e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7.wmf"/><Relationship Id="rId2" Type="http://schemas.openxmlformats.org/officeDocument/2006/relationships/image" Target="../media/image96.wmf"/><Relationship Id="rId1" Type="http://schemas.openxmlformats.org/officeDocument/2006/relationships/image" Target="../media/image95.wmf"/><Relationship Id="rId5" Type="http://schemas.openxmlformats.org/officeDocument/2006/relationships/image" Target="../media/image99.wmf"/><Relationship Id="rId4" Type="http://schemas.openxmlformats.org/officeDocument/2006/relationships/image" Target="../media/image98.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101.wmf"/><Relationship Id="rId5" Type="http://schemas.openxmlformats.org/officeDocument/2006/relationships/image" Target="../media/image105.wmf"/><Relationship Id="rId4" Type="http://schemas.openxmlformats.org/officeDocument/2006/relationships/image" Target="../media/image104.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image" Target="../media/image109.wmf"/><Relationship Id="rId7" Type="http://schemas.openxmlformats.org/officeDocument/2006/relationships/image" Target="../media/image113.wmf"/><Relationship Id="rId2" Type="http://schemas.openxmlformats.org/officeDocument/2006/relationships/image" Target="../media/image108.wmf"/><Relationship Id="rId1" Type="http://schemas.openxmlformats.org/officeDocument/2006/relationships/image" Target="../media/image107.wmf"/><Relationship Id="rId6" Type="http://schemas.openxmlformats.org/officeDocument/2006/relationships/image" Target="../media/image112.wmf"/><Relationship Id="rId5" Type="http://schemas.openxmlformats.org/officeDocument/2006/relationships/image" Target="../media/image111.wmf"/><Relationship Id="rId10" Type="http://schemas.openxmlformats.org/officeDocument/2006/relationships/image" Target="../media/image116.wmf"/><Relationship Id="rId4" Type="http://schemas.openxmlformats.org/officeDocument/2006/relationships/image" Target="../media/image110.wmf"/><Relationship Id="rId9" Type="http://schemas.openxmlformats.org/officeDocument/2006/relationships/image" Target="../media/image115.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1.wmf"/><Relationship Id="rId13" Type="http://schemas.openxmlformats.org/officeDocument/2006/relationships/image" Target="../media/image116.wmf"/><Relationship Id="rId18" Type="http://schemas.openxmlformats.org/officeDocument/2006/relationships/image" Target="../media/image127.emf"/><Relationship Id="rId3" Type="http://schemas.openxmlformats.org/officeDocument/2006/relationships/image" Target="../media/image119.wmf"/><Relationship Id="rId7" Type="http://schemas.openxmlformats.org/officeDocument/2006/relationships/image" Target="../media/image110.wmf"/><Relationship Id="rId12" Type="http://schemas.openxmlformats.org/officeDocument/2006/relationships/image" Target="../media/image115.wmf"/><Relationship Id="rId17" Type="http://schemas.openxmlformats.org/officeDocument/2006/relationships/image" Target="../media/image126.wmf"/><Relationship Id="rId2" Type="http://schemas.openxmlformats.org/officeDocument/2006/relationships/image" Target="../media/image118.wmf"/><Relationship Id="rId16" Type="http://schemas.openxmlformats.org/officeDocument/2006/relationships/image" Target="../media/image125.emf"/><Relationship Id="rId20" Type="http://schemas.openxmlformats.org/officeDocument/2006/relationships/image" Target="../media/image129.wmf"/><Relationship Id="rId1" Type="http://schemas.openxmlformats.org/officeDocument/2006/relationships/image" Target="../media/image117.wmf"/><Relationship Id="rId6" Type="http://schemas.openxmlformats.org/officeDocument/2006/relationships/image" Target="../media/image122.wmf"/><Relationship Id="rId11" Type="http://schemas.openxmlformats.org/officeDocument/2006/relationships/image" Target="../media/image114.wmf"/><Relationship Id="rId5" Type="http://schemas.openxmlformats.org/officeDocument/2006/relationships/image" Target="../media/image121.wmf"/><Relationship Id="rId15" Type="http://schemas.openxmlformats.org/officeDocument/2006/relationships/image" Target="../media/image124.emf"/><Relationship Id="rId10" Type="http://schemas.openxmlformats.org/officeDocument/2006/relationships/image" Target="../media/image113.wmf"/><Relationship Id="rId19" Type="http://schemas.openxmlformats.org/officeDocument/2006/relationships/image" Target="../media/image128.emf"/><Relationship Id="rId4" Type="http://schemas.openxmlformats.org/officeDocument/2006/relationships/image" Target="../media/image120.wmf"/><Relationship Id="rId9" Type="http://schemas.openxmlformats.org/officeDocument/2006/relationships/image" Target="../media/image112.wmf"/><Relationship Id="rId14" Type="http://schemas.openxmlformats.org/officeDocument/2006/relationships/image" Target="../media/image123.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37.wmf"/><Relationship Id="rId13" Type="http://schemas.openxmlformats.org/officeDocument/2006/relationships/image" Target="../media/image113.wmf"/><Relationship Id="rId18" Type="http://schemas.openxmlformats.org/officeDocument/2006/relationships/image" Target="../media/image145.wmf"/><Relationship Id="rId3" Type="http://schemas.openxmlformats.org/officeDocument/2006/relationships/image" Target="../media/image133.wmf"/><Relationship Id="rId7" Type="http://schemas.openxmlformats.org/officeDocument/2006/relationships/image" Target="../media/image136.wmf"/><Relationship Id="rId12" Type="http://schemas.openxmlformats.org/officeDocument/2006/relationships/image" Target="../media/image112.wmf"/><Relationship Id="rId17" Type="http://schemas.openxmlformats.org/officeDocument/2006/relationships/image" Target="../media/image144.wmf"/><Relationship Id="rId2" Type="http://schemas.openxmlformats.org/officeDocument/2006/relationships/image" Target="../media/image132.wmf"/><Relationship Id="rId16" Type="http://schemas.openxmlformats.org/officeDocument/2006/relationships/image" Target="../media/image143.emf"/><Relationship Id="rId20" Type="http://schemas.openxmlformats.org/officeDocument/2006/relationships/image" Target="../media/image147.wmf"/><Relationship Id="rId1" Type="http://schemas.openxmlformats.org/officeDocument/2006/relationships/image" Target="../media/image131.wmf"/><Relationship Id="rId6" Type="http://schemas.openxmlformats.org/officeDocument/2006/relationships/image" Target="../media/image110.wmf"/><Relationship Id="rId11" Type="http://schemas.openxmlformats.org/officeDocument/2006/relationships/image" Target="../media/image140.wmf"/><Relationship Id="rId5" Type="http://schemas.openxmlformats.org/officeDocument/2006/relationships/image" Target="../media/image135.wmf"/><Relationship Id="rId15" Type="http://schemas.openxmlformats.org/officeDocument/2006/relationships/image" Target="../media/image142.emf"/><Relationship Id="rId10" Type="http://schemas.openxmlformats.org/officeDocument/2006/relationships/image" Target="../media/image139.wmf"/><Relationship Id="rId19" Type="http://schemas.openxmlformats.org/officeDocument/2006/relationships/image" Target="../media/image146.emf"/><Relationship Id="rId4" Type="http://schemas.openxmlformats.org/officeDocument/2006/relationships/image" Target="../media/image134.wmf"/><Relationship Id="rId9" Type="http://schemas.openxmlformats.org/officeDocument/2006/relationships/image" Target="../media/image138.wmf"/><Relationship Id="rId14" Type="http://schemas.openxmlformats.org/officeDocument/2006/relationships/image" Target="../media/image1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150.wmf"/><Relationship Id="rId2" Type="http://schemas.openxmlformats.org/officeDocument/2006/relationships/image" Target="../media/image149.wmf"/><Relationship Id="rId1" Type="http://schemas.openxmlformats.org/officeDocument/2006/relationships/image" Target="../media/image148.wmf"/><Relationship Id="rId4" Type="http://schemas.openxmlformats.org/officeDocument/2006/relationships/image" Target="../media/image151.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3.wmf"/><Relationship Id="rId13" Type="http://schemas.openxmlformats.org/officeDocument/2006/relationships/image" Target="../media/image18.wmf"/><Relationship Id="rId3" Type="http://schemas.openxmlformats.org/officeDocument/2006/relationships/image" Target="../media/image8.wmf"/><Relationship Id="rId7" Type="http://schemas.openxmlformats.org/officeDocument/2006/relationships/image" Target="../media/image12.wmf"/><Relationship Id="rId12" Type="http://schemas.openxmlformats.org/officeDocument/2006/relationships/image" Target="../media/image17.wmf"/><Relationship Id="rId2" Type="http://schemas.openxmlformats.org/officeDocument/2006/relationships/image" Target="../media/image7.wmf"/><Relationship Id="rId1" Type="http://schemas.openxmlformats.org/officeDocument/2006/relationships/image" Target="../media/image6.wmf"/><Relationship Id="rId6" Type="http://schemas.openxmlformats.org/officeDocument/2006/relationships/image" Target="../media/image11.wmf"/><Relationship Id="rId11" Type="http://schemas.openxmlformats.org/officeDocument/2006/relationships/image" Target="../media/image16.wmf"/><Relationship Id="rId5" Type="http://schemas.openxmlformats.org/officeDocument/2006/relationships/image" Target="../media/image10.wmf"/><Relationship Id="rId15" Type="http://schemas.openxmlformats.org/officeDocument/2006/relationships/image" Target="../media/image20.wmf"/><Relationship Id="rId10" Type="http://schemas.openxmlformats.org/officeDocument/2006/relationships/image" Target="../media/image15.wmf"/><Relationship Id="rId4" Type="http://schemas.openxmlformats.org/officeDocument/2006/relationships/image" Target="../media/image9.wmf"/><Relationship Id="rId9" Type="http://schemas.openxmlformats.org/officeDocument/2006/relationships/image" Target="../media/image14.wmf"/><Relationship Id="rId14" Type="http://schemas.openxmlformats.org/officeDocument/2006/relationships/image" Target="../media/image19.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53.wmf"/><Relationship Id="rId1" Type="http://schemas.openxmlformats.org/officeDocument/2006/relationships/image" Target="../media/image152.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158.emf"/><Relationship Id="rId1" Type="http://schemas.openxmlformats.org/officeDocument/2006/relationships/image" Target="../media/image157.e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61.wmf"/><Relationship Id="rId1" Type="http://schemas.openxmlformats.org/officeDocument/2006/relationships/image" Target="../media/image160.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66.wmf"/><Relationship Id="rId2" Type="http://schemas.openxmlformats.org/officeDocument/2006/relationships/image" Target="../media/image165.wmf"/><Relationship Id="rId1" Type="http://schemas.openxmlformats.org/officeDocument/2006/relationships/image" Target="../media/image164.wmf"/><Relationship Id="rId4" Type="http://schemas.openxmlformats.org/officeDocument/2006/relationships/image" Target="../media/image16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 Id="rId5" Type="http://schemas.openxmlformats.org/officeDocument/2006/relationships/image" Target="../media/image172.wmf"/><Relationship Id="rId4" Type="http://schemas.openxmlformats.org/officeDocument/2006/relationships/image" Target="../media/image171.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7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image" Target="../media/image31.wmf"/><Relationship Id="rId7" Type="http://schemas.openxmlformats.org/officeDocument/2006/relationships/image" Target="../media/image35.wmf"/><Relationship Id="rId2" Type="http://schemas.openxmlformats.org/officeDocument/2006/relationships/image" Target="../media/image30.wmf"/><Relationship Id="rId1" Type="http://schemas.openxmlformats.org/officeDocument/2006/relationships/image" Target="../media/image29.wmf"/><Relationship Id="rId6" Type="http://schemas.openxmlformats.org/officeDocument/2006/relationships/image" Target="../media/image34.wmf"/><Relationship Id="rId5" Type="http://schemas.openxmlformats.org/officeDocument/2006/relationships/image" Target="../media/image33.wmf"/><Relationship Id="rId4"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5" Type="http://schemas.openxmlformats.org/officeDocument/2006/relationships/image" Target="../media/image41.wmf"/><Relationship Id="rId4"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 Id="rId4"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48.wmf"/><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9.wmf"/><Relationship Id="rId13" Type="http://schemas.openxmlformats.org/officeDocument/2006/relationships/image" Target="../media/image64.wmf"/><Relationship Id="rId3" Type="http://schemas.openxmlformats.org/officeDocument/2006/relationships/image" Target="../media/image54.wmf"/><Relationship Id="rId7" Type="http://schemas.openxmlformats.org/officeDocument/2006/relationships/image" Target="../media/image58.emf"/><Relationship Id="rId12" Type="http://schemas.openxmlformats.org/officeDocument/2006/relationships/image" Target="../media/image63.wmf"/><Relationship Id="rId2" Type="http://schemas.openxmlformats.org/officeDocument/2006/relationships/image" Target="../media/image53.emf"/><Relationship Id="rId1" Type="http://schemas.openxmlformats.org/officeDocument/2006/relationships/image" Target="../media/image52.emf"/><Relationship Id="rId6" Type="http://schemas.openxmlformats.org/officeDocument/2006/relationships/image" Target="../media/image57.emf"/><Relationship Id="rId11" Type="http://schemas.openxmlformats.org/officeDocument/2006/relationships/image" Target="../media/image62.emf"/><Relationship Id="rId5" Type="http://schemas.openxmlformats.org/officeDocument/2006/relationships/image" Target="../media/image56.wmf"/><Relationship Id="rId15" Type="http://schemas.openxmlformats.org/officeDocument/2006/relationships/image" Target="../media/image66.wmf"/><Relationship Id="rId10" Type="http://schemas.openxmlformats.org/officeDocument/2006/relationships/image" Target="../media/image61.emf"/><Relationship Id="rId4" Type="http://schemas.openxmlformats.org/officeDocument/2006/relationships/image" Target="../media/image55.emf"/><Relationship Id="rId9" Type="http://schemas.openxmlformats.org/officeDocument/2006/relationships/image" Target="../media/image60.wmf"/><Relationship Id="rId14" Type="http://schemas.openxmlformats.org/officeDocument/2006/relationships/image" Target="../media/image6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1B68F8-5F1E-435D-9364-1286034D9251}" type="datetimeFigureOut">
              <a:rPr lang="zh-CN" altLang="en-US" smtClean="0"/>
              <a:t>2023/4/12</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73C38-5563-410A-A36A-6926AF9D0EC3}" type="slidenum">
              <a:rPr lang="zh-CN" altLang="en-US" smtClean="0"/>
              <a:t>‹#›</a:t>
            </a:fld>
            <a:endParaRPr lang="zh-CN" altLang="en-US"/>
          </a:p>
        </p:txBody>
      </p:sp>
    </p:spTree>
    <p:extLst>
      <p:ext uri="{BB962C8B-B14F-4D97-AF65-F5344CB8AC3E}">
        <p14:creationId xmlns:p14="http://schemas.microsoft.com/office/powerpoint/2010/main" val="3404263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C739C822-5AA3-346D-D64C-DFC4E9C6C5A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0962" name="Notes Placeholder 2">
            <a:extLst>
              <a:ext uri="{FF2B5EF4-FFF2-40B4-BE49-F238E27FC236}">
                <a16:creationId xmlns:a16="http://schemas.microsoft.com/office/drawing/2014/main" id="{215BB4D4-3595-51A5-C69A-CC821C23E6AC}"/>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latin typeface="Times New Roman" panose="02020603050405020304" pitchFamily="18" charset="0"/>
                <a:ea typeface="黑体" panose="02010609060101010101" pitchFamily="49" charset="-122"/>
              </a:rPr>
              <a:t>考察任一磁感应管</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正截面为</a:t>
            </a:r>
            <a:r>
              <a:rPr lang="en-US" altLang="zh-CN" b="1">
                <a:latin typeface="Times New Roman" panose="02020603050405020304" pitchFamily="18" charset="0"/>
                <a:ea typeface="黑体" panose="02010609060101010101" pitchFamily="49" charset="-122"/>
              </a:rPr>
              <a:t>dS</a:t>
            </a:r>
            <a:r>
              <a:rPr lang="en-US" altLang="zh-CN" b="1" baseline="30000">
                <a:latin typeface="Times New Roman" panose="02020603050405020304" pitchFamily="18" charset="0"/>
                <a:ea typeface="黑体" panose="02010609060101010101" pitchFamily="49" charset="-122"/>
              </a:rPr>
              <a:t>*</a:t>
            </a:r>
            <a:r>
              <a:rPr lang="en-US" altLang="zh-CN" b="1">
                <a:latin typeface="Times New Roman" panose="02020603050405020304" pitchFamily="18" charset="0"/>
                <a:ea typeface="黑体" panose="02010609060101010101" pitchFamily="49" charset="-122"/>
              </a:rPr>
              <a:t>)</a:t>
            </a:r>
            <a:r>
              <a:rPr lang="zh-CN" altLang="en-US" b="1">
                <a:latin typeface="Times New Roman" panose="02020603050405020304" pitchFamily="18" charset="0"/>
                <a:ea typeface="黑体" panose="02010609060101010101" pitchFamily="49" charset="-122"/>
              </a:rPr>
              <a:t>，取任意闭合曲面</a:t>
            </a:r>
            <a:r>
              <a:rPr lang="en-US" altLang="zh-CN" b="1">
                <a:latin typeface="Times New Roman" panose="02020603050405020304" pitchFamily="18" charset="0"/>
                <a:ea typeface="黑体" panose="02010609060101010101" pitchFamily="49" charset="-122"/>
              </a:rPr>
              <a:t>S</a:t>
            </a:r>
            <a:r>
              <a:rPr lang="zh-CN" altLang="en-US" b="1">
                <a:latin typeface="Times New Roman" panose="02020603050405020304" pitchFamily="18" charset="0"/>
                <a:ea typeface="黑体" panose="02010609060101010101" pitchFamily="49" charset="-122"/>
              </a:rPr>
              <a:t>，磁感应管穿入</a:t>
            </a:r>
            <a:r>
              <a:rPr lang="en-US" altLang="zh-CN" b="1">
                <a:latin typeface="Times New Roman" panose="02020603050405020304" pitchFamily="18" charset="0"/>
                <a:ea typeface="黑体" panose="02010609060101010101" pitchFamily="49" charset="-122"/>
              </a:rPr>
              <a:t>S</a:t>
            </a:r>
            <a:r>
              <a:rPr lang="zh-CN" altLang="en-US" b="1">
                <a:latin typeface="Times New Roman" panose="02020603050405020304" pitchFamily="18" charset="0"/>
                <a:ea typeface="黑体" panose="02010609060101010101" pitchFamily="49" charset="-122"/>
              </a:rPr>
              <a:t>一次，穿出一次。</a:t>
            </a:r>
            <a:endParaRPr lang="en-US" altLang="zh-CN" b="1">
              <a:latin typeface="Times New Roman" panose="02020603050405020304" pitchFamily="18" charset="0"/>
              <a:ea typeface="黑体" panose="02010609060101010101" pitchFamily="49" charset="-122"/>
            </a:endParaRPr>
          </a:p>
          <a:p>
            <a:endParaRPr lang="en-US" altLang="zh-CN" b="1">
              <a:latin typeface="Times New Roman" panose="02020603050405020304" pitchFamily="18" charset="0"/>
              <a:ea typeface="黑体" panose="02010609060101010101" pitchFamily="49" charset="-122"/>
            </a:endParaRPr>
          </a:p>
          <a:p>
            <a:r>
              <a:rPr lang="zh-CN" altLang="en-US" b="1">
                <a:latin typeface="Times New Roman" panose="02020603050405020304" pitchFamily="18" charset="0"/>
                <a:ea typeface="黑体" panose="02010609060101010101" pitchFamily="49" charset="-122"/>
              </a:rPr>
              <a:t>结论：任一磁感应管经闭合曲面</a:t>
            </a:r>
            <a:r>
              <a:rPr lang="en-US" altLang="zh-CN" b="1">
                <a:latin typeface="Times New Roman" panose="02020603050405020304" pitchFamily="18" charset="0"/>
                <a:ea typeface="黑体" panose="02010609060101010101" pitchFamily="49" charset="-122"/>
              </a:rPr>
              <a:t>S</a:t>
            </a:r>
            <a:r>
              <a:rPr lang="zh-CN" altLang="en-US" b="1">
                <a:latin typeface="Times New Roman" panose="02020603050405020304" pitchFamily="18" charset="0"/>
                <a:ea typeface="黑体" panose="02010609060101010101" pitchFamily="49" charset="-122"/>
              </a:rPr>
              <a:t>的磁通量为零</a:t>
            </a:r>
            <a:endParaRPr lang="zh-CN" altLang="en-US">
              <a:latin typeface="Times New Roman" panose="02020603050405020304" pitchFamily="18" charset="0"/>
              <a:ea typeface="黑体" panose="02010609060101010101" pitchFamily="49" charset="-122"/>
            </a:endParaRPr>
          </a:p>
          <a:p>
            <a:endParaRPr lang="zh-CN" altLang="en-US" b="1">
              <a:latin typeface="Times New Roman" panose="02020603050405020304" pitchFamily="18" charset="0"/>
              <a:ea typeface="黑体" panose="02010609060101010101" pitchFamily="49" charset="-122"/>
            </a:endParaRPr>
          </a:p>
          <a:p>
            <a:endParaRPr lang="zh-CN" altLang="en-US">
              <a:ea typeface="黑体" panose="02010609060101010101" pitchFamily="49" charset="-122"/>
            </a:endParaRPr>
          </a:p>
        </p:txBody>
      </p:sp>
      <p:sp>
        <p:nvSpPr>
          <p:cNvPr id="40963" name="Slide Number Placeholder 3">
            <a:extLst>
              <a:ext uri="{FF2B5EF4-FFF2-40B4-BE49-F238E27FC236}">
                <a16:creationId xmlns:a16="http://schemas.microsoft.com/office/drawing/2014/main" id="{7483F406-DC66-0E8B-BD5C-54A20B6D20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D02CF09-340B-4499-9A12-1B5B4D3388BF}" type="slidenum">
              <a:rPr lang="zh-CN" altLang="en-US"/>
              <a:pPr/>
              <a:t>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313DEC19-CEDA-8D05-4958-0A181F17E33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17410" name="备注占位符 2">
            <a:extLst>
              <a:ext uri="{FF2B5EF4-FFF2-40B4-BE49-F238E27FC236}">
                <a16:creationId xmlns:a16="http://schemas.microsoft.com/office/drawing/2014/main" id="{D6A0C06E-0EC1-4B4D-FF37-F71E0808CBF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也就是回路的积分方向</a:t>
            </a:r>
            <a:r>
              <a:rPr lang="en-US" altLang="zh-CN"/>
              <a:t>(</a:t>
            </a:r>
            <a:r>
              <a:rPr lang="zh-CN" altLang="en-US"/>
              <a:t>顺时针或逆时针）可以任意选定，当回路积分方向选定后，电流穿过回路与积分方向符合右手螺旋定则则为正，否则为负。</a:t>
            </a:r>
          </a:p>
        </p:txBody>
      </p:sp>
      <p:sp>
        <p:nvSpPr>
          <p:cNvPr id="17411" name="灯片编号占位符 3">
            <a:extLst>
              <a:ext uri="{FF2B5EF4-FFF2-40B4-BE49-F238E27FC236}">
                <a16:creationId xmlns:a16="http://schemas.microsoft.com/office/drawing/2014/main" id="{0DB3BB57-7C16-6B38-C3B4-369977BF2F8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AF529BE-A390-4E9C-8CE0-C6C6FD9CE4B7}" type="slidenum">
              <a:rPr lang="zh-CN" altLang="en-US"/>
              <a:pPr/>
              <a:t>11</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D1C82D3-20C2-EC73-4195-768663EF20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BE26ACB4-C5EF-8EA0-759F-6C60AD5E277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b="1">
                <a:latin typeface="Times New Roman" panose="02020603050405020304" pitchFamily="18" charset="0"/>
                <a:ea typeface="黑体" panose="02010609060101010101" pitchFamily="49" charset="-122"/>
                <a:cs typeface="Times New Roman" panose="02020603050405020304" pitchFamily="18" charset="0"/>
              </a:rPr>
              <a:t>一恒定电流，若保持在处于真空中相距</a:t>
            </a:r>
            <a:r>
              <a:rPr lang="en-US" altLang="zh-CN" b="1">
                <a:latin typeface="Times New Roman" panose="02020603050405020304" pitchFamily="18" charset="0"/>
                <a:ea typeface="黑体" panose="02010609060101010101" pitchFamily="49" charset="-122"/>
                <a:cs typeface="Times New Roman" panose="02020603050405020304" pitchFamily="18" charset="0"/>
              </a:rPr>
              <a:t>1m</a:t>
            </a:r>
            <a:r>
              <a:rPr lang="zh-CN" altLang="en-US" b="1">
                <a:latin typeface="Times New Roman" panose="02020603050405020304" pitchFamily="18" charset="0"/>
                <a:ea typeface="黑体" panose="02010609060101010101" pitchFamily="49" charset="-122"/>
                <a:cs typeface="Times New Roman" panose="02020603050405020304" pitchFamily="18" charset="0"/>
              </a:rPr>
              <a:t>的两无限长、而圆截面可忽略的平行直导线内，若在此两导线之间产生的力在每米长度上等于</a:t>
            </a:r>
            <a:r>
              <a:rPr lang="en-US" altLang="zh-CN" b="1">
                <a:latin typeface="Times New Roman" panose="02020603050405020304" pitchFamily="18" charset="0"/>
                <a:ea typeface="黑体" panose="02010609060101010101" pitchFamily="49" charset="-122"/>
                <a:cs typeface="Times New Roman" panose="02020603050405020304" pitchFamily="18" charset="0"/>
              </a:rPr>
              <a:t>2</a:t>
            </a:r>
            <a:r>
              <a:rPr lang="en-US" altLang="zh-CN"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10</a:t>
            </a:r>
            <a:r>
              <a:rPr lang="zh-CN" altLang="en-US" b="1" baseline="30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baseline="300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7</a:t>
            </a:r>
            <a:r>
              <a:rPr lang="en-US" altLang="zh-CN" b="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N</a:t>
            </a:r>
            <a:r>
              <a:rPr lang="zh-CN" altLang="en-US" b="1">
                <a:latin typeface="Times New Roman" panose="02020603050405020304" pitchFamily="18" charset="0"/>
                <a:ea typeface="黑体" panose="02010609060101010101" pitchFamily="49" charset="-122"/>
                <a:cs typeface="Times New Roman" panose="02020603050405020304" pitchFamily="18" charset="0"/>
              </a:rPr>
              <a:t>，则导线中的电流强度定义为</a:t>
            </a:r>
            <a:r>
              <a:rPr lang="en-US" altLang="zh-CN" b="1">
                <a:latin typeface="Times New Roman" panose="02020603050405020304" pitchFamily="18" charset="0"/>
                <a:ea typeface="黑体" panose="02010609060101010101" pitchFamily="49" charset="-122"/>
                <a:cs typeface="Times New Roman" panose="02020603050405020304" pitchFamily="18" charset="0"/>
              </a:rPr>
              <a:t>1A.</a:t>
            </a:r>
            <a:endParaRPr lang="zh-CN" altLang="en-US" b="1">
              <a:latin typeface="Times New Roman" panose="02020603050405020304" pitchFamily="18" charset="0"/>
              <a:ea typeface="黑体" panose="02010609060101010101" pitchFamily="49" charset="-122"/>
              <a:cs typeface="Times New Roman" panose="02020603050405020304" pitchFamily="18" charset="0"/>
            </a:endParaRPr>
          </a:p>
          <a:p>
            <a:endParaRPr lang="zh-CN" altLang="en-US">
              <a:ea typeface="黑体" panose="02010609060101010101" pitchFamily="49" charset="-122"/>
              <a:cs typeface="Times New Roman" panose="02020603050405020304" pitchFamily="18" charset="0"/>
            </a:endParaRPr>
          </a:p>
        </p:txBody>
      </p:sp>
      <p:sp>
        <p:nvSpPr>
          <p:cNvPr id="18436" name="Slide Number Placeholder 3">
            <a:extLst>
              <a:ext uri="{FF2B5EF4-FFF2-40B4-BE49-F238E27FC236}">
                <a16:creationId xmlns:a16="http://schemas.microsoft.com/office/drawing/2014/main" id="{6DA4EC29-DB6C-2512-083B-03EEB2B124E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800">
                <a:solidFill>
                  <a:schemeClr val="tx1"/>
                </a:solidFill>
                <a:latin typeface="Verdana" panose="020B0604030504040204" pitchFamily="34" charset="0"/>
                <a:ea typeface="宋体" panose="02010600030101010101" pitchFamily="2" charset="-122"/>
              </a:defRPr>
            </a:lvl1pPr>
            <a:lvl2pPr marL="742950" indent="-285750">
              <a:defRPr kumimoji="1" sz="2800">
                <a:solidFill>
                  <a:schemeClr val="tx1"/>
                </a:solidFill>
                <a:latin typeface="Verdana" panose="020B0604030504040204" pitchFamily="34" charset="0"/>
                <a:ea typeface="宋体" panose="02010600030101010101" pitchFamily="2" charset="-122"/>
              </a:defRPr>
            </a:lvl2pPr>
            <a:lvl3pPr marL="1143000" indent="-228600">
              <a:defRPr kumimoji="1" sz="2800">
                <a:solidFill>
                  <a:schemeClr val="tx1"/>
                </a:solidFill>
                <a:latin typeface="Verdana" panose="020B0604030504040204" pitchFamily="34" charset="0"/>
                <a:ea typeface="宋体" panose="02010600030101010101" pitchFamily="2" charset="-122"/>
              </a:defRPr>
            </a:lvl3pPr>
            <a:lvl4pPr marL="1600200" indent="-228600">
              <a:defRPr kumimoji="1" sz="2800">
                <a:solidFill>
                  <a:schemeClr val="tx1"/>
                </a:solidFill>
                <a:latin typeface="Verdana" panose="020B0604030504040204" pitchFamily="34" charset="0"/>
                <a:ea typeface="宋体" panose="02010600030101010101" pitchFamily="2" charset="-122"/>
              </a:defRPr>
            </a:lvl4pPr>
            <a:lvl5pPr marL="2057400" indent="-228600">
              <a:defRPr kumimoji="1" sz="28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Verdana" panose="020B0604030504040204" pitchFamily="34" charset="0"/>
                <a:ea typeface="宋体" panose="02010600030101010101" pitchFamily="2" charset="-122"/>
              </a:defRPr>
            </a:lvl9pPr>
          </a:lstStyle>
          <a:p>
            <a:fld id="{1D5F6ADC-9952-4CE2-8B47-E303BBBBC511}" type="slidenum">
              <a:rPr lang="zh-CN" altLang="en-US" sz="1200"/>
              <a:pPr/>
              <a:t>20</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14B931C-56C6-4A7E-B6E1-C6F66D301BA3}" type="datetime1">
              <a:rPr lang="zh-CN" altLang="en-US" smtClean="0"/>
              <a:t>2023/4/12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349599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6BCF63-25EE-47F8-ADD3-B3F0B0341710}" type="datetime1">
              <a:rPr lang="zh-CN" altLang="en-US" smtClean="0"/>
              <a:t>2023/4/12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162411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0A6623B-AE33-40DB-A0CD-1ECA7516749D}" type="datetime1">
              <a:rPr lang="zh-CN" altLang="en-US" smtClean="0"/>
              <a:t>2023/4/12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3852027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3D123A5-8A6A-41C6-832B-BA51BDE83C87}" type="datetime1">
              <a:rPr lang="zh-CN" altLang="en-US" smtClean="0"/>
              <a:t>2023/4/12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1846139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D50DDEA-57F5-456C-A85D-D92C077FFC4E}" type="datetime1">
              <a:rPr lang="zh-CN" altLang="en-US" smtClean="0"/>
              <a:t>2023/4/12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214092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03649EF-AE08-434E-8425-9C759272615F}" type="datetime1">
              <a:rPr lang="zh-CN" altLang="en-US" smtClean="0"/>
              <a:t>2023/4/12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782174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B7D2D0B-2FC2-4582-A0E6-2503647935EA}" type="datetime1">
              <a:rPr lang="zh-CN" altLang="en-US" smtClean="0"/>
              <a:t>2023/4/12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130184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7A91506-F86C-4AA6-BF3C-D022F03A761A}" type="datetime1">
              <a:rPr lang="zh-CN" altLang="en-US" smtClean="0"/>
              <a:t>2023/4/12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1323914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AA36F0-3172-481A-9A8D-B748D5E24271}" type="datetime1">
              <a:rPr lang="zh-CN" altLang="en-US" smtClean="0"/>
              <a:t>2023/4/12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1995544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60CB0E2-ED93-41B1-83A9-C4DE3E56813F}" type="datetime1">
              <a:rPr lang="zh-CN" altLang="en-US" smtClean="0"/>
              <a:t>2023/4/12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902839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74BF1E5-AD65-407C-B1F8-ADF456D1F152}" type="datetime1">
              <a:rPr lang="zh-CN" altLang="en-US" smtClean="0"/>
              <a:t>2023/4/12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3341833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1D835-0219-4ADE-987C-104D2FB10626}" type="datetime1">
              <a:rPr lang="zh-CN" altLang="en-US" smtClean="0"/>
              <a:t>2023/4/12</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30E595-8B10-402E-9C27-4E54C5EA928D}" type="slidenum">
              <a:rPr lang="zh-CN" altLang="en-US" smtClean="0"/>
              <a:t>‹#›</a:t>
            </a:fld>
            <a:endParaRPr lang="zh-CN" altLang="en-US"/>
          </a:p>
        </p:txBody>
      </p:sp>
    </p:spTree>
    <p:extLst>
      <p:ext uri="{BB962C8B-B14F-4D97-AF65-F5344CB8AC3E}">
        <p14:creationId xmlns:p14="http://schemas.microsoft.com/office/powerpoint/2010/main" val="25444883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40.bin"/><Relationship Id="rId7"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48.wmf"/><Relationship Id="rId5" Type="http://schemas.openxmlformats.org/officeDocument/2006/relationships/oleObject" Target="../embeddings/oleObject41.bin"/><Relationship Id="rId4" Type="http://schemas.openxmlformats.org/officeDocument/2006/relationships/image" Target="../media/image47.wmf"/></Relationships>
</file>

<file path=ppt/slides/_rels/slide11.xml.rels><?xml version="1.0" encoding="UTF-8" standalone="yes"?>
<Relationships xmlns="http://schemas.openxmlformats.org/package/2006/relationships"><Relationship Id="rId8" Type="http://schemas.openxmlformats.org/officeDocument/2006/relationships/image" Target="../media/image50.wmf"/><Relationship Id="rId3" Type="http://schemas.openxmlformats.org/officeDocument/2006/relationships/notesSlide" Target="../notesSlides/notesSlide2.xml"/><Relationship Id="rId7"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51.png"/><Relationship Id="rId5" Type="http://schemas.openxmlformats.org/officeDocument/2006/relationships/image" Target="../media/image49.wmf"/><Relationship Id="rId4" Type="http://schemas.openxmlformats.org/officeDocument/2006/relationships/oleObject" Target="../embeddings/oleObject42.bin"/></Relationships>
</file>

<file path=ppt/slides/_rels/slide12.xml.rels><?xml version="1.0" encoding="UTF-8" standalone="yes"?>
<Relationships xmlns="http://schemas.openxmlformats.org/package/2006/relationships"><Relationship Id="rId8" Type="http://schemas.openxmlformats.org/officeDocument/2006/relationships/image" Target="../media/image54.wmf"/><Relationship Id="rId13" Type="http://schemas.openxmlformats.org/officeDocument/2006/relationships/oleObject" Target="../embeddings/oleObject49.bin"/><Relationship Id="rId18" Type="http://schemas.openxmlformats.org/officeDocument/2006/relationships/image" Target="../media/image59.wmf"/><Relationship Id="rId26" Type="http://schemas.openxmlformats.org/officeDocument/2006/relationships/image" Target="../media/image63.wmf"/><Relationship Id="rId3" Type="http://schemas.openxmlformats.org/officeDocument/2006/relationships/oleObject" Target="../embeddings/oleObject44.bin"/><Relationship Id="rId21" Type="http://schemas.openxmlformats.org/officeDocument/2006/relationships/oleObject" Target="../embeddings/oleObject53.bin"/><Relationship Id="rId7" Type="http://schemas.openxmlformats.org/officeDocument/2006/relationships/oleObject" Target="../embeddings/oleObject46.bin"/><Relationship Id="rId12" Type="http://schemas.openxmlformats.org/officeDocument/2006/relationships/image" Target="../media/image56.wmf"/><Relationship Id="rId17" Type="http://schemas.openxmlformats.org/officeDocument/2006/relationships/oleObject" Target="../embeddings/oleObject51.bin"/><Relationship Id="rId25" Type="http://schemas.openxmlformats.org/officeDocument/2006/relationships/oleObject" Target="../embeddings/oleObject55.bin"/><Relationship Id="rId2" Type="http://schemas.openxmlformats.org/officeDocument/2006/relationships/slideLayout" Target="../slideLayouts/slideLayout7.xml"/><Relationship Id="rId16" Type="http://schemas.openxmlformats.org/officeDocument/2006/relationships/image" Target="../media/image58.emf"/><Relationship Id="rId20" Type="http://schemas.openxmlformats.org/officeDocument/2006/relationships/image" Target="../media/image60.wmf"/><Relationship Id="rId29" Type="http://schemas.openxmlformats.org/officeDocument/2006/relationships/oleObject" Target="../embeddings/oleObject57.bin"/><Relationship Id="rId1" Type="http://schemas.openxmlformats.org/officeDocument/2006/relationships/vmlDrawing" Target="../drawings/vmlDrawing9.vml"/><Relationship Id="rId6" Type="http://schemas.openxmlformats.org/officeDocument/2006/relationships/image" Target="../media/image53.emf"/><Relationship Id="rId11" Type="http://schemas.openxmlformats.org/officeDocument/2006/relationships/oleObject" Target="../embeddings/oleObject48.bin"/><Relationship Id="rId24" Type="http://schemas.openxmlformats.org/officeDocument/2006/relationships/image" Target="../media/image62.emf"/><Relationship Id="rId32" Type="http://schemas.openxmlformats.org/officeDocument/2006/relationships/image" Target="../media/image66.wmf"/><Relationship Id="rId5" Type="http://schemas.openxmlformats.org/officeDocument/2006/relationships/oleObject" Target="../embeddings/oleObject45.bin"/><Relationship Id="rId15" Type="http://schemas.openxmlformats.org/officeDocument/2006/relationships/oleObject" Target="../embeddings/oleObject50.bin"/><Relationship Id="rId23" Type="http://schemas.openxmlformats.org/officeDocument/2006/relationships/oleObject" Target="../embeddings/oleObject54.bin"/><Relationship Id="rId28" Type="http://schemas.openxmlformats.org/officeDocument/2006/relationships/image" Target="../media/image64.wmf"/><Relationship Id="rId10" Type="http://schemas.openxmlformats.org/officeDocument/2006/relationships/image" Target="../media/image55.emf"/><Relationship Id="rId19" Type="http://schemas.openxmlformats.org/officeDocument/2006/relationships/oleObject" Target="../embeddings/oleObject52.bin"/><Relationship Id="rId31" Type="http://schemas.openxmlformats.org/officeDocument/2006/relationships/oleObject" Target="../embeddings/oleObject58.bin"/><Relationship Id="rId4" Type="http://schemas.openxmlformats.org/officeDocument/2006/relationships/image" Target="../media/image52.emf"/><Relationship Id="rId9" Type="http://schemas.openxmlformats.org/officeDocument/2006/relationships/oleObject" Target="../embeddings/oleObject47.bin"/><Relationship Id="rId14" Type="http://schemas.openxmlformats.org/officeDocument/2006/relationships/image" Target="../media/image57.emf"/><Relationship Id="rId22" Type="http://schemas.openxmlformats.org/officeDocument/2006/relationships/image" Target="../media/image61.emf"/><Relationship Id="rId27" Type="http://schemas.openxmlformats.org/officeDocument/2006/relationships/oleObject" Target="../embeddings/oleObject56.bin"/><Relationship Id="rId30" Type="http://schemas.openxmlformats.org/officeDocument/2006/relationships/image" Target="../media/image65.emf"/></Relationships>
</file>

<file path=ppt/slides/_rels/slide13.xml.rels><?xml version="1.0" encoding="UTF-8" standalone="yes"?>
<Relationships xmlns="http://schemas.openxmlformats.org/package/2006/relationships"><Relationship Id="rId8" Type="http://schemas.openxmlformats.org/officeDocument/2006/relationships/image" Target="../media/image69.emf"/><Relationship Id="rId13" Type="http://schemas.openxmlformats.org/officeDocument/2006/relationships/oleObject" Target="../embeddings/oleObject64.bin"/><Relationship Id="rId18" Type="http://schemas.openxmlformats.org/officeDocument/2006/relationships/image" Target="../media/image74.emf"/><Relationship Id="rId26" Type="http://schemas.openxmlformats.org/officeDocument/2006/relationships/image" Target="../media/image78.wmf"/><Relationship Id="rId3" Type="http://schemas.openxmlformats.org/officeDocument/2006/relationships/oleObject" Target="../embeddings/oleObject59.bin"/><Relationship Id="rId21" Type="http://schemas.openxmlformats.org/officeDocument/2006/relationships/oleObject" Target="../embeddings/oleObject68.bin"/><Relationship Id="rId7" Type="http://schemas.openxmlformats.org/officeDocument/2006/relationships/oleObject" Target="../embeddings/oleObject61.bin"/><Relationship Id="rId12" Type="http://schemas.openxmlformats.org/officeDocument/2006/relationships/image" Target="../media/image71.wmf"/><Relationship Id="rId17" Type="http://schemas.openxmlformats.org/officeDocument/2006/relationships/oleObject" Target="../embeddings/oleObject66.bin"/><Relationship Id="rId25"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73.emf"/><Relationship Id="rId20" Type="http://schemas.openxmlformats.org/officeDocument/2006/relationships/image" Target="../media/image75.wmf"/><Relationship Id="rId29" Type="http://schemas.openxmlformats.org/officeDocument/2006/relationships/oleObject" Target="../embeddings/oleObject72.bin"/><Relationship Id="rId1" Type="http://schemas.openxmlformats.org/officeDocument/2006/relationships/vmlDrawing" Target="../drawings/vmlDrawing10.vml"/><Relationship Id="rId6" Type="http://schemas.openxmlformats.org/officeDocument/2006/relationships/image" Target="../media/image68.emf"/><Relationship Id="rId11" Type="http://schemas.openxmlformats.org/officeDocument/2006/relationships/oleObject" Target="../embeddings/oleObject63.bin"/><Relationship Id="rId24" Type="http://schemas.openxmlformats.org/officeDocument/2006/relationships/image" Target="../media/image77.wmf"/><Relationship Id="rId5" Type="http://schemas.openxmlformats.org/officeDocument/2006/relationships/oleObject" Target="../embeddings/oleObject60.bin"/><Relationship Id="rId15" Type="http://schemas.openxmlformats.org/officeDocument/2006/relationships/oleObject" Target="../embeddings/oleObject65.bin"/><Relationship Id="rId23" Type="http://schemas.openxmlformats.org/officeDocument/2006/relationships/oleObject" Target="../embeddings/oleObject69.bin"/><Relationship Id="rId28" Type="http://schemas.openxmlformats.org/officeDocument/2006/relationships/image" Target="../media/image79.emf"/><Relationship Id="rId10" Type="http://schemas.openxmlformats.org/officeDocument/2006/relationships/image" Target="../media/image70.emf"/><Relationship Id="rId19" Type="http://schemas.openxmlformats.org/officeDocument/2006/relationships/oleObject" Target="../embeddings/oleObject67.bin"/><Relationship Id="rId4" Type="http://schemas.openxmlformats.org/officeDocument/2006/relationships/image" Target="../media/image67.emf"/><Relationship Id="rId9" Type="http://schemas.openxmlformats.org/officeDocument/2006/relationships/oleObject" Target="../embeddings/oleObject62.bin"/><Relationship Id="rId14" Type="http://schemas.openxmlformats.org/officeDocument/2006/relationships/image" Target="../media/image72.emf"/><Relationship Id="rId22" Type="http://schemas.openxmlformats.org/officeDocument/2006/relationships/image" Target="../media/image76.wmf"/><Relationship Id="rId27" Type="http://schemas.openxmlformats.org/officeDocument/2006/relationships/oleObject" Target="../embeddings/oleObject71.bin"/><Relationship Id="rId30" Type="http://schemas.openxmlformats.org/officeDocument/2006/relationships/image" Target="../media/image80.emf"/></Relationships>
</file>

<file path=ppt/slides/_rels/slide14.xml.rels><?xml version="1.0" encoding="UTF-8" standalone="yes"?>
<Relationships xmlns="http://schemas.openxmlformats.org/package/2006/relationships"><Relationship Id="rId8" Type="http://schemas.openxmlformats.org/officeDocument/2006/relationships/image" Target="../media/image83.emf"/><Relationship Id="rId13" Type="http://schemas.openxmlformats.org/officeDocument/2006/relationships/oleObject" Target="../embeddings/oleObject78.bin"/><Relationship Id="rId18" Type="http://schemas.openxmlformats.org/officeDocument/2006/relationships/image" Target="../media/image88.emf"/><Relationship Id="rId3" Type="http://schemas.openxmlformats.org/officeDocument/2006/relationships/oleObject" Target="../embeddings/oleObject73.bin"/><Relationship Id="rId7" Type="http://schemas.openxmlformats.org/officeDocument/2006/relationships/oleObject" Target="../embeddings/oleObject75.bin"/><Relationship Id="rId12" Type="http://schemas.openxmlformats.org/officeDocument/2006/relationships/image" Target="../media/image85.wmf"/><Relationship Id="rId17" Type="http://schemas.openxmlformats.org/officeDocument/2006/relationships/oleObject" Target="../embeddings/oleObject80.bin"/><Relationship Id="rId2" Type="http://schemas.openxmlformats.org/officeDocument/2006/relationships/slideLayout" Target="../slideLayouts/slideLayout7.xml"/><Relationship Id="rId16" Type="http://schemas.openxmlformats.org/officeDocument/2006/relationships/image" Target="../media/image87.wmf"/><Relationship Id="rId1" Type="http://schemas.openxmlformats.org/officeDocument/2006/relationships/vmlDrawing" Target="../drawings/vmlDrawing11.vml"/><Relationship Id="rId6" Type="http://schemas.openxmlformats.org/officeDocument/2006/relationships/image" Target="../media/image82.emf"/><Relationship Id="rId11" Type="http://schemas.openxmlformats.org/officeDocument/2006/relationships/oleObject" Target="../embeddings/oleObject77.bin"/><Relationship Id="rId5" Type="http://schemas.openxmlformats.org/officeDocument/2006/relationships/oleObject" Target="../embeddings/oleObject74.bin"/><Relationship Id="rId15" Type="http://schemas.openxmlformats.org/officeDocument/2006/relationships/oleObject" Target="../embeddings/oleObject79.bin"/><Relationship Id="rId10" Type="http://schemas.openxmlformats.org/officeDocument/2006/relationships/image" Target="../media/image84.wmf"/><Relationship Id="rId4" Type="http://schemas.openxmlformats.org/officeDocument/2006/relationships/image" Target="../media/image81.emf"/><Relationship Id="rId9" Type="http://schemas.openxmlformats.org/officeDocument/2006/relationships/oleObject" Target="../embeddings/oleObject76.bin"/><Relationship Id="rId14" Type="http://schemas.openxmlformats.org/officeDocument/2006/relationships/image" Target="../media/image86.wmf"/></Relationships>
</file>

<file path=ppt/slides/_rels/slide15.xml.rels><?xml version="1.0" encoding="UTF-8" standalone="yes"?>
<Relationships xmlns="http://schemas.openxmlformats.org/package/2006/relationships"><Relationship Id="rId8" Type="http://schemas.openxmlformats.org/officeDocument/2006/relationships/image" Target="../media/image91.e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90.emf"/><Relationship Id="rId5" Type="http://schemas.openxmlformats.org/officeDocument/2006/relationships/oleObject" Target="../embeddings/oleObject82.bin"/><Relationship Id="rId10" Type="http://schemas.openxmlformats.org/officeDocument/2006/relationships/image" Target="../media/image92.emf"/><Relationship Id="rId4" Type="http://schemas.openxmlformats.org/officeDocument/2006/relationships/image" Target="../media/image89.emf"/><Relationship Id="rId9" Type="http://schemas.openxmlformats.org/officeDocument/2006/relationships/oleObject" Target="../embeddings/oleObject84.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4.wmf"/><Relationship Id="rId5" Type="http://schemas.openxmlformats.org/officeDocument/2006/relationships/oleObject" Target="../embeddings/oleObject86.bin"/><Relationship Id="rId4" Type="http://schemas.openxmlformats.org/officeDocument/2006/relationships/image" Target="../media/image93.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97.wmf"/><Relationship Id="rId13" Type="http://schemas.openxmlformats.org/officeDocument/2006/relationships/image" Target="../media/image99.wmf"/><Relationship Id="rId3" Type="http://schemas.openxmlformats.org/officeDocument/2006/relationships/oleObject" Target="../embeddings/oleObject87.bin"/><Relationship Id="rId7" Type="http://schemas.openxmlformats.org/officeDocument/2006/relationships/oleObject" Target="../embeddings/oleObject89.bin"/><Relationship Id="rId12" Type="http://schemas.openxmlformats.org/officeDocument/2006/relationships/oleObject" Target="../embeddings/oleObject9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6.wmf"/><Relationship Id="rId11" Type="http://schemas.openxmlformats.org/officeDocument/2006/relationships/image" Target="../media/image98.wmf"/><Relationship Id="rId5" Type="http://schemas.openxmlformats.org/officeDocument/2006/relationships/oleObject" Target="../embeddings/oleObject88.bin"/><Relationship Id="rId10" Type="http://schemas.openxmlformats.org/officeDocument/2006/relationships/oleObject" Target="../embeddings/oleObject90.bin"/><Relationship Id="rId4" Type="http://schemas.openxmlformats.org/officeDocument/2006/relationships/image" Target="../media/image95.wmf"/><Relationship Id="rId9" Type="http://schemas.openxmlformats.org/officeDocument/2006/relationships/image" Target="../media/image100.png"/></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s>
</file>

<file path=ppt/slides/_rels/slide2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oleObject" Target="../embeddings/oleObject96.bin"/><Relationship Id="rId3" Type="http://schemas.openxmlformats.org/officeDocument/2006/relationships/notesSlide" Target="../notesSlides/notesSlide3.xml"/><Relationship Id="rId7" Type="http://schemas.openxmlformats.org/officeDocument/2006/relationships/image" Target="../media/image102.wmf"/><Relationship Id="rId12" Type="http://schemas.openxmlformats.org/officeDocument/2006/relationships/image" Target="../media/image104.wmf"/><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93.bin"/><Relationship Id="rId11" Type="http://schemas.openxmlformats.org/officeDocument/2006/relationships/oleObject" Target="../embeddings/oleObject95.bin"/><Relationship Id="rId5" Type="http://schemas.openxmlformats.org/officeDocument/2006/relationships/image" Target="../media/image101.wmf"/><Relationship Id="rId10" Type="http://schemas.openxmlformats.org/officeDocument/2006/relationships/image" Target="../media/image103.wmf"/><Relationship Id="rId4" Type="http://schemas.openxmlformats.org/officeDocument/2006/relationships/oleObject" Target="../embeddings/oleObject92.bin"/><Relationship Id="rId9" Type="http://schemas.openxmlformats.org/officeDocument/2006/relationships/oleObject" Target="../embeddings/oleObject94.bin"/><Relationship Id="rId14" Type="http://schemas.openxmlformats.org/officeDocument/2006/relationships/image" Target="../media/image10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109.wmf"/><Relationship Id="rId13" Type="http://schemas.openxmlformats.org/officeDocument/2006/relationships/image" Target="../media/image111.wmf"/><Relationship Id="rId18" Type="http://schemas.openxmlformats.org/officeDocument/2006/relationships/oleObject" Target="../embeddings/oleObject105.bin"/><Relationship Id="rId3" Type="http://schemas.openxmlformats.org/officeDocument/2006/relationships/oleObject" Target="../embeddings/oleObject97.bin"/><Relationship Id="rId21" Type="http://schemas.openxmlformats.org/officeDocument/2006/relationships/image" Target="../media/image115.wmf"/><Relationship Id="rId7" Type="http://schemas.openxmlformats.org/officeDocument/2006/relationships/oleObject" Target="../embeddings/oleObject99.bin"/><Relationship Id="rId12" Type="http://schemas.openxmlformats.org/officeDocument/2006/relationships/oleObject" Target="../embeddings/oleObject102.bin"/><Relationship Id="rId17" Type="http://schemas.openxmlformats.org/officeDocument/2006/relationships/image" Target="../media/image113.wmf"/><Relationship Id="rId2" Type="http://schemas.openxmlformats.org/officeDocument/2006/relationships/slideLayout" Target="../slideLayouts/slideLayout7.xml"/><Relationship Id="rId16" Type="http://schemas.openxmlformats.org/officeDocument/2006/relationships/oleObject" Target="../embeddings/oleObject104.bin"/><Relationship Id="rId20" Type="http://schemas.openxmlformats.org/officeDocument/2006/relationships/oleObject" Target="../embeddings/oleObject106.bin"/><Relationship Id="rId1" Type="http://schemas.openxmlformats.org/officeDocument/2006/relationships/vmlDrawing" Target="../drawings/vmlDrawing16.vml"/><Relationship Id="rId6" Type="http://schemas.openxmlformats.org/officeDocument/2006/relationships/image" Target="../media/image108.wmf"/><Relationship Id="rId11" Type="http://schemas.openxmlformats.org/officeDocument/2006/relationships/image" Target="../media/image110.wmf"/><Relationship Id="rId5" Type="http://schemas.openxmlformats.org/officeDocument/2006/relationships/oleObject" Target="../embeddings/oleObject98.bin"/><Relationship Id="rId15" Type="http://schemas.openxmlformats.org/officeDocument/2006/relationships/image" Target="../media/image112.wmf"/><Relationship Id="rId23" Type="http://schemas.openxmlformats.org/officeDocument/2006/relationships/image" Target="../media/image116.wmf"/><Relationship Id="rId10" Type="http://schemas.openxmlformats.org/officeDocument/2006/relationships/oleObject" Target="../embeddings/oleObject101.bin"/><Relationship Id="rId19" Type="http://schemas.openxmlformats.org/officeDocument/2006/relationships/image" Target="../media/image114.wmf"/><Relationship Id="rId4" Type="http://schemas.openxmlformats.org/officeDocument/2006/relationships/image" Target="../media/image107.wmf"/><Relationship Id="rId9" Type="http://schemas.openxmlformats.org/officeDocument/2006/relationships/oleObject" Target="../embeddings/oleObject100.bin"/><Relationship Id="rId14" Type="http://schemas.openxmlformats.org/officeDocument/2006/relationships/oleObject" Target="../embeddings/oleObject103.bin"/><Relationship Id="rId22" Type="http://schemas.openxmlformats.org/officeDocument/2006/relationships/oleObject" Target="../embeddings/oleObject107.bin"/></Relationships>
</file>

<file path=ppt/slides/_rels/slide23.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oleObject" Target="../embeddings/oleObject115.bin"/><Relationship Id="rId26" Type="http://schemas.openxmlformats.org/officeDocument/2006/relationships/oleObject" Target="../embeddings/oleObject119.bin"/><Relationship Id="rId39" Type="http://schemas.openxmlformats.org/officeDocument/2006/relationships/oleObject" Target="../embeddings/oleObject126.bin"/><Relationship Id="rId21" Type="http://schemas.openxmlformats.org/officeDocument/2006/relationships/image" Target="../media/image112.wmf"/><Relationship Id="rId34" Type="http://schemas.openxmlformats.org/officeDocument/2006/relationships/image" Target="../media/image124.emf"/><Relationship Id="rId42" Type="http://schemas.openxmlformats.org/officeDocument/2006/relationships/image" Target="../media/image128.emf"/><Relationship Id="rId7" Type="http://schemas.openxmlformats.org/officeDocument/2006/relationships/oleObject" Target="../embeddings/oleObject110.bin"/><Relationship Id="rId2" Type="http://schemas.openxmlformats.org/officeDocument/2006/relationships/slideLayout" Target="../slideLayouts/slideLayout7.xml"/><Relationship Id="rId16" Type="http://schemas.openxmlformats.org/officeDocument/2006/relationships/oleObject" Target="../embeddings/oleObject114.bin"/><Relationship Id="rId20" Type="http://schemas.openxmlformats.org/officeDocument/2006/relationships/oleObject" Target="../embeddings/oleObject116.bin"/><Relationship Id="rId29" Type="http://schemas.openxmlformats.org/officeDocument/2006/relationships/image" Target="../media/image116.wmf"/><Relationship Id="rId41" Type="http://schemas.openxmlformats.org/officeDocument/2006/relationships/oleObject" Target="../embeddings/oleObject127.bin"/><Relationship Id="rId1" Type="http://schemas.openxmlformats.org/officeDocument/2006/relationships/vmlDrawing" Target="../drawings/vmlDrawing17.vml"/><Relationship Id="rId6" Type="http://schemas.openxmlformats.org/officeDocument/2006/relationships/image" Target="../media/image118.wmf"/><Relationship Id="rId11" Type="http://schemas.openxmlformats.org/officeDocument/2006/relationships/oleObject" Target="../embeddings/oleObject112.bin"/><Relationship Id="rId24" Type="http://schemas.openxmlformats.org/officeDocument/2006/relationships/oleObject" Target="../embeddings/oleObject118.bin"/><Relationship Id="rId32" Type="http://schemas.openxmlformats.org/officeDocument/2006/relationships/oleObject" Target="../embeddings/oleObject122.bin"/><Relationship Id="rId37" Type="http://schemas.openxmlformats.org/officeDocument/2006/relationships/oleObject" Target="../embeddings/oleObject125.bin"/><Relationship Id="rId40" Type="http://schemas.openxmlformats.org/officeDocument/2006/relationships/image" Target="../media/image127.emf"/><Relationship Id="rId5" Type="http://schemas.openxmlformats.org/officeDocument/2006/relationships/oleObject" Target="../embeddings/oleObject109.bin"/><Relationship Id="rId15" Type="http://schemas.openxmlformats.org/officeDocument/2006/relationships/image" Target="../media/image122.wmf"/><Relationship Id="rId23" Type="http://schemas.openxmlformats.org/officeDocument/2006/relationships/image" Target="../media/image113.wmf"/><Relationship Id="rId28" Type="http://schemas.openxmlformats.org/officeDocument/2006/relationships/oleObject" Target="../embeddings/oleObject120.bin"/><Relationship Id="rId36" Type="http://schemas.openxmlformats.org/officeDocument/2006/relationships/image" Target="../media/image125.emf"/><Relationship Id="rId10" Type="http://schemas.openxmlformats.org/officeDocument/2006/relationships/image" Target="../media/image120.wmf"/><Relationship Id="rId19" Type="http://schemas.openxmlformats.org/officeDocument/2006/relationships/image" Target="../media/image111.wmf"/><Relationship Id="rId31" Type="http://schemas.openxmlformats.org/officeDocument/2006/relationships/image" Target="../media/image123.wmf"/><Relationship Id="rId44" Type="http://schemas.openxmlformats.org/officeDocument/2006/relationships/image" Target="../media/image129.wmf"/><Relationship Id="rId4" Type="http://schemas.openxmlformats.org/officeDocument/2006/relationships/image" Target="../media/image117.wmf"/><Relationship Id="rId9" Type="http://schemas.openxmlformats.org/officeDocument/2006/relationships/oleObject" Target="../embeddings/oleObject111.bin"/><Relationship Id="rId14" Type="http://schemas.openxmlformats.org/officeDocument/2006/relationships/oleObject" Target="../embeddings/oleObject113.bin"/><Relationship Id="rId22" Type="http://schemas.openxmlformats.org/officeDocument/2006/relationships/oleObject" Target="../embeddings/oleObject117.bin"/><Relationship Id="rId27" Type="http://schemas.openxmlformats.org/officeDocument/2006/relationships/image" Target="../media/image115.wmf"/><Relationship Id="rId30" Type="http://schemas.openxmlformats.org/officeDocument/2006/relationships/oleObject" Target="../embeddings/oleObject121.bin"/><Relationship Id="rId35" Type="http://schemas.openxmlformats.org/officeDocument/2006/relationships/oleObject" Target="../embeddings/oleObject124.bin"/><Relationship Id="rId43" Type="http://schemas.openxmlformats.org/officeDocument/2006/relationships/oleObject" Target="../embeddings/oleObject128.bin"/><Relationship Id="rId8" Type="http://schemas.openxmlformats.org/officeDocument/2006/relationships/image" Target="../media/image119.wmf"/><Relationship Id="rId3" Type="http://schemas.openxmlformats.org/officeDocument/2006/relationships/oleObject" Target="../embeddings/oleObject108.bin"/><Relationship Id="rId12" Type="http://schemas.openxmlformats.org/officeDocument/2006/relationships/image" Target="../media/image121.wmf"/><Relationship Id="rId17" Type="http://schemas.openxmlformats.org/officeDocument/2006/relationships/image" Target="../media/image110.wmf"/><Relationship Id="rId25" Type="http://schemas.openxmlformats.org/officeDocument/2006/relationships/image" Target="../media/image114.wmf"/><Relationship Id="rId33" Type="http://schemas.openxmlformats.org/officeDocument/2006/relationships/oleObject" Target="../embeddings/oleObject123.bin"/><Relationship Id="rId38" Type="http://schemas.openxmlformats.org/officeDocument/2006/relationships/image" Target="../media/image126.wmf"/></Relationships>
</file>

<file path=ppt/slides/_rels/slide24.xml.rels><?xml version="1.0" encoding="UTF-8" standalone="yes"?>
<Relationships xmlns="http://schemas.openxmlformats.org/package/2006/relationships"><Relationship Id="rId13" Type="http://schemas.openxmlformats.org/officeDocument/2006/relationships/oleObject" Target="../embeddings/oleObject134.bin"/><Relationship Id="rId18" Type="http://schemas.openxmlformats.org/officeDocument/2006/relationships/image" Target="../media/image137.wmf"/><Relationship Id="rId26" Type="http://schemas.openxmlformats.org/officeDocument/2006/relationships/image" Target="../media/image112.wmf"/><Relationship Id="rId39" Type="http://schemas.openxmlformats.org/officeDocument/2006/relationships/image" Target="../media/image145.wmf"/><Relationship Id="rId21" Type="http://schemas.openxmlformats.org/officeDocument/2006/relationships/oleObject" Target="../embeddings/oleObject138.bin"/><Relationship Id="rId34" Type="http://schemas.openxmlformats.org/officeDocument/2006/relationships/image" Target="../media/image143.emf"/><Relationship Id="rId42" Type="http://schemas.openxmlformats.org/officeDocument/2006/relationships/oleObject" Target="../embeddings/oleObject149.bin"/><Relationship Id="rId7" Type="http://schemas.openxmlformats.org/officeDocument/2006/relationships/oleObject" Target="../embeddings/oleObject131.bin"/><Relationship Id="rId2" Type="http://schemas.openxmlformats.org/officeDocument/2006/relationships/slideLayout" Target="../slideLayouts/slideLayout2.xml"/><Relationship Id="rId16" Type="http://schemas.openxmlformats.org/officeDocument/2006/relationships/image" Target="../media/image136.wmf"/><Relationship Id="rId20" Type="http://schemas.openxmlformats.org/officeDocument/2006/relationships/image" Target="../media/image138.wmf"/><Relationship Id="rId29" Type="http://schemas.openxmlformats.org/officeDocument/2006/relationships/oleObject" Target="../embeddings/oleObject142.bin"/><Relationship Id="rId41" Type="http://schemas.openxmlformats.org/officeDocument/2006/relationships/image" Target="../media/image146.emf"/><Relationship Id="rId1" Type="http://schemas.openxmlformats.org/officeDocument/2006/relationships/vmlDrawing" Target="../drawings/vmlDrawing18.vml"/><Relationship Id="rId6" Type="http://schemas.openxmlformats.org/officeDocument/2006/relationships/image" Target="../media/image132.wmf"/><Relationship Id="rId11" Type="http://schemas.openxmlformats.org/officeDocument/2006/relationships/oleObject" Target="../embeddings/oleObject133.bin"/><Relationship Id="rId24" Type="http://schemas.openxmlformats.org/officeDocument/2006/relationships/image" Target="../media/image140.wmf"/><Relationship Id="rId32" Type="http://schemas.openxmlformats.org/officeDocument/2006/relationships/image" Target="../media/image142.emf"/><Relationship Id="rId37" Type="http://schemas.openxmlformats.org/officeDocument/2006/relationships/image" Target="../media/image144.wmf"/><Relationship Id="rId40" Type="http://schemas.openxmlformats.org/officeDocument/2006/relationships/oleObject" Target="../embeddings/oleObject148.bin"/><Relationship Id="rId5" Type="http://schemas.openxmlformats.org/officeDocument/2006/relationships/oleObject" Target="../embeddings/oleObject130.bin"/><Relationship Id="rId15" Type="http://schemas.openxmlformats.org/officeDocument/2006/relationships/oleObject" Target="../embeddings/oleObject135.bin"/><Relationship Id="rId23" Type="http://schemas.openxmlformats.org/officeDocument/2006/relationships/oleObject" Target="../embeddings/oleObject139.bin"/><Relationship Id="rId28" Type="http://schemas.openxmlformats.org/officeDocument/2006/relationships/image" Target="../media/image113.wmf"/><Relationship Id="rId36" Type="http://schemas.openxmlformats.org/officeDocument/2006/relationships/oleObject" Target="../embeddings/oleObject146.bin"/><Relationship Id="rId10" Type="http://schemas.openxmlformats.org/officeDocument/2006/relationships/image" Target="../media/image134.wmf"/><Relationship Id="rId19" Type="http://schemas.openxmlformats.org/officeDocument/2006/relationships/oleObject" Target="../embeddings/oleObject137.bin"/><Relationship Id="rId31" Type="http://schemas.openxmlformats.org/officeDocument/2006/relationships/oleObject" Target="../embeddings/oleObject143.bin"/><Relationship Id="rId4" Type="http://schemas.openxmlformats.org/officeDocument/2006/relationships/image" Target="../media/image131.wmf"/><Relationship Id="rId9" Type="http://schemas.openxmlformats.org/officeDocument/2006/relationships/oleObject" Target="../embeddings/oleObject132.bin"/><Relationship Id="rId14" Type="http://schemas.openxmlformats.org/officeDocument/2006/relationships/image" Target="../media/image110.wmf"/><Relationship Id="rId22" Type="http://schemas.openxmlformats.org/officeDocument/2006/relationships/image" Target="../media/image139.wmf"/><Relationship Id="rId27" Type="http://schemas.openxmlformats.org/officeDocument/2006/relationships/oleObject" Target="../embeddings/oleObject141.bin"/><Relationship Id="rId30" Type="http://schemas.openxmlformats.org/officeDocument/2006/relationships/image" Target="../media/image141.wmf"/><Relationship Id="rId35" Type="http://schemas.openxmlformats.org/officeDocument/2006/relationships/oleObject" Target="../embeddings/oleObject145.bin"/><Relationship Id="rId43" Type="http://schemas.openxmlformats.org/officeDocument/2006/relationships/image" Target="../media/image147.wmf"/><Relationship Id="rId8" Type="http://schemas.openxmlformats.org/officeDocument/2006/relationships/image" Target="../media/image133.wmf"/><Relationship Id="rId3" Type="http://schemas.openxmlformats.org/officeDocument/2006/relationships/oleObject" Target="../embeddings/oleObject129.bin"/><Relationship Id="rId12" Type="http://schemas.openxmlformats.org/officeDocument/2006/relationships/image" Target="../media/image135.wmf"/><Relationship Id="rId17" Type="http://schemas.openxmlformats.org/officeDocument/2006/relationships/oleObject" Target="../embeddings/oleObject136.bin"/><Relationship Id="rId25" Type="http://schemas.openxmlformats.org/officeDocument/2006/relationships/oleObject" Target="../embeddings/oleObject140.bin"/><Relationship Id="rId33" Type="http://schemas.openxmlformats.org/officeDocument/2006/relationships/oleObject" Target="../embeddings/oleObject144.bin"/><Relationship Id="rId38" Type="http://schemas.openxmlformats.org/officeDocument/2006/relationships/oleObject" Target="../embeddings/oleObject147.bin"/></Relationships>
</file>

<file path=ppt/slides/_rels/slide25.xml.rels><?xml version="1.0" encoding="UTF-8" standalone="yes"?>
<Relationships xmlns="http://schemas.openxmlformats.org/package/2006/relationships"><Relationship Id="rId8" Type="http://schemas.openxmlformats.org/officeDocument/2006/relationships/image" Target="../media/image150.wmf"/><Relationship Id="rId3" Type="http://schemas.openxmlformats.org/officeDocument/2006/relationships/oleObject" Target="../embeddings/oleObject150.bin"/><Relationship Id="rId7" Type="http://schemas.openxmlformats.org/officeDocument/2006/relationships/oleObject" Target="../embeddings/oleObject152.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49.wmf"/><Relationship Id="rId5" Type="http://schemas.openxmlformats.org/officeDocument/2006/relationships/oleObject" Target="../embeddings/oleObject151.bin"/><Relationship Id="rId10" Type="http://schemas.openxmlformats.org/officeDocument/2006/relationships/image" Target="../media/image151.wmf"/><Relationship Id="rId4" Type="http://schemas.openxmlformats.org/officeDocument/2006/relationships/image" Target="../media/image148.wmf"/><Relationship Id="rId9" Type="http://schemas.openxmlformats.org/officeDocument/2006/relationships/oleObject" Target="../embeddings/oleObject153.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54.bin"/><Relationship Id="rId7" Type="http://schemas.openxmlformats.org/officeDocument/2006/relationships/image" Target="../media/image154.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153.wmf"/><Relationship Id="rId5" Type="http://schemas.openxmlformats.org/officeDocument/2006/relationships/oleObject" Target="../embeddings/oleObject155.bin"/><Relationship Id="rId4" Type="http://schemas.openxmlformats.org/officeDocument/2006/relationships/image" Target="../media/image152.wmf"/></Relationships>
</file>

<file path=ppt/slides/_rels/slide27.xml.rels><?xml version="1.0" encoding="UTF-8" standalone="yes"?>
<Relationships xmlns="http://schemas.openxmlformats.org/package/2006/relationships"><Relationship Id="rId3" Type="http://schemas.openxmlformats.org/officeDocument/2006/relationships/image" Target="../media/image156.jpeg"/><Relationship Id="rId2" Type="http://schemas.openxmlformats.org/officeDocument/2006/relationships/image" Target="../media/image15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56.bin"/><Relationship Id="rId7" Type="http://schemas.openxmlformats.org/officeDocument/2006/relationships/image" Target="../media/image159.png"/><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58.emf"/><Relationship Id="rId5" Type="http://schemas.openxmlformats.org/officeDocument/2006/relationships/oleObject" Target="../embeddings/oleObject157.bin"/><Relationship Id="rId4" Type="http://schemas.openxmlformats.org/officeDocument/2006/relationships/image" Target="../media/image157.emf"/></Relationships>
</file>

<file path=ppt/slides/_rels/slide29.xml.rels><?xml version="1.0" encoding="UTF-8" standalone="yes"?>
<Relationships xmlns="http://schemas.openxmlformats.org/package/2006/relationships"><Relationship Id="rId3" Type="http://schemas.openxmlformats.org/officeDocument/2006/relationships/image" Target="../media/image162.jpeg"/><Relationship Id="rId7" Type="http://schemas.openxmlformats.org/officeDocument/2006/relationships/image" Target="../media/image161.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159.bin"/><Relationship Id="rId5" Type="http://schemas.openxmlformats.org/officeDocument/2006/relationships/image" Target="../media/image160.wmf"/><Relationship Id="rId4" Type="http://schemas.openxmlformats.org/officeDocument/2006/relationships/oleObject" Target="../embeddings/oleObject158.bin"/></Relationships>
</file>

<file path=ppt/slides/_rels/slide3.xml.rels><?xml version="1.0" encoding="UTF-8" standalone="yes"?>
<Relationships xmlns="http://schemas.openxmlformats.org/package/2006/relationships"><Relationship Id="rId13" Type="http://schemas.openxmlformats.org/officeDocument/2006/relationships/oleObject" Target="../embeddings/oleObject11.bin"/><Relationship Id="rId18" Type="http://schemas.openxmlformats.org/officeDocument/2006/relationships/image" Target="../media/image13.wmf"/><Relationship Id="rId26" Type="http://schemas.openxmlformats.org/officeDocument/2006/relationships/image" Target="../media/image17.wmf"/><Relationship Id="rId3" Type="http://schemas.openxmlformats.org/officeDocument/2006/relationships/oleObject" Target="../embeddings/oleObject6.bin"/><Relationship Id="rId21" Type="http://schemas.openxmlformats.org/officeDocument/2006/relationships/oleObject" Target="../embeddings/oleObject15.bin"/><Relationship Id="rId34" Type="http://schemas.openxmlformats.org/officeDocument/2006/relationships/image" Target="../media/image20.wmf"/><Relationship Id="rId7" Type="http://schemas.openxmlformats.org/officeDocument/2006/relationships/oleObject" Target="../embeddings/oleObject8.bin"/><Relationship Id="rId12" Type="http://schemas.openxmlformats.org/officeDocument/2006/relationships/image" Target="../media/image10.wmf"/><Relationship Id="rId17" Type="http://schemas.openxmlformats.org/officeDocument/2006/relationships/oleObject" Target="../embeddings/oleObject13.bin"/><Relationship Id="rId25" Type="http://schemas.openxmlformats.org/officeDocument/2006/relationships/oleObject" Target="../embeddings/oleObject17.bin"/><Relationship Id="rId33" Type="http://schemas.openxmlformats.org/officeDocument/2006/relationships/oleObject" Target="../embeddings/oleObject20.bin"/><Relationship Id="rId2" Type="http://schemas.openxmlformats.org/officeDocument/2006/relationships/slideLayout" Target="../slideLayouts/slideLayout2.xml"/><Relationship Id="rId16" Type="http://schemas.openxmlformats.org/officeDocument/2006/relationships/image" Target="../media/image12.wmf"/><Relationship Id="rId20" Type="http://schemas.openxmlformats.org/officeDocument/2006/relationships/image" Target="../media/image14.wmf"/><Relationship Id="rId29" Type="http://schemas.openxmlformats.org/officeDocument/2006/relationships/image" Target="../media/image18.wmf"/><Relationship Id="rId1" Type="http://schemas.openxmlformats.org/officeDocument/2006/relationships/vmlDrawing" Target="../drawings/vmlDrawing2.vml"/><Relationship Id="rId6" Type="http://schemas.openxmlformats.org/officeDocument/2006/relationships/image" Target="../media/image7.wmf"/><Relationship Id="rId11" Type="http://schemas.openxmlformats.org/officeDocument/2006/relationships/oleObject" Target="../embeddings/oleObject10.bin"/><Relationship Id="rId24" Type="http://schemas.openxmlformats.org/officeDocument/2006/relationships/image" Target="../media/image16.wmf"/><Relationship Id="rId32" Type="http://schemas.openxmlformats.org/officeDocument/2006/relationships/image" Target="../media/image19.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oleObject" Target="../embeddings/oleObject18.bin"/><Relationship Id="rId10" Type="http://schemas.openxmlformats.org/officeDocument/2006/relationships/image" Target="../media/image9.wmf"/><Relationship Id="rId19" Type="http://schemas.openxmlformats.org/officeDocument/2006/relationships/oleObject" Target="../embeddings/oleObject14.bin"/><Relationship Id="rId31" Type="http://schemas.openxmlformats.org/officeDocument/2006/relationships/oleObject" Target="../embeddings/oleObject19.bin"/><Relationship Id="rId4" Type="http://schemas.openxmlformats.org/officeDocument/2006/relationships/image" Target="../media/image6.wmf"/><Relationship Id="rId9" Type="http://schemas.openxmlformats.org/officeDocument/2006/relationships/oleObject" Target="../embeddings/oleObject9.bin"/><Relationship Id="rId14" Type="http://schemas.openxmlformats.org/officeDocument/2006/relationships/image" Target="../media/image11.wmf"/><Relationship Id="rId22" Type="http://schemas.openxmlformats.org/officeDocument/2006/relationships/image" Target="../media/image15.wmf"/><Relationship Id="rId27" Type="http://schemas.openxmlformats.org/officeDocument/2006/relationships/image" Target="../media/image21.png"/><Relationship Id="rId30" Type="http://schemas.openxmlformats.org/officeDocument/2006/relationships/image" Target="../media/image22.emf"/><Relationship Id="rId8" Type="http://schemas.openxmlformats.org/officeDocument/2006/relationships/image" Target="../media/image8.wmf"/></Relationships>
</file>

<file path=ppt/slides/_rels/slide30.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166.wmf"/><Relationship Id="rId3" Type="http://schemas.openxmlformats.org/officeDocument/2006/relationships/oleObject" Target="../embeddings/oleObject160.bin"/><Relationship Id="rId7"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65.wmf"/><Relationship Id="rId11" Type="http://schemas.openxmlformats.org/officeDocument/2006/relationships/image" Target="../media/image163.png"/><Relationship Id="rId5" Type="http://schemas.openxmlformats.org/officeDocument/2006/relationships/oleObject" Target="../embeddings/oleObject161.bin"/><Relationship Id="rId10" Type="http://schemas.openxmlformats.org/officeDocument/2006/relationships/image" Target="../media/image167.wmf"/><Relationship Id="rId4" Type="http://schemas.openxmlformats.org/officeDocument/2006/relationships/image" Target="../media/image164.wmf"/><Relationship Id="rId9" Type="http://schemas.openxmlformats.org/officeDocument/2006/relationships/oleObject" Target="../embeddings/oleObject163.bin"/></Relationships>
</file>

<file path=ppt/slides/_rels/slide32.xml.rels><?xml version="1.0" encoding="UTF-8" standalone="yes"?>
<Relationships xmlns="http://schemas.openxmlformats.org/package/2006/relationships"><Relationship Id="rId8" Type="http://schemas.openxmlformats.org/officeDocument/2006/relationships/image" Target="../media/image170.wmf"/><Relationship Id="rId13" Type="http://schemas.openxmlformats.org/officeDocument/2006/relationships/oleObject" Target="../embeddings/oleObject170.bin"/><Relationship Id="rId3" Type="http://schemas.openxmlformats.org/officeDocument/2006/relationships/oleObject" Target="../embeddings/oleObject164.bin"/><Relationship Id="rId7" Type="http://schemas.openxmlformats.org/officeDocument/2006/relationships/oleObject" Target="../embeddings/oleObject166.bin"/><Relationship Id="rId12" Type="http://schemas.openxmlformats.org/officeDocument/2006/relationships/oleObject" Target="../embeddings/oleObject169.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69.wmf"/><Relationship Id="rId11" Type="http://schemas.openxmlformats.org/officeDocument/2006/relationships/oleObject" Target="../embeddings/oleObject168.bin"/><Relationship Id="rId5" Type="http://schemas.openxmlformats.org/officeDocument/2006/relationships/oleObject" Target="../embeddings/oleObject165.bin"/><Relationship Id="rId15" Type="http://schemas.openxmlformats.org/officeDocument/2006/relationships/oleObject" Target="../embeddings/oleObject171.bin"/><Relationship Id="rId10" Type="http://schemas.openxmlformats.org/officeDocument/2006/relationships/image" Target="../media/image171.wmf"/><Relationship Id="rId4" Type="http://schemas.openxmlformats.org/officeDocument/2006/relationships/image" Target="../media/image168.wmf"/><Relationship Id="rId9" Type="http://schemas.openxmlformats.org/officeDocument/2006/relationships/oleObject" Target="../embeddings/oleObject167.bin"/><Relationship Id="rId14" Type="http://schemas.openxmlformats.org/officeDocument/2006/relationships/image" Target="../media/image172.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72.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173.wmf"/></Relationships>
</file>

<file path=ppt/slides/_rels/slide34.xml.rels><?xml version="1.0" encoding="UTF-8" standalone="yes"?>
<Relationships xmlns="http://schemas.openxmlformats.org/package/2006/relationships"><Relationship Id="rId2" Type="http://schemas.openxmlformats.org/officeDocument/2006/relationships/hyperlink" Target="../&#31532;&#20108;&#31456;/2.5&#30913;&#21147;.ppt#-1,16,&#33655;&#36136;&#27604;&#30340;&#27979;&#23450;    p12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2.xml"/><Relationship Id="rId5" Type="http://schemas.openxmlformats.org/officeDocument/2006/relationships/image" Target="../media/image28.jpeg"/><Relationship Id="rId4" Type="http://schemas.openxmlformats.org/officeDocument/2006/relationships/image" Target="../media/image27.jpeg"/></Relationships>
</file>

<file path=ppt/slides/_rels/slide6.xml.rels><?xml version="1.0" encoding="UTF-8" standalone="yes"?>
<Relationships xmlns="http://schemas.openxmlformats.org/package/2006/relationships"><Relationship Id="rId8" Type="http://schemas.openxmlformats.org/officeDocument/2006/relationships/image" Target="../media/image28.jpeg"/><Relationship Id="rId13" Type="http://schemas.openxmlformats.org/officeDocument/2006/relationships/oleObject" Target="../embeddings/oleObject27.bin"/><Relationship Id="rId1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image" Target="../media/image26.png"/><Relationship Id="rId12" Type="http://schemas.openxmlformats.org/officeDocument/2006/relationships/image" Target="../media/image32.wmf"/><Relationship Id="rId17" Type="http://schemas.openxmlformats.org/officeDocument/2006/relationships/oleObject" Target="../embeddings/oleObject29.bin"/><Relationship Id="rId2" Type="http://schemas.openxmlformats.org/officeDocument/2006/relationships/slideLayout" Target="../slideLayouts/slideLayout2.xml"/><Relationship Id="rId16" Type="http://schemas.openxmlformats.org/officeDocument/2006/relationships/image" Target="../media/image34.wmf"/><Relationship Id="rId20" Type="http://schemas.openxmlformats.org/officeDocument/2006/relationships/image" Target="../media/image36.wmf"/><Relationship Id="rId1" Type="http://schemas.openxmlformats.org/officeDocument/2006/relationships/vmlDrawing" Target="../drawings/vmlDrawing4.vml"/><Relationship Id="rId6" Type="http://schemas.openxmlformats.org/officeDocument/2006/relationships/image" Target="../media/image30.wmf"/><Relationship Id="rId11" Type="http://schemas.openxmlformats.org/officeDocument/2006/relationships/oleObject" Target="../embeddings/oleObject26.bin"/><Relationship Id="rId5" Type="http://schemas.openxmlformats.org/officeDocument/2006/relationships/oleObject" Target="../embeddings/oleObject24.bin"/><Relationship Id="rId15" Type="http://schemas.openxmlformats.org/officeDocument/2006/relationships/oleObject" Target="../embeddings/oleObject28.bin"/><Relationship Id="rId10" Type="http://schemas.openxmlformats.org/officeDocument/2006/relationships/image" Target="../media/image31.wmf"/><Relationship Id="rId19" Type="http://schemas.openxmlformats.org/officeDocument/2006/relationships/oleObject" Target="../embeddings/oleObject30.bin"/><Relationship Id="rId4" Type="http://schemas.openxmlformats.org/officeDocument/2006/relationships/image" Target="../media/image29.wmf"/><Relationship Id="rId9" Type="http://schemas.openxmlformats.org/officeDocument/2006/relationships/oleObject" Target="../embeddings/oleObject25.bin"/><Relationship Id="rId14" Type="http://schemas.openxmlformats.org/officeDocument/2006/relationships/image" Target="../media/image33.wmf"/></Relationships>
</file>

<file path=ppt/slides/_rels/slide7.xml.rels><?xml version="1.0" encoding="UTF-8" standalone="yes"?>
<Relationships xmlns="http://schemas.openxmlformats.org/package/2006/relationships"><Relationship Id="rId8" Type="http://schemas.openxmlformats.org/officeDocument/2006/relationships/image" Target="../media/image39.wmf"/><Relationship Id="rId13" Type="http://schemas.openxmlformats.org/officeDocument/2006/relationships/image" Target="../media/image41.wmf"/><Relationship Id="rId3" Type="http://schemas.openxmlformats.org/officeDocument/2006/relationships/oleObject" Target="../embeddings/oleObject31.bin"/><Relationship Id="rId7" Type="http://schemas.openxmlformats.org/officeDocument/2006/relationships/oleObject" Target="../embeddings/oleObject33.bin"/><Relationship Id="rId12"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8.wmf"/><Relationship Id="rId11" Type="http://schemas.openxmlformats.org/officeDocument/2006/relationships/image" Target="../media/image40.wmf"/><Relationship Id="rId5" Type="http://schemas.openxmlformats.org/officeDocument/2006/relationships/oleObject" Target="../embeddings/oleObject32.bin"/><Relationship Id="rId10" Type="http://schemas.openxmlformats.org/officeDocument/2006/relationships/oleObject" Target="../embeddings/oleObject34.bin"/><Relationship Id="rId4" Type="http://schemas.openxmlformats.org/officeDocument/2006/relationships/image" Target="../media/image37.wmf"/><Relationship Id="rId9" Type="http://schemas.openxmlformats.org/officeDocument/2006/relationships/image" Target="../media/image42.png"/></Relationships>
</file>

<file path=ppt/slides/_rels/slide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notesSlide" Target="../notesSlides/notesSlide1.xml"/><Relationship Id="rId7" Type="http://schemas.openxmlformats.org/officeDocument/2006/relationships/oleObject" Target="../embeddings/oleObject37.bin"/><Relationship Id="rId12" Type="http://schemas.openxmlformats.org/officeDocument/2006/relationships/image" Target="../media/image46.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3.wmf"/><Relationship Id="rId11" Type="http://schemas.openxmlformats.org/officeDocument/2006/relationships/oleObject" Target="../embeddings/oleObject39.bin"/><Relationship Id="rId5" Type="http://schemas.openxmlformats.org/officeDocument/2006/relationships/oleObject" Target="../embeddings/oleObject36.bin"/><Relationship Id="rId10" Type="http://schemas.openxmlformats.org/officeDocument/2006/relationships/image" Target="../media/image45.wmf"/><Relationship Id="rId4" Type="http://schemas.openxmlformats.org/officeDocument/2006/relationships/image" Target="../media/image42.png"/><Relationship Id="rId9" Type="http://schemas.openxmlformats.org/officeDocument/2006/relationships/oleObject" Target="../embeddings/oleObject38.bin"/></Relationships>
</file>

<file path=ppt/slides/_rels/slide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7D726ED9-7542-E426-533E-CF8005D552A1}"/>
              </a:ext>
            </a:extLst>
          </p:cNvPr>
          <p:cNvSpPr txBox="1">
            <a:spLocks noChangeArrowheads="1"/>
          </p:cNvSpPr>
          <p:nvPr/>
        </p:nvSpPr>
        <p:spPr bwMode="auto">
          <a:xfrm>
            <a:off x="1509350" y="4647202"/>
            <a:ext cx="6384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3200" b="1" dirty="0">
                <a:latin typeface="黑体" panose="02010609060101010101" pitchFamily="49" charset="-122"/>
                <a:ea typeface="黑体" panose="02010609060101010101" pitchFamily="49" charset="-122"/>
              </a:rPr>
              <a:t>作业：</a:t>
            </a:r>
            <a:r>
              <a:rPr lang="en-US" altLang="zh-CN" sz="3200" b="1" dirty="0">
                <a:latin typeface="黑体" panose="02010609060101010101" pitchFamily="49" charset="-122"/>
                <a:ea typeface="黑体" panose="02010609060101010101" pitchFamily="49" charset="-122"/>
              </a:rPr>
              <a:t>P220  4.3---2</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4</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5</a:t>
            </a:r>
          </a:p>
          <a:p>
            <a:pPr>
              <a:spcBef>
                <a:spcPct val="50000"/>
              </a:spcBef>
            </a:pPr>
            <a:r>
              <a:rPr lang="en-US" altLang="zh-CN" sz="3200" b="1" dirty="0">
                <a:latin typeface="黑体" panose="02010609060101010101" pitchFamily="49" charset="-122"/>
                <a:ea typeface="黑体" panose="02010609060101010101" pitchFamily="49" charset="-122"/>
              </a:rPr>
              <a:t>      P227  4.4---4</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6</a:t>
            </a:r>
          </a:p>
          <a:p>
            <a:pPr>
              <a:spcBef>
                <a:spcPct val="50000"/>
              </a:spcBef>
            </a:pPr>
            <a:r>
              <a:rPr lang="en-US" altLang="zh-CN" sz="3200" b="1" dirty="0">
                <a:latin typeface="黑体" panose="02010609060101010101" pitchFamily="49" charset="-122"/>
                <a:ea typeface="黑体" panose="02010609060101010101" pitchFamily="49" charset="-122"/>
              </a:rPr>
              <a:t>      P246  4.5---28</a:t>
            </a:r>
            <a:r>
              <a:rPr lang="zh-CN" altLang="en-US" sz="3200" b="1" dirty="0">
                <a:latin typeface="黑体" panose="02010609060101010101" pitchFamily="49" charset="-122"/>
                <a:ea typeface="黑体" panose="02010609060101010101" pitchFamily="49" charset="-122"/>
              </a:rPr>
              <a:t>、</a:t>
            </a:r>
            <a:r>
              <a:rPr lang="en-US" altLang="zh-CN" sz="3200" b="1" dirty="0">
                <a:latin typeface="黑体" panose="02010609060101010101" pitchFamily="49" charset="-122"/>
                <a:ea typeface="黑体" panose="02010609060101010101" pitchFamily="49" charset="-122"/>
              </a:rPr>
              <a:t>29</a:t>
            </a:r>
          </a:p>
          <a:p>
            <a:pPr>
              <a:spcBef>
                <a:spcPct val="50000"/>
              </a:spcBef>
            </a:pPr>
            <a:endParaRPr lang="zh-CN" altLang="en-US" sz="3200" b="1" dirty="0">
              <a:latin typeface="黑体" panose="02010609060101010101" pitchFamily="49" charset="-122"/>
              <a:ea typeface="黑体" panose="02010609060101010101" pitchFamily="49" charset="-122"/>
            </a:endParaRPr>
          </a:p>
        </p:txBody>
      </p:sp>
      <p:sp>
        <p:nvSpPr>
          <p:cNvPr id="5" name="TextBox 1">
            <a:extLst>
              <a:ext uri="{FF2B5EF4-FFF2-40B4-BE49-F238E27FC236}">
                <a16:creationId xmlns:a16="http://schemas.microsoft.com/office/drawing/2014/main" id="{7F1FA0C7-8828-0006-E37F-911B2580A267}"/>
              </a:ext>
            </a:extLst>
          </p:cNvPr>
          <p:cNvSpPr txBox="1">
            <a:spLocks noChangeArrowheads="1"/>
          </p:cNvSpPr>
          <p:nvPr/>
        </p:nvSpPr>
        <p:spPr bwMode="auto">
          <a:xfrm>
            <a:off x="2742012" y="244644"/>
            <a:ext cx="3659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zh-CN" altLang="en-US" sz="3600" b="1" dirty="0">
                <a:latin typeface="黑体" panose="02010609060101010101" pitchFamily="49" charset="-122"/>
                <a:ea typeface="黑体" panose="02010609060101010101" pitchFamily="49" charset="-122"/>
              </a:rPr>
              <a:t>第四章 稳恒磁场</a:t>
            </a:r>
          </a:p>
        </p:txBody>
      </p:sp>
      <p:sp>
        <p:nvSpPr>
          <p:cNvPr id="6" name="文本框 5">
            <a:extLst>
              <a:ext uri="{FF2B5EF4-FFF2-40B4-BE49-F238E27FC236}">
                <a16:creationId xmlns:a16="http://schemas.microsoft.com/office/drawing/2014/main" id="{E410EBE6-46F2-EAB2-B20F-40A63DA1DBF1}"/>
              </a:ext>
            </a:extLst>
          </p:cNvPr>
          <p:cNvSpPr txBox="1"/>
          <p:nvPr/>
        </p:nvSpPr>
        <p:spPr>
          <a:xfrm>
            <a:off x="1146222" y="1175656"/>
            <a:ext cx="6851556" cy="3108543"/>
          </a:xfrm>
          <a:prstGeom prst="rect">
            <a:avLst/>
          </a:prstGeom>
          <a:noFill/>
          <a:effectLst/>
        </p:spPr>
        <p:txBody>
          <a:bodyPr wrap="none" rtlCol="0">
            <a:spAutoFit/>
          </a:bodyPr>
          <a:lstStyle/>
          <a:p>
            <a:pPr marL="285750" indent="-285750">
              <a:buFont typeface="Wingdings" panose="05000000000000000000" pitchFamily="2" charset="2"/>
              <a:buChar char="u"/>
            </a:pPr>
            <a:r>
              <a:rPr lang="zh-CN" altLang="en-US" sz="2800" b="1" dirty="0">
                <a:solidFill>
                  <a:schemeClr val="accent1">
                    <a:lumMod val="60000"/>
                    <a:lumOff val="40000"/>
                  </a:schemeClr>
                </a:solidFill>
                <a:latin typeface="黑体" panose="02010609060101010101" pitchFamily="49" charset="-122"/>
                <a:ea typeface="黑体" panose="02010609060101010101" pitchFamily="49" charset="-122"/>
              </a:rPr>
              <a:t> 磁的基本现象和基本规律</a:t>
            </a:r>
            <a:endParaRPr lang="en-US" altLang="zh-CN" sz="2800" b="1" dirty="0">
              <a:solidFill>
                <a:schemeClr val="accent1">
                  <a:lumMod val="60000"/>
                  <a:lumOff val="40000"/>
                </a:schemeClr>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endParaRPr lang="en-US" altLang="zh-CN" sz="2800" b="1" dirty="0">
              <a:solidFill>
                <a:schemeClr val="accent1">
                  <a:lumMod val="60000"/>
                  <a:lumOff val="40000"/>
                </a:schemeClr>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2800" b="1" dirty="0">
                <a:solidFill>
                  <a:schemeClr val="accent1">
                    <a:lumMod val="60000"/>
                    <a:lumOff val="40000"/>
                  </a:schemeClr>
                </a:solidFill>
                <a:latin typeface="黑体" panose="02010609060101010101" pitchFamily="49" charset="-122"/>
                <a:ea typeface="黑体" panose="02010609060101010101" pitchFamily="49" charset="-122"/>
              </a:rPr>
              <a:t> 毕奥萨伐尔定律</a:t>
            </a:r>
            <a:endParaRPr lang="en-US" altLang="zh-CN" sz="2800" b="1" dirty="0">
              <a:solidFill>
                <a:schemeClr val="accent1">
                  <a:lumMod val="60000"/>
                  <a:lumOff val="40000"/>
                </a:schemeClr>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endParaRPr lang="en-US" altLang="zh-CN" sz="2800" b="1" dirty="0">
              <a:solidFill>
                <a:srgbClr val="0000CC"/>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2800" b="1" dirty="0">
                <a:solidFill>
                  <a:srgbClr val="0000CC"/>
                </a:solidFill>
                <a:latin typeface="黑体" panose="02010609060101010101" pitchFamily="49" charset="-122"/>
                <a:ea typeface="黑体" panose="02010609060101010101" pitchFamily="49" charset="-122"/>
              </a:rPr>
              <a:t> 磁场的基本性质：高斯定理和环路定理</a:t>
            </a:r>
            <a:endParaRPr lang="en-US" altLang="zh-CN" sz="2800" b="1" dirty="0">
              <a:solidFill>
                <a:srgbClr val="0000CC"/>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endParaRPr lang="en-US" altLang="zh-CN" sz="2800" b="1" dirty="0">
              <a:solidFill>
                <a:srgbClr val="0000CC"/>
              </a:solidFill>
              <a:latin typeface="黑体" panose="02010609060101010101" pitchFamily="49" charset="-122"/>
              <a:ea typeface="黑体" panose="02010609060101010101" pitchFamily="49" charset="-122"/>
            </a:endParaRPr>
          </a:p>
          <a:p>
            <a:pPr marL="285750" indent="-285750">
              <a:buFont typeface="Wingdings" panose="05000000000000000000" pitchFamily="2" charset="2"/>
              <a:buChar char="u"/>
            </a:pPr>
            <a:r>
              <a:rPr lang="zh-CN" altLang="en-US" sz="2800" b="1" dirty="0">
                <a:solidFill>
                  <a:srgbClr val="0000CC"/>
                </a:solidFill>
                <a:latin typeface="黑体" panose="02010609060101010101" pitchFamily="49" charset="-122"/>
                <a:ea typeface="黑体" panose="02010609060101010101" pitchFamily="49" charset="-122"/>
              </a:rPr>
              <a:t> 磁场对载流导线和带电粒子的作用</a:t>
            </a:r>
          </a:p>
        </p:txBody>
      </p:sp>
      <p:sp>
        <p:nvSpPr>
          <p:cNvPr id="2" name="灯片编号占位符 1">
            <a:extLst>
              <a:ext uri="{FF2B5EF4-FFF2-40B4-BE49-F238E27FC236}">
                <a16:creationId xmlns:a16="http://schemas.microsoft.com/office/drawing/2014/main" id="{54FD98BD-7E2E-4853-B8FF-56F443715E10}"/>
              </a:ext>
            </a:extLst>
          </p:cNvPr>
          <p:cNvSpPr>
            <a:spLocks noGrp="1"/>
          </p:cNvSpPr>
          <p:nvPr>
            <p:ph type="sldNum" sz="quarter" idx="12"/>
          </p:nvPr>
        </p:nvSpPr>
        <p:spPr/>
        <p:txBody>
          <a:bodyPr/>
          <a:lstStyle/>
          <a:p>
            <a:fld id="{BC30E595-8B10-402E-9C27-4E54C5EA928D}" type="slidenum">
              <a:rPr lang="zh-CN" altLang="en-US" smtClean="0"/>
              <a:t>1</a:t>
            </a:fld>
            <a:endParaRPr lang="zh-CN" altLang="en-US"/>
          </a:p>
        </p:txBody>
      </p:sp>
    </p:spTree>
    <p:extLst>
      <p:ext uri="{BB962C8B-B14F-4D97-AF65-F5344CB8AC3E}">
        <p14:creationId xmlns:p14="http://schemas.microsoft.com/office/powerpoint/2010/main" val="4204919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F4626FAD-7863-F6AE-2565-E04619640597}"/>
              </a:ext>
            </a:extLst>
          </p:cNvPr>
          <p:cNvSpPr>
            <a:spLocks noGrp="1" noChangeArrowheads="1"/>
          </p:cNvSpPr>
          <p:nvPr>
            <p:ph type="title"/>
          </p:nvPr>
        </p:nvSpPr>
        <p:spPr>
          <a:xfrm>
            <a:off x="318001" y="481676"/>
            <a:ext cx="5910263" cy="701675"/>
          </a:xfrm>
        </p:spPr>
        <p:txBody>
          <a:bodyPr>
            <a:normAutofit/>
          </a:bodyPr>
          <a:lstStyle/>
          <a:p>
            <a:pPr eaLnBrk="1" hangingPunct="1"/>
            <a:r>
              <a:rPr lang="en-US" altLang="zh-CN" sz="3600" b="1" dirty="0">
                <a:solidFill>
                  <a:srgbClr val="0000CC"/>
                </a:solidFill>
                <a:latin typeface="Times New Roman" panose="02020603050405020304" pitchFamily="18" charset="0"/>
                <a:ea typeface="黑体" panose="02010609060101010101" pitchFamily="49" charset="-122"/>
              </a:rPr>
              <a:t>5. </a:t>
            </a:r>
            <a:r>
              <a:rPr lang="zh-CN" altLang="en-US" sz="3600" b="1" dirty="0">
                <a:solidFill>
                  <a:srgbClr val="0000CC"/>
                </a:solidFill>
                <a:latin typeface="Times New Roman" panose="02020603050405020304" pitchFamily="18" charset="0"/>
                <a:ea typeface="黑体" panose="02010609060101010101" pitchFamily="49" charset="-122"/>
              </a:rPr>
              <a:t>磁场高斯定理的微分形式</a:t>
            </a:r>
          </a:p>
        </p:txBody>
      </p:sp>
      <p:sp>
        <p:nvSpPr>
          <p:cNvPr id="12291" name="Rectangle 3">
            <a:extLst>
              <a:ext uri="{FF2B5EF4-FFF2-40B4-BE49-F238E27FC236}">
                <a16:creationId xmlns:a16="http://schemas.microsoft.com/office/drawing/2014/main" id="{03280A85-974F-4617-A9AA-4DCB0E84F200}"/>
              </a:ext>
            </a:extLst>
          </p:cNvPr>
          <p:cNvSpPr>
            <a:spLocks noGrp="1" noChangeArrowheads="1"/>
          </p:cNvSpPr>
          <p:nvPr>
            <p:ph idx="1"/>
          </p:nvPr>
        </p:nvSpPr>
        <p:spPr>
          <a:xfrm>
            <a:off x="988530" y="2894341"/>
            <a:ext cx="4649788" cy="685800"/>
          </a:xfrm>
        </p:spPr>
        <p:txBody>
          <a:bodyPr/>
          <a:lstStyle/>
          <a:p>
            <a:pPr marL="0" indent="0" eaLnBrk="1" hangingPunct="1">
              <a:buNone/>
            </a:pPr>
            <a:r>
              <a:rPr lang="zh-CN" altLang="en-US" b="1" dirty="0">
                <a:latin typeface="Times New Roman" panose="02020603050405020304" pitchFamily="18" charset="0"/>
                <a:ea typeface="黑体" panose="02010609060101010101" pitchFamily="49" charset="-122"/>
              </a:rPr>
              <a:t>数学的高斯定理</a:t>
            </a:r>
          </a:p>
        </p:txBody>
      </p:sp>
      <p:graphicFrame>
        <p:nvGraphicFramePr>
          <p:cNvPr id="12293" name="Object 5">
            <a:extLst>
              <a:ext uri="{FF2B5EF4-FFF2-40B4-BE49-F238E27FC236}">
                <a16:creationId xmlns:a16="http://schemas.microsoft.com/office/drawing/2014/main" id="{0BFEA318-6DA1-1EB0-FCC2-CC7D5BD928AE}"/>
              </a:ext>
            </a:extLst>
          </p:cNvPr>
          <p:cNvGraphicFramePr>
            <a:graphicFrameLocks noChangeAspect="1"/>
          </p:cNvGraphicFramePr>
          <p:nvPr>
            <p:extLst>
              <p:ext uri="{D42A27DB-BD31-4B8C-83A1-F6EECF244321}">
                <p14:modId xmlns:p14="http://schemas.microsoft.com/office/powerpoint/2010/main" val="2759497509"/>
              </p:ext>
            </p:extLst>
          </p:nvPr>
        </p:nvGraphicFramePr>
        <p:xfrm>
          <a:off x="2398125" y="3914269"/>
          <a:ext cx="2770550" cy="1130783"/>
        </p:xfrm>
        <a:graphic>
          <a:graphicData uri="http://schemas.openxmlformats.org/presentationml/2006/ole">
            <mc:AlternateContent xmlns:mc="http://schemas.openxmlformats.org/markup-compatibility/2006">
              <mc:Choice xmlns:v="urn:schemas-microsoft-com:vml" Requires="v">
                <p:oleObj spid="_x0000_s7208" r:id="rId3" imgW="939392" imgH="393529" progId="Equation.3">
                  <p:embed/>
                </p:oleObj>
              </mc:Choice>
              <mc:Fallback>
                <p:oleObj r:id="rId3" imgW="939392" imgH="393529" progId="Equation.3">
                  <p:embed/>
                  <p:pic>
                    <p:nvPicPr>
                      <p:cNvPr id="12293" name="Object 5">
                        <a:extLst>
                          <a:ext uri="{FF2B5EF4-FFF2-40B4-BE49-F238E27FC236}">
                            <a16:creationId xmlns:a16="http://schemas.microsoft.com/office/drawing/2014/main" id="{0BFEA318-6DA1-1EB0-FCC2-CC7D5BD928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98125" y="3914269"/>
                        <a:ext cx="2770550" cy="1130783"/>
                      </a:xfrm>
                      <a:prstGeom prst="rect">
                        <a:avLst/>
                      </a:prstGeom>
                      <a:noFill/>
                      <a:ln>
                        <a:noFill/>
                      </a:ln>
                    </p:spPr>
                  </p:pic>
                </p:oleObj>
              </mc:Fallback>
            </mc:AlternateContent>
          </a:graphicData>
        </a:graphic>
      </p:graphicFrame>
      <p:sp>
        <p:nvSpPr>
          <p:cNvPr id="12294" name="AutoShape 6">
            <a:extLst>
              <a:ext uri="{FF2B5EF4-FFF2-40B4-BE49-F238E27FC236}">
                <a16:creationId xmlns:a16="http://schemas.microsoft.com/office/drawing/2014/main" id="{FF5075CC-35ED-AE29-F753-4FF759279B94}"/>
              </a:ext>
            </a:extLst>
          </p:cNvPr>
          <p:cNvSpPr>
            <a:spLocks noChangeArrowheads="1"/>
          </p:cNvSpPr>
          <p:nvPr/>
        </p:nvSpPr>
        <p:spPr bwMode="auto">
          <a:xfrm>
            <a:off x="5311168" y="4192322"/>
            <a:ext cx="766762" cy="311150"/>
          </a:xfrm>
          <a:prstGeom prst="rightArrow">
            <a:avLst>
              <a:gd name="adj1" fmla="val 50000"/>
              <a:gd name="adj2" fmla="val 97887"/>
            </a:avLst>
          </a:prstGeom>
          <a:solidFill>
            <a:srgbClr val="FFFF00"/>
          </a:solidFill>
          <a:ln w="9525">
            <a:solidFill>
              <a:srgbClr val="000000"/>
            </a:solidFill>
            <a:miter lim="800000"/>
            <a:headEnd/>
            <a:tailEnd/>
          </a:ln>
        </p:spPr>
        <p:txBody>
          <a:bodyPr/>
          <a:lstStyle/>
          <a:p>
            <a:endParaRPr lang="zh-CN" altLang="en-US">
              <a:latin typeface="Times New Roman" panose="02020603050405020304" pitchFamily="18" charset="0"/>
              <a:ea typeface="黑体" panose="02010609060101010101" pitchFamily="49" charset="-122"/>
            </a:endParaRPr>
          </a:p>
        </p:txBody>
      </p:sp>
      <p:graphicFrame>
        <p:nvGraphicFramePr>
          <p:cNvPr id="12295" name="Object 7">
            <a:extLst>
              <a:ext uri="{FF2B5EF4-FFF2-40B4-BE49-F238E27FC236}">
                <a16:creationId xmlns:a16="http://schemas.microsoft.com/office/drawing/2014/main" id="{C472EEB7-8C0C-B5B7-DE29-E415E79EDFDB}"/>
              </a:ext>
            </a:extLst>
          </p:cNvPr>
          <p:cNvGraphicFramePr>
            <a:graphicFrameLocks noChangeAspect="1"/>
          </p:cNvGraphicFramePr>
          <p:nvPr>
            <p:extLst>
              <p:ext uri="{D42A27DB-BD31-4B8C-83A1-F6EECF244321}">
                <p14:modId xmlns:p14="http://schemas.microsoft.com/office/powerpoint/2010/main" val="86793538"/>
              </p:ext>
            </p:extLst>
          </p:nvPr>
        </p:nvGraphicFramePr>
        <p:xfrm>
          <a:off x="6199850" y="3914269"/>
          <a:ext cx="1884857" cy="763588"/>
        </p:xfrm>
        <a:graphic>
          <a:graphicData uri="http://schemas.openxmlformats.org/presentationml/2006/ole">
            <mc:AlternateContent xmlns:mc="http://schemas.openxmlformats.org/markup-compatibility/2006">
              <mc:Choice xmlns:v="urn:schemas-microsoft-com:vml" Requires="v">
                <p:oleObj spid="_x0000_s7209" r:id="rId5" imgW="558800" imgH="228600" progId="Equation.3">
                  <p:embed/>
                </p:oleObj>
              </mc:Choice>
              <mc:Fallback>
                <p:oleObj r:id="rId5" imgW="558800" imgH="228600" progId="Equation.3">
                  <p:embed/>
                  <p:pic>
                    <p:nvPicPr>
                      <p:cNvPr id="12295" name="Object 7">
                        <a:extLst>
                          <a:ext uri="{FF2B5EF4-FFF2-40B4-BE49-F238E27FC236}">
                            <a16:creationId xmlns:a16="http://schemas.microsoft.com/office/drawing/2014/main" id="{C472EEB7-8C0C-B5B7-DE29-E415E79EDF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99850" y="3914269"/>
                        <a:ext cx="1884857" cy="763588"/>
                      </a:xfrm>
                      <a:prstGeom prst="rect">
                        <a:avLst/>
                      </a:prstGeom>
                      <a:noFill/>
                      <a:ln>
                        <a:noFill/>
                      </a:ln>
                    </p:spPr>
                  </p:pic>
                </p:oleObj>
              </mc:Fallback>
            </mc:AlternateContent>
          </a:graphicData>
        </a:graphic>
      </p:graphicFrame>
      <p:sp>
        <p:nvSpPr>
          <p:cNvPr id="12296" name="AutoShape 8">
            <a:extLst>
              <a:ext uri="{FF2B5EF4-FFF2-40B4-BE49-F238E27FC236}">
                <a16:creationId xmlns:a16="http://schemas.microsoft.com/office/drawing/2014/main" id="{379F0F06-BE2B-702E-9060-C28CAE9D8403}"/>
              </a:ext>
            </a:extLst>
          </p:cNvPr>
          <p:cNvSpPr>
            <a:spLocks noChangeArrowheads="1"/>
          </p:cNvSpPr>
          <p:nvPr/>
        </p:nvSpPr>
        <p:spPr bwMode="auto">
          <a:xfrm>
            <a:off x="3619196" y="2602358"/>
            <a:ext cx="504340" cy="1022350"/>
          </a:xfrm>
          <a:prstGeom prst="downArrow">
            <a:avLst>
              <a:gd name="adj1" fmla="val 50000"/>
              <a:gd name="adj2" fmla="val 66654"/>
            </a:avLst>
          </a:prstGeom>
          <a:solidFill>
            <a:schemeClr val="hlink"/>
          </a:solidFill>
          <a:ln w="9525">
            <a:solidFill>
              <a:schemeClr val="tx1"/>
            </a:solidFill>
            <a:miter lim="800000"/>
            <a:headEnd/>
            <a:tailEnd/>
          </a:ln>
        </p:spPr>
        <p:txBody>
          <a:bodyPr wrap="none" anchor="ctr"/>
          <a:lstStyle/>
          <a:p>
            <a:endParaRPr lang="zh-CN" altLang="en-US">
              <a:latin typeface="Times New Roman" panose="02020603050405020304" pitchFamily="18" charset="0"/>
              <a:ea typeface="黑体" panose="02010609060101010101" pitchFamily="49" charset="-122"/>
            </a:endParaRPr>
          </a:p>
        </p:txBody>
      </p:sp>
      <p:sp>
        <p:nvSpPr>
          <p:cNvPr id="12298" name="Text Box 10">
            <a:extLst>
              <a:ext uri="{FF2B5EF4-FFF2-40B4-BE49-F238E27FC236}">
                <a16:creationId xmlns:a16="http://schemas.microsoft.com/office/drawing/2014/main" id="{6E501DA2-2A00-82F9-979A-41C18DE7C34F}"/>
              </a:ext>
            </a:extLst>
          </p:cNvPr>
          <p:cNvSpPr txBox="1">
            <a:spLocks noChangeArrowheads="1"/>
          </p:cNvSpPr>
          <p:nvPr/>
        </p:nvSpPr>
        <p:spPr bwMode="auto">
          <a:xfrm>
            <a:off x="410939" y="5267528"/>
            <a:ext cx="7924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buClr>
                <a:schemeClr val="folHlink"/>
              </a:buClr>
              <a:buSzPct val="75000"/>
              <a:buFont typeface="Wingdings" panose="05000000000000000000" pitchFamily="2" charset="2"/>
              <a:buChar char="n"/>
            </a:pPr>
            <a:r>
              <a:rPr lang="zh-CN" altLang="en-US" sz="2800" b="1" dirty="0">
                <a:latin typeface="Times New Roman" panose="02020603050405020304" pitchFamily="18" charset="0"/>
                <a:ea typeface="黑体" panose="02010609060101010101" pitchFamily="49" charset="-122"/>
              </a:rPr>
              <a:t>说明磁场的散度为零</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无源场</a:t>
            </a:r>
            <a:endParaRPr lang="zh-CN" altLang="en-US" sz="2800" dirty="0">
              <a:latin typeface="Times New Roman" panose="02020603050405020304" pitchFamily="18" charset="0"/>
              <a:ea typeface="黑体" panose="02010609060101010101" pitchFamily="49" charset="-122"/>
            </a:endParaRPr>
          </a:p>
        </p:txBody>
      </p:sp>
      <p:graphicFrame>
        <p:nvGraphicFramePr>
          <p:cNvPr id="2" name="Object 1031">
            <a:extLst>
              <a:ext uri="{FF2B5EF4-FFF2-40B4-BE49-F238E27FC236}">
                <a16:creationId xmlns:a16="http://schemas.microsoft.com/office/drawing/2014/main" id="{AD39B268-2C59-0D6B-FDD2-931612962195}"/>
              </a:ext>
            </a:extLst>
          </p:cNvPr>
          <p:cNvGraphicFramePr>
            <a:graphicFrameLocks noChangeAspect="1"/>
          </p:cNvGraphicFramePr>
          <p:nvPr>
            <p:extLst>
              <p:ext uri="{D42A27DB-BD31-4B8C-83A1-F6EECF244321}">
                <p14:modId xmlns:p14="http://schemas.microsoft.com/office/powerpoint/2010/main" val="61121733"/>
              </p:ext>
            </p:extLst>
          </p:nvPr>
        </p:nvGraphicFramePr>
        <p:xfrm>
          <a:off x="2642030" y="1650196"/>
          <a:ext cx="3155950" cy="1022350"/>
        </p:xfrm>
        <a:graphic>
          <a:graphicData uri="http://schemas.openxmlformats.org/presentationml/2006/ole">
            <mc:AlternateContent xmlns:mc="http://schemas.openxmlformats.org/markup-compatibility/2006">
              <mc:Choice xmlns:v="urn:schemas-microsoft-com:vml" Requires="v">
                <p:oleObj spid="_x0000_s7210" r:id="rId7" imgW="1155700" imgH="381000" progId="Equation.3">
                  <p:embed/>
                </p:oleObj>
              </mc:Choice>
              <mc:Fallback>
                <p:oleObj r:id="rId7" imgW="1155700" imgH="381000" progId="Equation.3">
                  <p:embed/>
                  <p:pic>
                    <p:nvPicPr>
                      <p:cNvPr id="18" name="Object 1031">
                        <a:extLst>
                          <a:ext uri="{FF2B5EF4-FFF2-40B4-BE49-F238E27FC236}">
                            <a16:creationId xmlns:a16="http://schemas.microsoft.com/office/drawing/2014/main" id="{9842D939-D0C1-6670-FA9E-62D4B881002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2030" y="1650196"/>
                        <a:ext cx="31559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 name="圆角矩形 7">
            <a:extLst>
              <a:ext uri="{FF2B5EF4-FFF2-40B4-BE49-F238E27FC236}">
                <a16:creationId xmlns:a16="http://schemas.microsoft.com/office/drawing/2014/main" id="{B24592F0-C5D8-E132-56E4-1C73D46449BF}"/>
              </a:ext>
            </a:extLst>
          </p:cNvPr>
          <p:cNvSpPr>
            <a:spLocks noChangeArrowheads="1"/>
          </p:cNvSpPr>
          <p:nvPr/>
        </p:nvSpPr>
        <p:spPr bwMode="auto">
          <a:xfrm>
            <a:off x="410939" y="1119207"/>
            <a:ext cx="5529012" cy="116662"/>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30908182-B2F6-1D9C-E4E2-200C6D018281}"/>
              </a:ext>
            </a:extLst>
          </p:cNvPr>
          <p:cNvSpPr txBox="1"/>
          <p:nvPr/>
        </p:nvSpPr>
        <p:spPr>
          <a:xfrm>
            <a:off x="938276" y="1735337"/>
            <a:ext cx="1909759" cy="523220"/>
          </a:xfrm>
          <a:prstGeom prst="rect">
            <a:avLst/>
          </a:prstGeom>
          <a:noFill/>
        </p:spPr>
        <p:txBody>
          <a:bodyPr wrap="square">
            <a:spAutoFit/>
          </a:bodyPr>
          <a:lstStyle/>
          <a:p>
            <a:r>
              <a:rPr lang="zh-CN" altLang="en-US" sz="2800" b="1" dirty="0">
                <a:latin typeface="Times New Roman" panose="02020603050405020304" pitchFamily="18" charset="0"/>
                <a:ea typeface="黑体" panose="02010609060101010101" pitchFamily="49" charset="-122"/>
              </a:rPr>
              <a:t>积分形式</a:t>
            </a:r>
            <a:endParaRPr lang="zh-CN" altLang="en-US" sz="2800" dirty="0"/>
          </a:p>
        </p:txBody>
      </p:sp>
      <p:sp>
        <p:nvSpPr>
          <p:cNvPr id="13" name="Text Box 10">
            <a:extLst>
              <a:ext uri="{FF2B5EF4-FFF2-40B4-BE49-F238E27FC236}">
                <a16:creationId xmlns:a16="http://schemas.microsoft.com/office/drawing/2014/main" id="{1669543D-0FD4-4A2A-879B-2DFA9C68A8F9}"/>
              </a:ext>
            </a:extLst>
          </p:cNvPr>
          <p:cNvSpPr txBox="1">
            <a:spLocks noChangeArrowheads="1"/>
          </p:cNvSpPr>
          <p:nvPr/>
        </p:nvSpPr>
        <p:spPr bwMode="auto">
          <a:xfrm>
            <a:off x="410939" y="6030027"/>
            <a:ext cx="911066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20000"/>
              </a:spcBef>
              <a:buClr>
                <a:schemeClr val="folHlink"/>
              </a:buClr>
              <a:buSzPct val="75000"/>
              <a:buFont typeface="Wingdings" panose="05000000000000000000" pitchFamily="2" charset="2"/>
              <a:buChar char="n"/>
            </a:pPr>
            <a:r>
              <a:rPr lang="zh-CN" altLang="en-US" sz="2800" b="1" dirty="0">
                <a:latin typeface="Times New Roman" panose="02020603050405020304" pitchFamily="18" charset="0"/>
                <a:ea typeface="黑体" panose="02010609060101010101" pitchFamily="49" charset="-122"/>
              </a:rPr>
              <a:t>磁单极子（目前尚未发现）产生的磁场不满足该性质。</a:t>
            </a:r>
          </a:p>
        </p:txBody>
      </p:sp>
      <p:sp>
        <p:nvSpPr>
          <p:cNvPr id="6" name="灯片编号占位符 5">
            <a:extLst>
              <a:ext uri="{FF2B5EF4-FFF2-40B4-BE49-F238E27FC236}">
                <a16:creationId xmlns:a16="http://schemas.microsoft.com/office/drawing/2014/main" id="{C8BC32CC-7A18-40A6-A3CC-004527D5C0C9}"/>
              </a:ext>
            </a:extLst>
          </p:cNvPr>
          <p:cNvSpPr>
            <a:spLocks noGrp="1"/>
          </p:cNvSpPr>
          <p:nvPr>
            <p:ph type="sldNum" sz="quarter" idx="12"/>
          </p:nvPr>
        </p:nvSpPr>
        <p:spPr/>
        <p:txBody>
          <a:bodyPr/>
          <a:lstStyle/>
          <a:p>
            <a:fld id="{BC30E595-8B10-402E-9C27-4E54C5EA928D}"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229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29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1229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229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P spid="12291" grpId="1" build="p"/>
      <p:bldP spid="12294" grpId="0" animBg="1"/>
      <p:bldP spid="12294" grpId="1" animBg="1"/>
      <p:bldP spid="12296" grpId="0" animBg="1"/>
      <p:bldP spid="12296" grpId="1" animBg="1"/>
      <p:bldP spid="12298" grpId="0"/>
      <p:bldP spid="12298" grpId="1"/>
      <p:bldP spid="5" grpId="0"/>
      <p:bldP spid="13" grpId="0"/>
      <p:bldP spid="13" grpId="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0DE7AE5B-169A-41BD-D154-E45D6C8AB290}"/>
              </a:ext>
            </a:extLst>
          </p:cNvPr>
          <p:cNvSpPr>
            <a:spLocks noGrp="1" noChangeArrowheads="1"/>
          </p:cNvSpPr>
          <p:nvPr>
            <p:ph type="title"/>
          </p:nvPr>
        </p:nvSpPr>
        <p:spPr>
          <a:xfrm>
            <a:off x="277288" y="235504"/>
            <a:ext cx="7091362" cy="646112"/>
          </a:xfrm>
        </p:spPr>
        <p:txBody>
          <a:bodyPr/>
          <a:lstStyle/>
          <a:p>
            <a:pPr eaLnBrk="1" hangingPunct="1"/>
            <a:r>
              <a:rPr lang="zh-CN" altLang="en-US" sz="3600" b="1" dirty="0">
                <a:latin typeface="Times New Roman" panose="02020603050405020304" pitchFamily="18" charset="0"/>
                <a:ea typeface="黑体" panose="02010609060101010101" pitchFamily="49" charset="-122"/>
              </a:rPr>
              <a:t>二 </a:t>
            </a:r>
            <a:r>
              <a:rPr lang="en-US" altLang="zh-CN" sz="3600" b="1" dirty="0">
                <a:latin typeface="Times New Roman" panose="02020603050405020304" pitchFamily="18" charset="0"/>
                <a:ea typeface="黑体" panose="02010609060101010101" pitchFamily="49" charset="-122"/>
              </a:rPr>
              <a:t>.</a:t>
            </a:r>
            <a:r>
              <a:rPr lang="zh-CN" altLang="en-US" sz="3600" b="1" dirty="0">
                <a:latin typeface="Times New Roman" panose="02020603050405020304" pitchFamily="18" charset="0"/>
                <a:ea typeface="黑体" panose="02010609060101010101" pitchFamily="49" charset="-122"/>
              </a:rPr>
              <a:t>安培环路定理</a:t>
            </a:r>
          </a:p>
        </p:txBody>
      </p:sp>
      <p:sp>
        <p:nvSpPr>
          <p:cNvPr id="7171" name="Rectangle 3">
            <a:extLst>
              <a:ext uri="{FF2B5EF4-FFF2-40B4-BE49-F238E27FC236}">
                <a16:creationId xmlns:a16="http://schemas.microsoft.com/office/drawing/2014/main" id="{718E70F0-6A7E-AD80-477C-DBB635A08E63}"/>
              </a:ext>
            </a:extLst>
          </p:cNvPr>
          <p:cNvSpPr>
            <a:spLocks noGrp="1" noChangeArrowheads="1"/>
          </p:cNvSpPr>
          <p:nvPr>
            <p:ph idx="1"/>
          </p:nvPr>
        </p:nvSpPr>
        <p:spPr>
          <a:xfrm>
            <a:off x="36736" y="1179120"/>
            <a:ext cx="8520112" cy="1189591"/>
          </a:xfrm>
        </p:spPr>
        <p:txBody>
          <a:bodyPr>
            <a:noAutofit/>
          </a:bodyPr>
          <a:lstStyle/>
          <a:p>
            <a:pPr marL="457200" lvl="1" indent="0" algn="just" eaLnBrk="1" hangingPunct="1">
              <a:lnSpc>
                <a:spcPct val="150000"/>
              </a:lnSpc>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磁感应强度沿任何闭合环路</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的线积分，等于穿过这环路所有电流强度的代数和的</a:t>
            </a:r>
            <a:r>
              <a:rPr lang="zh-CN" altLang="en-US" b="1" i="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b="1" i="1" baseline="-2500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0</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倍</a:t>
            </a:r>
          </a:p>
        </p:txBody>
      </p:sp>
      <p:sp>
        <p:nvSpPr>
          <p:cNvPr id="16387" name="Rectangle 6">
            <a:extLst>
              <a:ext uri="{FF2B5EF4-FFF2-40B4-BE49-F238E27FC236}">
                <a16:creationId xmlns:a16="http://schemas.microsoft.com/office/drawing/2014/main" id="{ECD344B3-6BAC-B98C-BF31-6CABDCCBF45D}"/>
              </a:ext>
            </a:extLst>
          </p:cNvPr>
          <p:cNvSpPr>
            <a:spLocks noChangeArrowheads="1"/>
          </p:cNvSpPr>
          <p:nvPr/>
        </p:nvSpPr>
        <p:spPr bwMode="auto">
          <a:xfrm>
            <a:off x="3871913" y="3167063"/>
            <a:ext cx="9144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zh-CN" altLang="en-US">
              <a:latin typeface="Times New Roman" panose="02020603050405020304" pitchFamily="18" charset="0"/>
              <a:ea typeface="黑体" panose="02010609060101010101" pitchFamily="49" charset="-122"/>
            </a:endParaRPr>
          </a:p>
        </p:txBody>
      </p:sp>
      <p:graphicFrame>
        <p:nvGraphicFramePr>
          <p:cNvPr id="7173" name="Object 5">
            <a:extLst>
              <a:ext uri="{FF2B5EF4-FFF2-40B4-BE49-F238E27FC236}">
                <a16:creationId xmlns:a16="http://schemas.microsoft.com/office/drawing/2014/main" id="{DACF40CD-1DD5-BCB5-5182-9BD77F35AAD5}"/>
              </a:ext>
            </a:extLst>
          </p:cNvPr>
          <p:cNvGraphicFramePr>
            <a:graphicFrameLocks noChangeAspect="1"/>
          </p:cNvGraphicFramePr>
          <p:nvPr>
            <p:extLst>
              <p:ext uri="{D42A27DB-BD31-4B8C-83A1-F6EECF244321}">
                <p14:modId xmlns:p14="http://schemas.microsoft.com/office/powerpoint/2010/main" val="2470300206"/>
              </p:ext>
            </p:extLst>
          </p:nvPr>
        </p:nvGraphicFramePr>
        <p:xfrm>
          <a:off x="1553592" y="2699971"/>
          <a:ext cx="2743200" cy="1027113"/>
        </p:xfrm>
        <a:graphic>
          <a:graphicData uri="http://schemas.openxmlformats.org/presentationml/2006/ole">
            <mc:AlternateContent xmlns:mc="http://schemas.openxmlformats.org/markup-compatibility/2006">
              <mc:Choice xmlns:v="urn:schemas-microsoft-com:vml" Requires="v">
                <p:oleObj spid="_x0000_s8216" r:id="rId4" imgW="1054100" imgH="381000" progId="Equation.3">
                  <p:embed/>
                </p:oleObj>
              </mc:Choice>
              <mc:Fallback>
                <p:oleObj r:id="rId4" imgW="1054100" imgH="381000" progId="Equation.3">
                  <p:embed/>
                  <p:pic>
                    <p:nvPicPr>
                      <p:cNvPr id="7173" name="Object 5">
                        <a:extLst>
                          <a:ext uri="{FF2B5EF4-FFF2-40B4-BE49-F238E27FC236}">
                            <a16:creationId xmlns:a16="http://schemas.microsoft.com/office/drawing/2014/main" id="{DACF40CD-1DD5-BCB5-5182-9BD77F35AA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3592" y="2699971"/>
                        <a:ext cx="2743200" cy="1027113"/>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pic>
        <p:nvPicPr>
          <p:cNvPr id="7175" name="Picture 7" descr="ne232">
            <a:extLst>
              <a:ext uri="{FF2B5EF4-FFF2-40B4-BE49-F238E27FC236}">
                <a16:creationId xmlns:a16="http://schemas.microsoft.com/office/drawing/2014/main" id="{C63DE8A9-75E5-391E-625D-14B49612AC02}"/>
              </a:ext>
            </a:extLst>
          </p:cNvPr>
          <p:cNvPicPr>
            <a:picLocks noChangeAspect="1" noChangeArrowheads="1"/>
          </p:cNvPicPr>
          <p:nvPr/>
        </p:nvPicPr>
        <p:blipFill>
          <a:blip r:embed="rId6"/>
          <a:srcRect/>
          <a:stretch>
            <a:fillRect/>
          </a:stretch>
        </p:blipFill>
        <p:spPr bwMode="auto">
          <a:xfrm>
            <a:off x="4921284" y="2544085"/>
            <a:ext cx="3241675" cy="24780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76" name="Object 8">
            <a:extLst>
              <a:ext uri="{FF2B5EF4-FFF2-40B4-BE49-F238E27FC236}">
                <a16:creationId xmlns:a16="http://schemas.microsoft.com/office/drawing/2014/main" id="{652A269A-5261-82CE-62CE-628F8302F780}"/>
              </a:ext>
            </a:extLst>
          </p:cNvPr>
          <p:cNvGraphicFramePr>
            <a:graphicFrameLocks noChangeAspect="1"/>
          </p:cNvGraphicFramePr>
          <p:nvPr>
            <p:extLst>
              <p:ext uri="{D42A27DB-BD31-4B8C-83A1-F6EECF244321}">
                <p14:modId xmlns:p14="http://schemas.microsoft.com/office/powerpoint/2010/main" val="1670771952"/>
              </p:ext>
            </p:extLst>
          </p:nvPr>
        </p:nvGraphicFramePr>
        <p:xfrm>
          <a:off x="1638254" y="4027901"/>
          <a:ext cx="2733675" cy="1027113"/>
        </p:xfrm>
        <a:graphic>
          <a:graphicData uri="http://schemas.openxmlformats.org/presentationml/2006/ole">
            <mc:AlternateContent xmlns:mc="http://schemas.openxmlformats.org/markup-compatibility/2006">
              <mc:Choice xmlns:v="urn:schemas-microsoft-com:vml" Requires="v">
                <p:oleObj spid="_x0000_s8217" r:id="rId7" imgW="939392" imgH="355446" progId="Equation.3">
                  <p:embed/>
                </p:oleObj>
              </mc:Choice>
              <mc:Fallback>
                <p:oleObj r:id="rId7" imgW="939392" imgH="355446" progId="Equation.3">
                  <p:embed/>
                  <p:pic>
                    <p:nvPicPr>
                      <p:cNvPr id="7176" name="Object 8">
                        <a:extLst>
                          <a:ext uri="{FF2B5EF4-FFF2-40B4-BE49-F238E27FC236}">
                            <a16:creationId xmlns:a16="http://schemas.microsoft.com/office/drawing/2014/main" id="{652A269A-5261-82CE-62CE-628F8302F7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8254" y="4027901"/>
                        <a:ext cx="2733675" cy="1027113"/>
                      </a:xfrm>
                      <a:prstGeom prst="rect">
                        <a:avLst/>
                      </a:prstGeom>
                      <a:solidFill>
                        <a:srgbClr val="FFFF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9" name="Text Box 11">
            <a:extLst>
              <a:ext uri="{FF2B5EF4-FFF2-40B4-BE49-F238E27FC236}">
                <a16:creationId xmlns:a16="http://schemas.microsoft.com/office/drawing/2014/main" id="{D2EB5689-4E0A-C484-C7A8-1A53BCE2B029}"/>
              </a:ext>
            </a:extLst>
          </p:cNvPr>
          <p:cNvSpPr txBox="1">
            <a:spLocks noChangeArrowheads="1"/>
          </p:cNvSpPr>
          <p:nvPr/>
        </p:nvSpPr>
        <p:spPr bwMode="auto">
          <a:xfrm>
            <a:off x="346600" y="5671757"/>
            <a:ext cx="852011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zh-CN" altLang="en-US" sz="2400" b="1" dirty="0">
                <a:latin typeface="Times New Roman" panose="02020603050405020304" pitchFamily="18" charset="0"/>
                <a:ea typeface="黑体" panose="02010609060101010101" pitchFamily="49" charset="-122"/>
              </a:rPr>
              <a:t>穿过回路</a:t>
            </a:r>
            <a:r>
              <a:rPr lang="en-US" altLang="zh-CN" sz="2400" b="1" dirty="0">
                <a:latin typeface="Times New Roman" panose="02020603050405020304" pitchFamily="18" charset="0"/>
                <a:ea typeface="黑体" panose="02010609060101010101" pitchFamily="49" charset="-122"/>
              </a:rPr>
              <a:t>L</a:t>
            </a:r>
            <a:r>
              <a:rPr lang="zh-CN" altLang="en-US" sz="2400" b="1" dirty="0">
                <a:latin typeface="Times New Roman" panose="02020603050405020304" pitchFamily="18" charset="0"/>
                <a:ea typeface="黑体" panose="02010609060101010101" pitchFamily="49" charset="-122"/>
              </a:rPr>
              <a:t>的电流方向与回路的环绕方向服从右手法则时，</a:t>
            </a:r>
            <a:r>
              <a:rPr lang="en-US" altLang="zh-CN" sz="2400" b="1" dirty="0">
                <a:latin typeface="Times New Roman" panose="02020603050405020304" pitchFamily="18" charset="0"/>
                <a:ea typeface="黑体" panose="02010609060101010101" pitchFamily="49" charset="-122"/>
              </a:rPr>
              <a:t>I&gt;0</a:t>
            </a:r>
            <a:r>
              <a:rPr lang="zh-CN" altLang="en-US" sz="2400" b="1" dirty="0">
                <a:latin typeface="Times New Roman" panose="02020603050405020304" pitchFamily="18" charset="0"/>
                <a:ea typeface="黑体" panose="02010609060101010101" pitchFamily="49" charset="-122"/>
              </a:rPr>
              <a:t>。</a:t>
            </a:r>
          </a:p>
        </p:txBody>
      </p:sp>
      <p:sp>
        <p:nvSpPr>
          <p:cNvPr id="2" name="圆角矩形 7">
            <a:extLst>
              <a:ext uri="{FF2B5EF4-FFF2-40B4-BE49-F238E27FC236}">
                <a16:creationId xmlns:a16="http://schemas.microsoft.com/office/drawing/2014/main" id="{D4246136-E5F5-8C84-D1D0-3A46F71E3201}"/>
              </a:ext>
            </a:extLst>
          </p:cNvPr>
          <p:cNvSpPr>
            <a:spLocks noChangeArrowheads="1"/>
          </p:cNvSpPr>
          <p:nvPr/>
        </p:nvSpPr>
        <p:spPr bwMode="auto">
          <a:xfrm>
            <a:off x="346600" y="881616"/>
            <a:ext cx="3525313" cy="83628"/>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9D21D1E1-5F01-45D5-9FCE-AF57463D6253}"/>
              </a:ext>
            </a:extLst>
          </p:cNvPr>
          <p:cNvSpPr>
            <a:spLocks noGrp="1"/>
          </p:cNvSpPr>
          <p:nvPr>
            <p:ph type="sldNum" sz="quarter" idx="12"/>
          </p:nvPr>
        </p:nvSpPr>
        <p:spPr/>
        <p:txBody>
          <a:bodyPr/>
          <a:lstStyle/>
          <a:p>
            <a:fld id="{BC30E595-8B10-402E-9C27-4E54C5EA928D}"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17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17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17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17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a:extLst>
              <a:ext uri="{FF2B5EF4-FFF2-40B4-BE49-F238E27FC236}">
                <a16:creationId xmlns:a16="http://schemas.microsoft.com/office/drawing/2014/main" id="{23CCECEA-14B1-D210-0E95-F50D4A6265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8121332-D252-4E01-8D40-9E9813F03F25}" type="slidenum">
              <a:rPr lang="en-US" altLang="zh-CN">
                <a:latin typeface="黑体" panose="02010609060101010101" pitchFamily="49" charset="-122"/>
                <a:ea typeface="黑体" panose="02010609060101010101" pitchFamily="49" charset="-122"/>
              </a:rPr>
              <a:pPr eaLnBrk="1" hangingPunct="1"/>
              <a:t>12</a:t>
            </a:fld>
            <a:endParaRPr lang="en-US" altLang="zh-CN">
              <a:latin typeface="黑体" panose="02010609060101010101" pitchFamily="49" charset="-122"/>
              <a:ea typeface="黑体" panose="02010609060101010101" pitchFamily="49" charset="-122"/>
            </a:endParaRPr>
          </a:p>
        </p:txBody>
      </p:sp>
      <p:sp>
        <p:nvSpPr>
          <p:cNvPr id="153602" name="Text Box 2">
            <a:extLst>
              <a:ext uri="{FF2B5EF4-FFF2-40B4-BE49-F238E27FC236}">
                <a16:creationId xmlns:a16="http://schemas.microsoft.com/office/drawing/2014/main" id="{E0F92AAF-DF78-E5BA-2F84-79484386A84C}"/>
              </a:ext>
            </a:extLst>
          </p:cNvPr>
          <p:cNvSpPr txBox="1">
            <a:spLocks noChangeArrowheads="1"/>
          </p:cNvSpPr>
          <p:nvPr/>
        </p:nvSpPr>
        <p:spPr bwMode="auto">
          <a:xfrm>
            <a:off x="209550" y="128058"/>
            <a:ext cx="7848600" cy="6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kumimoji="1" lang="zh-CN" altLang="en-US" sz="2800" b="1" dirty="0">
                <a:solidFill>
                  <a:srgbClr val="A50021"/>
                </a:solidFill>
                <a:latin typeface="黑体" panose="02010609060101010101" pitchFamily="49" charset="-122"/>
                <a:ea typeface="黑体" panose="02010609060101010101" pitchFamily="49" charset="-122"/>
              </a:rPr>
              <a:t>安培环路定理的证明：</a:t>
            </a:r>
            <a:r>
              <a:rPr kumimoji="1" lang="zh-CN" altLang="en-US" sz="2800" b="1" dirty="0">
                <a:latin typeface="黑体" panose="02010609060101010101" pitchFamily="49" charset="-122"/>
                <a:ea typeface="黑体" panose="02010609060101010101" pitchFamily="49" charset="-122"/>
              </a:rPr>
              <a:t>无限长直电流的磁场 </a:t>
            </a:r>
          </a:p>
        </p:txBody>
      </p:sp>
      <p:sp>
        <p:nvSpPr>
          <p:cNvPr id="153603" name="Text Box 3">
            <a:extLst>
              <a:ext uri="{FF2B5EF4-FFF2-40B4-BE49-F238E27FC236}">
                <a16:creationId xmlns:a16="http://schemas.microsoft.com/office/drawing/2014/main" id="{C8F0CB1E-99F2-FBB7-8661-A1A67F32C329}"/>
              </a:ext>
            </a:extLst>
          </p:cNvPr>
          <p:cNvSpPr txBox="1">
            <a:spLocks noChangeArrowheads="1"/>
          </p:cNvSpPr>
          <p:nvPr/>
        </p:nvSpPr>
        <p:spPr bwMode="auto">
          <a:xfrm>
            <a:off x="469444" y="3331644"/>
            <a:ext cx="8345487" cy="605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kumimoji="1" lang="en-US" altLang="zh-CN" sz="2800" b="1" dirty="0">
                <a:solidFill>
                  <a:srgbClr val="3333FF"/>
                </a:solidFill>
                <a:latin typeface="黑体" panose="02010609060101010101" pitchFamily="49" charset="-122"/>
                <a:ea typeface="黑体" panose="02010609060101010101" pitchFamily="49" charset="-122"/>
              </a:rPr>
              <a:t>2) </a:t>
            </a:r>
            <a:r>
              <a:rPr kumimoji="1" lang="zh-CN" altLang="en-US" sz="2800" b="1" dirty="0">
                <a:solidFill>
                  <a:srgbClr val="3333FF"/>
                </a:solidFill>
                <a:latin typeface="黑体" panose="02010609060101010101" pitchFamily="49" charset="-122"/>
                <a:ea typeface="黑体" panose="02010609060101010101" pitchFamily="49" charset="-122"/>
              </a:rPr>
              <a:t>在围绕单根载流导线的垂直平面内的任一回路。</a:t>
            </a:r>
          </a:p>
        </p:txBody>
      </p:sp>
      <p:sp>
        <p:nvSpPr>
          <p:cNvPr id="153604" name="Text Box 4">
            <a:extLst>
              <a:ext uri="{FF2B5EF4-FFF2-40B4-BE49-F238E27FC236}">
                <a16:creationId xmlns:a16="http://schemas.microsoft.com/office/drawing/2014/main" id="{8E8AF80C-1ACA-40BD-39F7-C209C38DAD8D}"/>
              </a:ext>
            </a:extLst>
          </p:cNvPr>
          <p:cNvSpPr txBox="1">
            <a:spLocks noChangeArrowheads="1"/>
          </p:cNvSpPr>
          <p:nvPr/>
        </p:nvSpPr>
        <p:spPr bwMode="auto">
          <a:xfrm>
            <a:off x="535324" y="965855"/>
            <a:ext cx="794159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dirty="0">
                <a:solidFill>
                  <a:srgbClr val="3333FF"/>
                </a:solidFill>
                <a:latin typeface="黑体" panose="02010609060101010101" pitchFamily="49" charset="-122"/>
                <a:ea typeface="黑体" panose="02010609060101010101" pitchFamily="49" charset="-122"/>
              </a:rPr>
              <a:t>1) </a:t>
            </a:r>
            <a:r>
              <a:rPr kumimoji="1" lang="zh-CN" altLang="en-US" sz="2800" b="1" dirty="0">
                <a:solidFill>
                  <a:srgbClr val="3333FF"/>
                </a:solidFill>
                <a:latin typeface="黑体" panose="02010609060101010101" pitchFamily="49" charset="-122"/>
                <a:ea typeface="黑体" panose="02010609060101010101" pitchFamily="49" charset="-122"/>
              </a:rPr>
              <a:t>在围绕单根载流导线的垂直平面内的圆回路。</a:t>
            </a:r>
          </a:p>
        </p:txBody>
      </p:sp>
      <p:grpSp>
        <p:nvGrpSpPr>
          <p:cNvPr id="16" name="组合 15">
            <a:extLst>
              <a:ext uri="{FF2B5EF4-FFF2-40B4-BE49-F238E27FC236}">
                <a16:creationId xmlns:a16="http://schemas.microsoft.com/office/drawing/2014/main" id="{3FC7C301-6719-4BA5-98CD-92CF3CDBFD69}"/>
              </a:ext>
            </a:extLst>
          </p:cNvPr>
          <p:cNvGrpSpPr/>
          <p:nvPr/>
        </p:nvGrpSpPr>
        <p:grpSpPr>
          <a:xfrm>
            <a:off x="1055688" y="1479550"/>
            <a:ext cx="1616075" cy="1644650"/>
            <a:chOff x="1055688" y="1479550"/>
            <a:chExt cx="1616075" cy="1644650"/>
          </a:xfrm>
        </p:grpSpPr>
        <p:sp>
          <p:nvSpPr>
            <p:cNvPr id="45088" name="Oval 6">
              <a:extLst>
                <a:ext uri="{FF2B5EF4-FFF2-40B4-BE49-F238E27FC236}">
                  <a16:creationId xmlns:a16="http://schemas.microsoft.com/office/drawing/2014/main" id="{BA49E28A-0045-36FD-FB6A-3F36F04AA6D5}"/>
                </a:ext>
              </a:extLst>
            </p:cNvPr>
            <p:cNvSpPr>
              <a:spLocks noChangeArrowheads="1"/>
            </p:cNvSpPr>
            <p:nvPr/>
          </p:nvSpPr>
          <p:spPr bwMode="auto">
            <a:xfrm>
              <a:off x="1223963" y="1676400"/>
              <a:ext cx="1447800" cy="1447800"/>
            </a:xfrm>
            <a:prstGeom prst="ellipse">
              <a:avLst/>
            </a:prstGeom>
            <a:noFill/>
            <a:ln w="476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sp>
          <p:nvSpPr>
            <p:cNvPr id="45089" name="Freeform 7">
              <a:extLst>
                <a:ext uri="{FF2B5EF4-FFF2-40B4-BE49-F238E27FC236}">
                  <a16:creationId xmlns:a16="http://schemas.microsoft.com/office/drawing/2014/main" id="{FA91E7A8-3D06-B576-0617-2A81B196E2B4}"/>
                </a:ext>
              </a:extLst>
            </p:cNvPr>
            <p:cNvSpPr>
              <a:spLocks/>
            </p:cNvSpPr>
            <p:nvPr/>
          </p:nvSpPr>
          <p:spPr bwMode="auto">
            <a:xfrm rot="21000000">
              <a:off x="1773238" y="1579563"/>
              <a:ext cx="730250" cy="517525"/>
            </a:xfrm>
            <a:custGeom>
              <a:avLst/>
              <a:gdLst>
                <a:gd name="T0" fmla="*/ 87 w 528"/>
                <a:gd name="T1" fmla="*/ 69 h 371"/>
                <a:gd name="T2" fmla="*/ 0 w 528"/>
                <a:gd name="T3" fmla="*/ 7 h 371"/>
                <a:gd name="T4" fmla="*/ 0 60000 65536"/>
                <a:gd name="T5" fmla="*/ 0 60000 65536"/>
                <a:gd name="T6" fmla="*/ 0 w 528"/>
                <a:gd name="T7" fmla="*/ 0 h 371"/>
                <a:gd name="T8" fmla="*/ 528 w 528"/>
                <a:gd name="T9" fmla="*/ 371 h 371"/>
              </a:gdLst>
              <a:ahLst/>
              <a:cxnLst>
                <a:cxn ang="T4">
                  <a:pos x="T0" y="T1"/>
                </a:cxn>
                <a:cxn ang="T5">
                  <a:pos x="T2" y="T3"/>
                </a:cxn>
              </a:cxnLst>
              <a:rect l="T6" t="T7" r="T8" b="T9"/>
              <a:pathLst>
                <a:path w="528" h="371">
                  <a:moveTo>
                    <a:pt x="528" y="371"/>
                  </a:moveTo>
                  <a:cubicBezTo>
                    <a:pt x="528" y="371"/>
                    <a:pt x="453" y="0"/>
                    <a:pt x="0" y="35"/>
                  </a:cubicBezTo>
                </a:path>
              </a:pathLst>
            </a:custGeom>
            <a:noFill/>
            <a:ln w="63500">
              <a:solidFill>
                <a:srgbClr val="FF33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45090" name="Oval 8">
              <a:extLst>
                <a:ext uri="{FF2B5EF4-FFF2-40B4-BE49-F238E27FC236}">
                  <a16:creationId xmlns:a16="http://schemas.microsoft.com/office/drawing/2014/main" id="{6C01ED45-B7F7-D094-6AE5-3FBB9D42CE48}"/>
                </a:ext>
              </a:extLst>
            </p:cNvPr>
            <p:cNvSpPr>
              <a:spLocks noChangeArrowheads="1"/>
            </p:cNvSpPr>
            <p:nvPr/>
          </p:nvSpPr>
          <p:spPr bwMode="auto">
            <a:xfrm>
              <a:off x="1833563" y="2286000"/>
              <a:ext cx="304800" cy="304800"/>
            </a:xfrm>
            <a:prstGeom prst="ellipse">
              <a:avLst/>
            </a:prstGeom>
            <a:solidFill>
              <a:srgbClr val="FF3300"/>
            </a:solidFill>
            <a:ln w="12700">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aphicFrame>
          <p:nvGraphicFramePr>
            <p:cNvPr id="45091" name="Object 9">
              <a:extLst>
                <a:ext uri="{FF2B5EF4-FFF2-40B4-BE49-F238E27FC236}">
                  <a16:creationId xmlns:a16="http://schemas.microsoft.com/office/drawing/2014/main" id="{993EA004-AE93-1795-E20D-D116B872E3D3}"/>
                </a:ext>
              </a:extLst>
            </p:cNvPr>
            <p:cNvGraphicFramePr>
              <a:graphicFrameLocks noChangeAspect="1"/>
            </p:cNvGraphicFramePr>
            <p:nvPr>
              <p:extLst>
                <p:ext uri="{D42A27DB-BD31-4B8C-83A1-F6EECF244321}">
                  <p14:modId xmlns:p14="http://schemas.microsoft.com/office/powerpoint/2010/main" val="3957699632"/>
                </p:ext>
              </p:extLst>
            </p:nvPr>
          </p:nvGraphicFramePr>
          <p:xfrm>
            <a:off x="1547813" y="2133600"/>
            <a:ext cx="355600" cy="463550"/>
          </p:xfrm>
          <a:graphic>
            <a:graphicData uri="http://schemas.openxmlformats.org/presentationml/2006/ole">
              <mc:AlternateContent xmlns:mc="http://schemas.openxmlformats.org/markup-compatibility/2006">
                <mc:Choice xmlns:v="urn:schemas-microsoft-com:vml" Requires="v">
                  <p:oleObj spid="_x0000_s9433" name="公式" r:id="rId3" imgW="121920" imgH="160052" progId="Equation.3">
                    <p:embed/>
                  </p:oleObj>
                </mc:Choice>
                <mc:Fallback>
                  <p:oleObj name="公式" r:id="rId3" imgW="121920" imgH="160052" progId="Equation.3">
                    <p:embed/>
                    <p:pic>
                      <p:nvPicPr>
                        <p:cNvPr id="45091" name="Object 9">
                          <a:extLst>
                            <a:ext uri="{FF2B5EF4-FFF2-40B4-BE49-F238E27FC236}">
                              <a16:creationId xmlns:a16="http://schemas.microsoft.com/office/drawing/2014/main" id="{993EA004-AE93-1795-E20D-D116B872E3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47813" y="2133600"/>
                          <a:ext cx="355600"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5095" name="Object 13">
              <a:extLst>
                <a:ext uri="{FF2B5EF4-FFF2-40B4-BE49-F238E27FC236}">
                  <a16:creationId xmlns:a16="http://schemas.microsoft.com/office/drawing/2014/main" id="{1BBD3CAA-9132-1EB7-C473-952F5A8E05F9}"/>
                </a:ext>
              </a:extLst>
            </p:cNvPr>
            <p:cNvGraphicFramePr>
              <a:graphicFrameLocks noChangeAspect="1"/>
            </p:cNvGraphicFramePr>
            <p:nvPr>
              <p:extLst>
                <p:ext uri="{D42A27DB-BD31-4B8C-83A1-F6EECF244321}">
                  <p14:modId xmlns:p14="http://schemas.microsoft.com/office/powerpoint/2010/main" val="303244611"/>
                </p:ext>
              </p:extLst>
            </p:nvPr>
          </p:nvGraphicFramePr>
          <p:xfrm>
            <a:off x="1055688" y="1479550"/>
            <a:ext cx="396875" cy="463550"/>
          </p:xfrm>
          <a:graphic>
            <a:graphicData uri="http://schemas.openxmlformats.org/presentationml/2006/ole">
              <mc:AlternateContent xmlns:mc="http://schemas.openxmlformats.org/markup-compatibility/2006">
                <mc:Choice xmlns:v="urn:schemas-microsoft-com:vml" Requires="v">
                  <p:oleObj spid="_x0000_s9434" name="公式" r:id="rId5" imgW="129666" imgH="160052" progId="Equation.3">
                    <p:embed/>
                  </p:oleObj>
                </mc:Choice>
                <mc:Fallback>
                  <p:oleObj name="公式" r:id="rId5" imgW="129666" imgH="160052" progId="Equation.3">
                    <p:embed/>
                    <p:pic>
                      <p:nvPicPr>
                        <p:cNvPr id="45095" name="Object 13">
                          <a:extLst>
                            <a:ext uri="{FF2B5EF4-FFF2-40B4-BE49-F238E27FC236}">
                              <a16:creationId xmlns:a16="http://schemas.microsoft.com/office/drawing/2014/main" id="{1BBD3CAA-9132-1EB7-C473-952F5A8E05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5688" y="1479550"/>
                          <a:ext cx="396875" cy="463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5096" name="Object 14">
            <a:extLst>
              <a:ext uri="{FF2B5EF4-FFF2-40B4-BE49-F238E27FC236}">
                <a16:creationId xmlns:a16="http://schemas.microsoft.com/office/drawing/2014/main" id="{C3C51424-4504-E33D-4367-E409D205A831}"/>
              </a:ext>
            </a:extLst>
          </p:cNvPr>
          <p:cNvGraphicFramePr>
            <a:graphicFrameLocks noChangeAspect="1"/>
          </p:cNvGraphicFramePr>
          <p:nvPr>
            <p:extLst>
              <p:ext uri="{D42A27DB-BD31-4B8C-83A1-F6EECF244321}">
                <p14:modId xmlns:p14="http://schemas.microsoft.com/office/powerpoint/2010/main" val="1002909719"/>
              </p:ext>
            </p:extLst>
          </p:nvPr>
        </p:nvGraphicFramePr>
        <p:xfrm>
          <a:off x="2617787" y="2403474"/>
          <a:ext cx="474809" cy="497841"/>
        </p:xfrm>
        <a:graphic>
          <a:graphicData uri="http://schemas.openxmlformats.org/presentationml/2006/ole">
            <mc:AlternateContent xmlns:mc="http://schemas.openxmlformats.org/markup-compatibility/2006">
              <mc:Choice xmlns:v="urn:schemas-microsoft-com:vml" Requires="v">
                <p:oleObj spid="_x0000_s9435" name="Equation" r:id="rId7" imgW="203040" imgH="215640" progId="Equation.DSMT4">
                  <p:embed/>
                </p:oleObj>
              </mc:Choice>
              <mc:Fallback>
                <p:oleObj name="Equation" r:id="rId7" imgW="203040" imgH="215640" progId="Equation.DSMT4">
                  <p:embed/>
                  <p:pic>
                    <p:nvPicPr>
                      <p:cNvPr id="45096" name="Object 14">
                        <a:extLst>
                          <a:ext uri="{FF2B5EF4-FFF2-40B4-BE49-F238E27FC236}">
                            <a16:creationId xmlns:a16="http://schemas.microsoft.com/office/drawing/2014/main" id="{C3C51424-4504-E33D-4367-E409D205A831}"/>
                          </a:ext>
                        </a:extLst>
                      </p:cNvPr>
                      <p:cNvPicPr>
                        <a:picLocks noChangeAspect="1" noChangeArrowheads="1"/>
                      </p:cNvPicPr>
                      <p:nvPr/>
                    </p:nvPicPr>
                    <p:blipFill>
                      <a:blip r:embed="rId8"/>
                      <a:srcRect/>
                      <a:stretch>
                        <a:fillRect/>
                      </a:stretch>
                    </p:blipFill>
                    <p:spPr bwMode="auto">
                      <a:xfrm>
                        <a:off x="2617787" y="2403474"/>
                        <a:ext cx="474809" cy="497841"/>
                      </a:xfrm>
                      <a:prstGeom prst="rect">
                        <a:avLst/>
                      </a:prstGeom>
                      <a:noFill/>
                      <a:ln>
                        <a:noFill/>
                      </a:ln>
                      <a:effectLst/>
                      <a:extLst/>
                    </p:spPr>
                  </p:pic>
                </p:oleObj>
              </mc:Fallback>
            </mc:AlternateContent>
          </a:graphicData>
        </a:graphic>
      </p:graphicFrame>
      <p:grpSp>
        <p:nvGrpSpPr>
          <p:cNvPr id="15" name="组合 14">
            <a:extLst>
              <a:ext uri="{FF2B5EF4-FFF2-40B4-BE49-F238E27FC236}">
                <a16:creationId xmlns:a16="http://schemas.microsoft.com/office/drawing/2014/main" id="{C86EB8CC-915E-4CC4-9216-35A063676DC9}"/>
              </a:ext>
            </a:extLst>
          </p:cNvPr>
          <p:cNvGrpSpPr/>
          <p:nvPr/>
        </p:nvGrpSpPr>
        <p:grpSpPr>
          <a:xfrm>
            <a:off x="1984148" y="2312871"/>
            <a:ext cx="738187" cy="449263"/>
            <a:chOff x="1970088" y="2327275"/>
            <a:chExt cx="738187" cy="449263"/>
          </a:xfrm>
        </p:grpSpPr>
        <p:sp>
          <p:nvSpPr>
            <p:cNvPr id="45092" name="Line 10">
              <a:extLst>
                <a:ext uri="{FF2B5EF4-FFF2-40B4-BE49-F238E27FC236}">
                  <a16:creationId xmlns:a16="http://schemas.microsoft.com/office/drawing/2014/main" id="{5BCEF12E-A746-0B0B-2A91-AC5ADFE38C5B}"/>
                </a:ext>
              </a:extLst>
            </p:cNvPr>
            <p:cNvSpPr>
              <a:spLocks noChangeShapeType="1"/>
            </p:cNvSpPr>
            <p:nvPr/>
          </p:nvSpPr>
          <p:spPr bwMode="auto">
            <a:xfrm rot="20366637">
              <a:off x="1979613" y="2327275"/>
              <a:ext cx="673100" cy="228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45093" name="Line 11">
              <a:extLst>
                <a:ext uri="{FF2B5EF4-FFF2-40B4-BE49-F238E27FC236}">
                  <a16:creationId xmlns:a16="http://schemas.microsoft.com/office/drawing/2014/main" id="{F2F99414-4E2C-6F00-1C9D-4DE5F5E54FFE}"/>
                </a:ext>
              </a:extLst>
            </p:cNvPr>
            <p:cNvSpPr>
              <a:spLocks noChangeShapeType="1"/>
            </p:cNvSpPr>
            <p:nvPr/>
          </p:nvSpPr>
          <p:spPr bwMode="auto">
            <a:xfrm>
              <a:off x="1970088" y="2471738"/>
              <a:ext cx="609600" cy="304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45094" name="Line 12">
              <a:extLst>
                <a:ext uri="{FF2B5EF4-FFF2-40B4-BE49-F238E27FC236}">
                  <a16:creationId xmlns:a16="http://schemas.microsoft.com/office/drawing/2014/main" id="{14D261BC-30A1-0804-88A4-768D813B5FD3}"/>
                </a:ext>
              </a:extLst>
            </p:cNvPr>
            <p:cNvSpPr>
              <a:spLocks noChangeShapeType="1"/>
            </p:cNvSpPr>
            <p:nvPr/>
          </p:nvSpPr>
          <p:spPr bwMode="auto">
            <a:xfrm flipV="1">
              <a:off x="2589213" y="2430463"/>
              <a:ext cx="119062" cy="314325"/>
            </a:xfrm>
            <a:prstGeom prst="line">
              <a:avLst/>
            </a:prstGeom>
            <a:noFill/>
            <a:ln w="38100">
              <a:solidFill>
                <a:schemeClr val="accent2"/>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graphicFrame>
          <p:nvGraphicFramePr>
            <p:cNvPr id="45097" name="Object 15">
              <a:extLst>
                <a:ext uri="{FF2B5EF4-FFF2-40B4-BE49-F238E27FC236}">
                  <a16:creationId xmlns:a16="http://schemas.microsoft.com/office/drawing/2014/main" id="{2583468B-A2A8-9233-59AD-6E2195E640A1}"/>
                </a:ext>
              </a:extLst>
            </p:cNvPr>
            <p:cNvGraphicFramePr>
              <a:graphicFrameLocks noChangeAspect="1"/>
            </p:cNvGraphicFramePr>
            <p:nvPr>
              <p:extLst>
                <p:ext uri="{D42A27DB-BD31-4B8C-83A1-F6EECF244321}">
                  <p14:modId xmlns:p14="http://schemas.microsoft.com/office/powerpoint/2010/main" val="3019595465"/>
                </p:ext>
              </p:extLst>
            </p:nvPr>
          </p:nvGraphicFramePr>
          <p:xfrm>
            <a:off x="2314575" y="2386013"/>
            <a:ext cx="357187" cy="322263"/>
          </p:xfrm>
          <a:graphic>
            <a:graphicData uri="http://schemas.openxmlformats.org/presentationml/2006/ole">
              <mc:AlternateContent xmlns:mc="http://schemas.openxmlformats.org/markup-compatibility/2006">
                <mc:Choice xmlns:v="urn:schemas-microsoft-com:vml" Requires="v">
                  <p:oleObj spid="_x0000_s9436" name="Equation" r:id="rId9" imgW="274248" imgH="243766" progId="Equation.3">
                    <p:embed/>
                  </p:oleObj>
                </mc:Choice>
                <mc:Fallback>
                  <p:oleObj name="Equation" r:id="rId9" imgW="274248" imgH="243766" progId="Equation.3">
                    <p:embed/>
                    <p:pic>
                      <p:nvPicPr>
                        <p:cNvPr id="45097" name="Object 15">
                          <a:extLst>
                            <a:ext uri="{FF2B5EF4-FFF2-40B4-BE49-F238E27FC236}">
                              <a16:creationId xmlns:a16="http://schemas.microsoft.com/office/drawing/2014/main" id="{2583468B-A2A8-9233-59AD-6E2195E640A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14575" y="2386013"/>
                          <a:ext cx="357187" cy="32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3617" name="Object 17">
            <a:extLst>
              <a:ext uri="{FF2B5EF4-FFF2-40B4-BE49-F238E27FC236}">
                <a16:creationId xmlns:a16="http://schemas.microsoft.com/office/drawing/2014/main" id="{99E08472-D830-6B70-6129-6D108BFEDABF}"/>
              </a:ext>
            </a:extLst>
          </p:cNvPr>
          <p:cNvGraphicFramePr>
            <a:graphicFrameLocks noChangeAspect="1"/>
          </p:cNvGraphicFramePr>
          <p:nvPr>
            <p:extLst>
              <p:ext uri="{D42A27DB-BD31-4B8C-83A1-F6EECF244321}">
                <p14:modId xmlns:p14="http://schemas.microsoft.com/office/powerpoint/2010/main" val="665032756"/>
              </p:ext>
            </p:extLst>
          </p:nvPr>
        </p:nvGraphicFramePr>
        <p:xfrm>
          <a:off x="4237038" y="2524125"/>
          <a:ext cx="3948112" cy="909638"/>
        </p:xfrm>
        <a:graphic>
          <a:graphicData uri="http://schemas.openxmlformats.org/presentationml/2006/ole">
            <mc:AlternateContent xmlns:mc="http://schemas.openxmlformats.org/markup-compatibility/2006">
              <mc:Choice xmlns:v="urn:schemas-microsoft-com:vml" Requires="v">
                <p:oleObj spid="_x0000_s9437" name="Equation" r:id="rId11" imgW="1714320" imgH="393480" progId="Equation.DSMT4">
                  <p:embed/>
                </p:oleObj>
              </mc:Choice>
              <mc:Fallback>
                <p:oleObj name="Equation" r:id="rId11" imgW="1714320" imgH="393480" progId="Equation.DSMT4">
                  <p:embed/>
                  <p:pic>
                    <p:nvPicPr>
                      <p:cNvPr id="153617" name="Object 17">
                        <a:extLst>
                          <a:ext uri="{FF2B5EF4-FFF2-40B4-BE49-F238E27FC236}">
                            <a16:creationId xmlns:a16="http://schemas.microsoft.com/office/drawing/2014/main" id="{99E08472-D830-6B70-6129-6D108BFEDABF}"/>
                          </a:ext>
                        </a:extLst>
                      </p:cNvPr>
                      <p:cNvPicPr>
                        <a:picLocks noChangeAspect="1" noChangeArrowheads="1"/>
                      </p:cNvPicPr>
                      <p:nvPr/>
                    </p:nvPicPr>
                    <p:blipFill>
                      <a:blip r:embed="rId12"/>
                      <a:srcRect/>
                      <a:stretch>
                        <a:fillRect/>
                      </a:stretch>
                    </p:blipFill>
                    <p:spPr bwMode="auto">
                      <a:xfrm>
                        <a:off x="4237038" y="2524125"/>
                        <a:ext cx="3948112" cy="909638"/>
                      </a:xfrm>
                      <a:prstGeom prst="rect">
                        <a:avLst/>
                      </a:prstGeom>
                      <a:noFill/>
                      <a:ln>
                        <a:noFill/>
                      </a:ln>
                      <a:effectLst/>
                      <a:extLst/>
                    </p:spPr>
                  </p:pic>
                </p:oleObj>
              </mc:Fallback>
            </mc:AlternateContent>
          </a:graphicData>
        </a:graphic>
      </p:graphicFrame>
      <p:sp>
        <p:nvSpPr>
          <p:cNvPr id="153618" name="Freeform 18">
            <a:extLst>
              <a:ext uri="{FF2B5EF4-FFF2-40B4-BE49-F238E27FC236}">
                <a16:creationId xmlns:a16="http://schemas.microsoft.com/office/drawing/2014/main" id="{9EBD2BCE-B572-F3AB-753B-2E5827685FAB}"/>
              </a:ext>
            </a:extLst>
          </p:cNvPr>
          <p:cNvSpPr>
            <a:spLocks/>
          </p:cNvSpPr>
          <p:nvPr/>
        </p:nvSpPr>
        <p:spPr bwMode="auto">
          <a:xfrm flipV="1">
            <a:off x="5114243" y="4557440"/>
            <a:ext cx="3910013" cy="2514600"/>
          </a:xfrm>
          <a:custGeom>
            <a:avLst/>
            <a:gdLst>
              <a:gd name="T0" fmla="*/ 2147483647 w 3568"/>
              <a:gd name="T1" fmla="*/ 2147483647 h 2676"/>
              <a:gd name="T2" fmla="*/ 2147483647 w 3568"/>
              <a:gd name="T3" fmla="*/ 2147483647 h 2676"/>
              <a:gd name="T4" fmla="*/ 2147483647 w 3568"/>
              <a:gd name="T5" fmla="*/ 2147483647 h 2676"/>
              <a:gd name="T6" fmla="*/ 0 60000 65536"/>
              <a:gd name="T7" fmla="*/ 0 60000 65536"/>
              <a:gd name="T8" fmla="*/ 0 60000 65536"/>
              <a:gd name="T9" fmla="*/ 0 w 3568"/>
              <a:gd name="T10" fmla="*/ 0 h 2676"/>
              <a:gd name="T11" fmla="*/ 3568 w 3568"/>
              <a:gd name="T12" fmla="*/ 2676 h 2676"/>
            </a:gdLst>
            <a:ahLst/>
            <a:cxnLst>
              <a:cxn ang="T6">
                <a:pos x="T0" y="T1"/>
              </a:cxn>
              <a:cxn ang="T7">
                <a:pos x="T2" y="T3"/>
              </a:cxn>
              <a:cxn ang="T8">
                <a:pos x="T4" y="T5"/>
              </a:cxn>
            </a:cxnLst>
            <a:rect l="T9" t="T10" r="T11" b="T12"/>
            <a:pathLst>
              <a:path w="3568" h="2676">
                <a:moveTo>
                  <a:pt x="1427" y="2676"/>
                </a:moveTo>
                <a:cubicBezTo>
                  <a:pt x="162" y="2335"/>
                  <a:pt x="0" y="1752"/>
                  <a:pt x="1784" y="876"/>
                </a:cubicBezTo>
                <a:cubicBezTo>
                  <a:pt x="3568" y="0"/>
                  <a:pt x="2562" y="2660"/>
                  <a:pt x="1443" y="2660"/>
                </a:cubicBezTo>
              </a:path>
            </a:pathLst>
          </a:custGeom>
          <a:noFill/>
          <a:ln w="539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dirty="0">
              <a:latin typeface="黑体" panose="02010609060101010101" pitchFamily="49" charset="-122"/>
              <a:ea typeface="黑体" panose="02010609060101010101" pitchFamily="49" charset="-122"/>
            </a:endParaRPr>
          </a:p>
        </p:txBody>
      </p:sp>
      <p:grpSp>
        <p:nvGrpSpPr>
          <p:cNvPr id="3" name="Group 19">
            <a:extLst>
              <a:ext uri="{FF2B5EF4-FFF2-40B4-BE49-F238E27FC236}">
                <a16:creationId xmlns:a16="http://schemas.microsoft.com/office/drawing/2014/main" id="{216378A0-BCA7-ED0B-E55D-E4792E6820EA}"/>
              </a:ext>
            </a:extLst>
          </p:cNvPr>
          <p:cNvGrpSpPr>
            <a:grpSpLocks/>
          </p:cNvGrpSpPr>
          <p:nvPr/>
        </p:nvGrpSpPr>
        <p:grpSpPr bwMode="auto">
          <a:xfrm>
            <a:off x="6002450" y="5047978"/>
            <a:ext cx="533400" cy="693737"/>
            <a:chOff x="3360" y="2832"/>
            <a:chExt cx="336" cy="437"/>
          </a:xfrm>
        </p:grpSpPr>
        <p:sp>
          <p:nvSpPr>
            <p:cNvPr id="45086" name="Oval 20">
              <a:extLst>
                <a:ext uri="{FF2B5EF4-FFF2-40B4-BE49-F238E27FC236}">
                  <a16:creationId xmlns:a16="http://schemas.microsoft.com/office/drawing/2014/main" id="{F8FEF013-249B-1FAE-01B4-DA66A832E53B}"/>
                </a:ext>
              </a:extLst>
            </p:cNvPr>
            <p:cNvSpPr>
              <a:spLocks noChangeArrowheads="1"/>
            </p:cNvSpPr>
            <p:nvPr/>
          </p:nvSpPr>
          <p:spPr bwMode="auto">
            <a:xfrm>
              <a:off x="3536" y="3120"/>
              <a:ext cx="160" cy="149"/>
            </a:xfrm>
            <a:prstGeom prst="ellipse">
              <a:avLst/>
            </a:prstGeom>
            <a:solidFill>
              <a:srgbClr val="FF3300"/>
            </a:solidFill>
            <a:ln w="101600">
              <a:solidFill>
                <a:srgbClr val="6699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黑体" panose="02010609060101010101" pitchFamily="49" charset="-122"/>
                <a:ea typeface="黑体" panose="02010609060101010101" pitchFamily="49" charset="-122"/>
              </a:endParaRPr>
            </a:p>
          </p:txBody>
        </p:sp>
        <p:graphicFrame>
          <p:nvGraphicFramePr>
            <p:cNvPr id="45087" name="Object 21">
              <a:extLst>
                <a:ext uri="{FF2B5EF4-FFF2-40B4-BE49-F238E27FC236}">
                  <a16:creationId xmlns:a16="http://schemas.microsoft.com/office/drawing/2014/main" id="{4AC7F298-B5D3-6C5F-071D-F38FBC98E104}"/>
                </a:ext>
              </a:extLst>
            </p:cNvPr>
            <p:cNvGraphicFramePr>
              <a:graphicFrameLocks noChangeAspect="1"/>
            </p:cNvGraphicFramePr>
            <p:nvPr/>
          </p:nvGraphicFramePr>
          <p:xfrm>
            <a:off x="3360" y="2832"/>
            <a:ext cx="236" cy="288"/>
          </p:xfrm>
          <a:graphic>
            <a:graphicData uri="http://schemas.openxmlformats.org/presentationml/2006/ole">
              <mc:AlternateContent xmlns:mc="http://schemas.openxmlformats.org/markup-compatibility/2006">
                <mc:Choice xmlns:v="urn:schemas-microsoft-com:vml" Requires="v">
                  <p:oleObj spid="_x0000_s9438" name="公式" r:id="rId13" imgW="121920" imgH="160052" progId="Equation.3">
                    <p:embed/>
                  </p:oleObj>
                </mc:Choice>
                <mc:Fallback>
                  <p:oleObj name="公式" r:id="rId13" imgW="121920" imgH="160052" progId="Equation.3">
                    <p:embed/>
                    <p:pic>
                      <p:nvPicPr>
                        <p:cNvPr id="45087" name="Object 21">
                          <a:extLst>
                            <a:ext uri="{FF2B5EF4-FFF2-40B4-BE49-F238E27FC236}">
                              <a16:creationId xmlns:a16="http://schemas.microsoft.com/office/drawing/2014/main" id="{4AC7F298-B5D3-6C5F-071D-F38FBC98E10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60" y="2832"/>
                          <a:ext cx="2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22" name="Line 22">
            <a:extLst>
              <a:ext uri="{FF2B5EF4-FFF2-40B4-BE49-F238E27FC236}">
                <a16:creationId xmlns:a16="http://schemas.microsoft.com/office/drawing/2014/main" id="{660F6344-93E8-7F22-F4BE-0DC96471FB56}"/>
              </a:ext>
            </a:extLst>
          </p:cNvPr>
          <p:cNvSpPr>
            <a:spLocks noChangeShapeType="1"/>
          </p:cNvSpPr>
          <p:nvPr/>
        </p:nvSpPr>
        <p:spPr bwMode="auto">
          <a:xfrm flipV="1">
            <a:off x="6512038" y="5046390"/>
            <a:ext cx="1114425" cy="542925"/>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53623" name="Line 23">
            <a:extLst>
              <a:ext uri="{FF2B5EF4-FFF2-40B4-BE49-F238E27FC236}">
                <a16:creationId xmlns:a16="http://schemas.microsoft.com/office/drawing/2014/main" id="{72B84F3B-220A-3824-FD80-687595DB36DA}"/>
              </a:ext>
            </a:extLst>
          </p:cNvPr>
          <p:cNvSpPr>
            <a:spLocks noChangeShapeType="1"/>
          </p:cNvSpPr>
          <p:nvPr/>
        </p:nvSpPr>
        <p:spPr bwMode="auto">
          <a:xfrm flipV="1">
            <a:off x="6562838" y="5292453"/>
            <a:ext cx="1268412" cy="29686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grpSp>
        <p:nvGrpSpPr>
          <p:cNvPr id="5" name="Group 27">
            <a:extLst>
              <a:ext uri="{FF2B5EF4-FFF2-40B4-BE49-F238E27FC236}">
                <a16:creationId xmlns:a16="http://schemas.microsoft.com/office/drawing/2014/main" id="{89D54F74-12FF-C896-47A1-80EA6F23848C}"/>
              </a:ext>
            </a:extLst>
          </p:cNvPr>
          <p:cNvGrpSpPr>
            <a:grpSpLocks/>
          </p:cNvGrpSpPr>
          <p:nvPr/>
        </p:nvGrpSpPr>
        <p:grpSpPr bwMode="auto">
          <a:xfrm>
            <a:off x="7755050" y="4578078"/>
            <a:ext cx="641350" cy="762000"/>
            <a:chOff x="5040" y="2531"/>
            <a:chExt cx="404" cy="480"/>
          </a:xfrm>
        </p:grpSpPr>
        <p:sp>
          <p:nvSpPr>
            <p:cNvPr id="45082" name="Line 28">
              <a:extLst>
                <a:ext uri="{FF2B5EF4-FFF2-40B4-BE49-F238E27FC236}">
                  <a16:creationId xmlns:a16="http://schemas.microsoft.com/office/drawing/2014/main" id="{4331C238-1EB4-8848-3766-62D6DC98A964}"/>
                </a:ext>
              </a:extLst>
            </p:cNvPr>
            <p:cNvSpPr>
              <a:spLocks noChangeShapeType="1"/>
            </p:cNvSpPr>
            <p:nvPr/>
          </p:nvSpPr>
          <p:spPr bwMode="auto">
            <a:xfrm flipH="1" flipV="1">
              <a:off x="5040" y="2592"/>
              <a:ext cx="80" cy="419"/>
            </a:xfrm>
            <a:prstGeom prst="line">
              <a:avLst/>
            </a:prstGeom>
            <a:noFill/>
            <a:ln w="38100">
              <a:solidFill>
                <a:srgbClr val="3333FF"/>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graphicFrame>
          <p:nvGraphicFramePr>
            <p:cNvPr id="45083" name="Object 29">
              <a:extLst>
                <a:ext uri="{FF2B5EF4-FFF2-40B4-BE49-F238E27FC236}">
                  <a16:creationId xmlns:a16="http://schemas.microsoft.com/office/drawing/2014/main" id="{5A5D984B-4F41-D999-FAF3-766723CAAF6F}"/>
                </a:ext>
              </a:extLst>
            </p:cNvPr>
            <p:cNvGraphicFramePr>
              <a:graphicFrameLocks noChangeAspect="1"/>
            </p:cNvGraphicFramePr>
            <p:nvPr/>
          </p:nvGraphicFramePr>
          <p:xfrm>
            <a:off x="5220" y="2531"/>
            <a:ext cx="224" cy="263"/>
          </p:xfrm>
          <a:graphic>
            <a:graphicData uri="http://schemas.openxmlformats.org/presentationml/2006/ole">
              <mc:AlternateContent xmlns:mc="http://schemas.openxmlformats.org/markup-compatibility/2006">
                <mc:Choice xmlns:v="urn:schemas-microsoft-com:vml" Requires="v">
                  <p:oleObj spid="_x0000_s9439" name="公式" r:id="rId15" imgW="144870" imgH="182754" progId="Equation.3">
                    <p:embed/>
                  </p:oleObj>
                </mc:Choice>
                <mc:Fallback>
                  <p:oleObj name="公式" r:id="rId15" imgW="144870" imgH="182754" progId="Equation.3">
                    <p:embed/>
                    <p:pic>
                      <p:nvPicPr>
                        <p:cNvPr id="45083" name="Object 29">
                          <a:extLst>
                            <a:ext uri="{FF2B5EF4-FFF2-40B4-BE49-F238E27FC236}">
                              <a16:creationId xmlns:a16="http://schemas.microsoft.com/office/drawing/2014/main" id="{5A5D984B-4F41-D999-FAF3-766723CAAF6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220" y="2531"/>
                          <a:ext cx="224"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3630" name="Line 30">
            <a:extLst>
              <a:ext uri="{FF2B5EF4-FFF2-40B4-BE49-F238E27FC236}">
                <a16:creationId xmlns:a16="http://schemas.microsoft.com/office/drawing/2014/main" id="{91C35989-C442-D4A3-BBDE-577567E5F049}"/>
              </a:ext>
            </a:extLst>
          </p:cNvPr>
          <p:cNvSpPr>
            <a:spLocks noChangeShapeType="1"/>
          </p:cNvSpPr>
          <p:nvPr/>
        </p:nvSpPr>
        <p:spPr bwMode="auto">
          <a:xfrm flipH="1" flipV="1">
            <a:off x="7626463" y="5046390"/>
            <a:ext cx="217487" cy="223838"/>
          </a:xfrm>
          <a:prstGeom prst="line">
            <a:avLst/>
          </a:prstGeom>
          <a:noFill/>
          <a:ln w="50800">
            <a:solidFill>
              <a:srgbClr val="FF0000"/>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latin typeface="黑体" panose="02010609060101010101" pitchFamily="49" charset="-122"/>
              <a:ea typeface="黑体" panose="02010609060101010101" pitchFamily="49" charset="-122"/>
            </a:endParaRPr>
          </a:p>
        </p:txBody>
      </p:sp>
      <p:graphicFrame>
        <p:nvGraphicFramePr>
          <p:cNvPr id="153631" name="Object 31">
            <a:extLst>
              <a:ext uri="{FF2B5EF4-FFF2-40B4-BE49-F238E27FC236}">
                <a16:creationId xmlns:a16="http://schemas.microsoft.com/office/drawing/2014/main" id="{B9776F68-8402-56E8-5888-F3D267045F50}"/>
              </a:ext>
            </a:extLst>
          </p:cNvPr>
          <p:cNvGraphicFramePr>
            <a:graphicFrameLocks noChangeAspect="1"/>
          </p:cNvGraphicFramePr>
          <p:nvPr>
            <p:extLst>
              <p:ext uri="{D42A27DB-BD31-4B8C-83A1-F6EECF244321}">
                <p14:modId xmlns:p14="http://schemas.microsoft.com/office/powerpoint/2010/main" val="2873397377"/>
              </p:ext>
            </p:extLst>
          </p:nvPr>
        </p:nvGraphicFramePr>
        <p:xfrm>
          <a:off x="876208" y="4399382"/>
          <a:ext cx="2463800" cy="468313"/>
        </p:xfrm>
        <a:graphic>
          <a:graphicData uri="http://schemas.openxmlformats.org/presentationml/2006/ole">
            <mc:AlternateContent xmlns:mc="http://schemas.openxmlformats.org/markup-compatibility/2006">
              <mc:Choice xmlns:v="urn:schemas-microsoft-com:vml" Requires="v">
                <p:oleObj spid="_x0000_s9440" name="Equation" r:id="rId17" imgW="1079280" imgH="203040" progId="Equation.DSMT4">
                  <p:embed/>
                </p:oleObj>
              </mc:Choice>
              <mc:Fallback>
                <p:oleObj name="Equation" r:id="rId17" imgW="1079280" imgH="203040" progId="Equation.DSMT4">
                  <p:embed/>
                  <p:pic>
                    <p:nvPicPr>
                      <p:cNvPr id="153631" name="Object 31">
                        <a:extLst>
                          <a:ext uri="{FF2B5EF4-FFF2-40B4-BE49-F238E27FC236}">
                            <a16:creationId xmlns:a16="http://schemas.microsoft.com/office/drawing/2014/main" id="{B9776F68-8402-56E8-5888-F3D267045F50}"/>
                          </a:ext>
                        </a:extLst>
                      </p:cNvPr>
                      <p:cNvPicPr>
                        <a:picLocks noChangeAspect="1" noChangeArrowheads="1"/>
                      </p:cNvPicPr>
                      <p:nvPr/>
                    </p:nvPicPr>
                    <p:blipFill>
                      <a:blip r:embed="rId18"/>
                      <a:srcRect/>
                      <a:stretch>
                        <a:fillRect/>
                      </a:stretch>
                    </p:blipFill>
                    <p:spPr bwMode="auto">
                      <a:xfrm>
                        <a:off x="876208" y="4399382"/>
                        <a:ext cx="24638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2" name="Object 32">
            <a:extLst>
              <a:ext uri="{FF2B5EF4-FFF2-40B4-BE49-F238E27FC236}">
                <a16:creationId xmlns:a16="http://schemas.microsoft.com/office/drawing/2014/main" id="{D5D4CB4D-9EFF-7CE0-F804-4ECDB19B834C}"/>
              </a:ext>
            </a:extLst>
          </p:cNvPr>
          <p:cNvGraphicFramePr>
            <a:graphicFrameLocks noChangeAspect="1"/>
          </p:cNvGraphicFramePr>
          <p:nvPr>
            <p:extLst>
              <p:ext uri="{D42A27DB-BD31-4B8C-83A1-F6EECF244321}">
                <p14:modId xmlns:p14="http://schemas.microsoft.com/office/powerpoint/2010/main" val="3972521365"/>
              </p:ext>
            </p:extLst>
          </p:nvPr>
        </p:nvGraphicFramePr>
        <p:xfrm>
          <a:off x="960438" y="5197475"/>
          <a:ext cx="4278312" cy="984250"/>
        </p:xfrm>
        <a:graphic>
          <a:graphicData uri="http://schemas.openxmlformats.org/presentationml/2006/ole">
            <mc:AlternateContent xmlns:mc="http://schemas.openxmlformats.org/markup-compatibility/2006">
              <mc:Choice xmlns:v="urn:schemas-microsoft-com:vml" Requires="v">
                <p:oleObj spid="_x0000_s9441" name="Equation" r:id="rId19" imgW="1714320" imgH="393480" progId="Equation.DSMT4">
                  <p:embed/>
                </p:oleObj>
              </mc:Choice>
              <mc:Fallback>
                <p:oleObj name="Equation" r:id="rId19" imgW="1714320" imgH="393480" progId="Equation.DSMT4">
                  <p:embed/>
                  <p:pic>
                    <p:nvPicPr>
                      <p:cNvPr id="153632" name="Object 32">
                        <a:extLst>
                          <a:ext uri="{FF2B5EF4-FFF2-40B4-BE49-F238E27FC236}">
                            <a16:creationId xmlns:a16="http://schemas.microsoft.com/office/drawing/2014/main" id="{D5D4CB4D-9EFF-7CE0-F804-4ECDB19B834C}"/>
                          </a:ext>
                        </a:extLst>
                      </p:cNvPr>
                      <p:cNvPicPr>
                        <a:picLocks noChangeAspect="1" noChangeArrowheads="1"/>
                      </p:cNvPicPr>
                      <p:nvPr/>
                    </p:nvPicPr>
                    <p:blipFill>
                      <a:blip r:embed="rId20"/>
                      <a:srcRect/>
                      <a:stretch>
                        <a:fillRect/>
                      </a:stretch>
                    </p:blipFill>
                    <p:spPr bwMode="auto">
                      <a:xfrm>
                        <a:off x="960438" y="5197475"/>
                        <a:ext cx="4278312" cy="984250"/>
                      </a:xfrm>
                      <a:prstGeom prst="rect">
                        <a:avLst/>
                      </a:prstGeom>
                      <a:noFill/>
                      <a:ln>
                        <a:noFill/>
                      </a:ln>
                      <a:effectLst/>
                      <a:extLst/>
                    </p:spPr>
                  </p:pic>
                </p:oleObj>
              </mc:Fallback>
            </mc:AlternateContent>
          </a:graphicData>
        </a:graphic>
      </p:graphicFrame>
      <p:grpSp>
        <p:nvGrpSpPr>
          <p:cNvPr id="6" name="Group 33">
            <a:extLst>
              <a:ext uri="{FF2B5EF4-FFF2-40B4-BE49-F238E27FC236}">
                <a16:creationId xmlns:a16="http://schemas.microsoft.com/office/drawing/2014/main" id="{E7EBC75F-0C24-8D3C-F28B-5140DD3B1B3D}"/>
              </a:ext>
            </a:extLst>
          </p:cNvPr>
          <p:cNvGrpSpPr>
            <a:grpSpLocks/>
          </p:cNvGrpSpPr>
          <p:nvPr/>
        </p:nvGrpSpPr>
        <p:grpSpPr bwMode="auto">
          <a:xfrm>
            <a:off x="7983650" y="5365478"/>
            <a:ext cx="838200" cy="609600"/>
            <a:chOff x="4464" y="3936"/>
            <a:chExt cx="528" cy="384"/>
          </a:xfrm>
        </p:grpSpPr>
        <p:sp>
          <p:nvSpPr>
            <p:cNvPr id="45080" name="AutoShape 34">
              <a:extLst>
                <a:ext uri="{FF2B5EF4-FFF2-40B4-BE49-F238E27FC236}">
                  <a16:creationId xmlns:a16="http://schemas.microsoft.com/office/drawing/2014/main" id="{97064723-5319-9304-6A32-250378344809}"/>
                </a:ext>
              </a:extLst>
            </p:cNvPr>
            <p:cNvSpPr>
              <a:spLocks noChangeArrowheads="1"/>
            </p:cNvSpPr>
            <p:nvPr/>
          </p:nvSpPr>
          <p:spPr bwMode="auto">
            <a:xfrm>
              <a:off x="4464" y="3936"/>
              <a:ext cx="528" cy="384"/>
            </a:xfrm>
            <a:prstGeom prst="wedgeEllipseCallout">
              <a:avLst>
                <a:gd name="adj1" fmla="val -154356"/>
                <a:gd name="adj2" fmla="val -41407"/>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800" b="1">
                <a:latin typeface="黑体" panose="02010609060101010101" pitchFamily="49" charset="-122"/>
                <a:ea typeface="黑体" panose="02010609060101010101" pitchFamily="49" charset="-122"/>
              </a:endParaRPr>
            </a:p>
          </p:txBody>
        </p:sp>
        <p:graphicFrame>
          <p:nvGraphicFramePr>
            <p:cNvPr id="45081" name="Object 35">
              <a:extLst>
                <a:ext uri="{FF2B5EF4-FFF2-40B4-BE49-F238E27FC236}">
                  <a16:creationId xmlns:a16="http://schemas.microsoft.com/office/drawing/2014/main" id="{67E7A42A-5B6D-3F5E-411A-D5A7D9B92C8E}"/>
                </a:ext>
              </a:extLst>
            </p:cNvPr>
            <p:cNvGraphicFramePr>
              <a:graphicFrameLocks noChangeAspect="1"/>
            </p:cNvGraphicFramePr>
            <p:nvPr/>
          </p:nvGraphicFramePr>
          <p:xfrm>
            <a:off x="4464" y="3960"/>
            <a:ext cx="449" cy="360"/>
          </p:xfrm>
          <a:graphic>
            <a:graphicData uri="http://schemas.openxmlformats.org/presentationml/2006/ole">
              <mc:AlternateContent xmlns:mc="http://schemas.openxmlformats.org/markup-compatibility/2006">
                <mc:Choice xmlns:v="urn:schemas-microsoft-com:vml" Requires="v">
                  <p:oleObj spid="_x0000_s9442" name="Equation" r:id="rId21" imgW="274248" imgH="243766" progId="Equation.3">
                    <p:embed/>
                  </p:oleObj>
                </mc:Choice>
                <mc:Fallback>
                  <p:oleObj name="Equation" r:id="rId21" imgW="274248" imgH="243766" progId="Equation.3">
                    <p:embed/>
                    <p:pic>
                      <p:nvPicPr>
                        <p:cNvPr id="45081" name="Object 35">
                          <a:extLst>
                            <a:ext uri="{FF2B5EF4-FFF2-40B4-BE49-F238E27FC236}">
                              <a16:creationId xmlns:a16="http://schemas.microsoft.com/office/drawing/2014/main" id="{67E7A42A-5B6D-3F5E-411A-D5A7D9B92C8E}"/>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464" y="3960"/>
                          <a:ext cx="449" cy="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7" name="Group 36">
            <a:extLst>
              <a:ext uri="{FF2B5EF4-FFF2-40B4-BE49-F238E27FC236}">
                <a16:creationId xmlns:a16="http://schemas.microsoft.com/office/drawing/2014/main" id="{EF435686-8AE4-E7FB-1F79-D71D421812EA}"/>
              </a:ext>
            </a:extLst>
          </p:cNvPr>
          <p:cNvGrpSpPr>
            <a:grpSpLocks/>
          </p:cNvGrpSpPr>
          <p:nvPr/>
        </p:nvGrpSpPr>
        <p:grpSpPr bwMode="auto">
          <a:xfrm>
            <a:off x="7145450" y="3989115"/>
            <a:ext cx="838200" cy="582613"/>
            <a:chOff x="4224" y="2016"/>
            <a:chExt cx="528" cy="367"/>
          </a:xfrm>
        </p:grpSpPr>
        <p:graphicFrame>
          <p:nvGraphicFramePr>
            <p:cNvPr id="45078" name="Object 37">
              <a:extLst>
                <a:ext uri="{FF2B5EF4-FFF2-40B4-BE49-F238E27FC236}">
                  <a16:creationId xmlns:a16="http://schemas.microsoft.com/office/drawing/2014/main" id="{D88F6144-1AE6-5DB4-7AFB-7C988C9569B2}"/>
                </a:ext>
              </a:extLst>
            </p:cNvPr>
            <p:cNvGraphicFramePr>
              <a:graphicFrameLocks noChangeAspect="1"/>
            </p:cNvGraphicFramePr>
            <p:nvPr/>
          </p:nvGraphicFramePr>
          <p:xfrm>
            <a:off x="4342" y="2040"/>
            <a:ext cx="331" cy="310"/>
          </p:xfrm>
          <a:graphic>
            <a:graphicData uri="http://schemas.openxmlformats.org/presentationml/2006/ole">
              <mc:AlternateContent xmlns:mc="http://schemas.openxmlformats.org/markup-compatibility/2006">
                <mc:Choice xmlns:v="urn:schemas-microsoft-com:vml" Requires="v">
                  <p:oleObj spid="_x0000_s9443" name="Equation" r:id="rId23" imgW="236094" imgH="236104" progId="Equation.3">
                    <p:embed/>
                  </p:oleObj>
                </mc:Choice>
                <mc:Fallback>
                  <p:oleObj name="Equation" r:id="rId23" imgW="236094" imgH="236104" progId="Equation.3">
                    <p:embed/>
                    <p:pic>
                      <p:nvPicPr>
                        <p:cNvPr id="45078" name="Object 37">
                          <a:extLst>
                            <a:ext uri="{FF2B5EF4-FFF2-40B4-BE49-F238E27FC236}">
                              <a16:creationId xmlns:a16="http://schemas.microsoft.com/office/drawing/2014/main" id="{D88F6144-1AE6-5DB4-7AFB-7C988C9569B2}"/>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42" y="2040"/>
                          <a:ext cx="331"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5079" name="AutoShape 38">
              <a:extLst>
                <a:ext uri="{FF2B5EF4-FFF2-40B4-BE49-F238E27FC236}">
                  <a16:creationId xmlns:a16="http://schemas.microsoft.com/office/drawing/2014/main" id="{E97E6F22-19FC-8A7C-B65A-EA7635F20337}"/>
                </a:ext>
              </a:extLst>
            </p:cNvPr>
            <p:cNvSpPr>
              <a:spLocks noChangeArrowheads="1"/>
            </p:cNvSpPr>
            <p:nvPr/>
          </p:nvSpPr>
          <p:spPr bwMode="auto">
            <a:xfrm>
              <a:off x="4224" y="2016"/>
              <a:ext cx="528" cy="367"/>
            </a:xfrm>
            <a:prstGeom prst="wedgeEllipseCallout">
              <a:avLst>
                <a:gd name="adj1" fmla="val 6819"/>
                <a:gd name="adj2" fmla="val 123023"/>
              </a:avLst>
            </a:prstGeom>
            <a:noFill/>
            <a:ln w="1905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kumimoji="1" lang="zh-CN" altLang="zh-CN" sz="2800" b="1">
                <a:latin typeface="黑体" panose="02010609060101010101" pitchFamily="49" charset="-122"/>
                <a:ea typeface="黑体" panose="02010609060101010101" pitchFamily="49" charset="-122"/>
              </a:endParaRPr>
            </a:p>
          </p:txBody>
        </p:sp>
      </p:grpSp>
      <p:sp>
        <p:nvSpPr>
          <p:cNvPr id="153639" name="Rectangle 39">
            <a:extLst>
              <a:ext uri="{FF2B5EF4-FFF2-40B4-BE49-F238E27FC236}">
                <a16:creationId xmlns:a16="http://schemas.microsoft.com/office/drawing/2014/main" id="{E2707630-3F38-8835-69D5-B227CD98831C}"/>
              </a:ext>
            </a:extLst>
          </p:cNvPr>
          <p:cNvSpPr>
            <a:spLocks noChangeArrowheads="1"/>
          </p:cNvSpPr>
          <p:nvPr/>
        </p:nvSpPr>
        <p:spPr bwMode="auto">
          <a:xfrm>
            <a:off x="7221650" y="5360715"/>
            <a:ext cx="36580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i="1">
                <a:solidFill>
                  <a:srgbClr val="3333FF"/>
                </a:solidFill>
                <a:latin typeface="黑体" panose="02010609060101010101" pitchFamily="49" charset="-122"/>
                <a:ea typeface="黑体" panose="02010609060101010101" pitchFamily="49" charset="-122"/>
              </a:rPr>
              <a:t>r</a:t>
            </a:r>
          </a:p>
        </p:txBody>
      </p:sp>
      <p:graphicFrame>
        <p:nvGraphicFramePr>
          <p:cNvPr id="28714" name="Object 42">
            <a:extLst>
              <a:ext uri="{FF2B5EF4-FFF2-40B4-BE49-F238E27FC236}">
                <a16:creationId xmlns:a16="http://schemas.microsoft.com/office/drawing/2014/main" id="{4AE72784-5E2D-362C-4680-9F40B3256BD6}"/>
              </a:ext>
            </a:extLst>
          </p:cNvPr>
          <p:cNvGraphicFramePr>
            <a:graphicFrameLocks noChangeAspect="1"/>
          </p:cNvGraphicFramePr>
          <p:nvPr>
            <p:extLst>
              <p:ext uri="{D42A27DB-BD31-4B8C-83A1-F6EECF244321}">
                <p14:modId xmlns:p14="http://schemas.microsoft.com/office/powerpoint/2010/main" val="1966285632"/>
              </p:ext>
            </p:extLst>
          </p:nvPr>
        </p:nvGraphicFramePr>
        <p:xfrm>
          <a:off x="5552311" y="1488145"/>
          <a:ext cx="1419225" cy="1001713"/>
        </p:xfrm>
        <a:graphic>
          <a:graphicData uri="http://schemas.openxmlformats.org/presentationml/2006/ole">
            <mc:AlternateContent xmlns:mc="http://schemas.openxmlformats.org/markup-compatibility/2006">
              <mc:Choice xmlns:v="urn:schemas-microsoft-com:vml" Requires="v">
                <p:oleObj spid="_x0000_s9444" name="公式" r:id="rId25" imgW="558558" imgH="393529" progId="Equation.3">
                  <p:embed/>
                </p:oleObj>
              </mc:Choice>
              <mc:Fallback>
                <p:oleObj name="公式" r:id="rId25" imgW="558558" imgH="393529" progId="Equation.3">
                  <p:embed/>
                  <p:pic>
                    <p:nvPicPr>
                      <p:cNvPr id="28714" name="Object 42">
                        <a:extLst>
                          <a:ext uri="{FF2B5EF4-FFF2-40B4-BE49-F238E27FC236}">
                            <a16:creationId xmlns:a16="http://schemas.microsoft.com/office/drawing/2014/main" id="{4AE72784-5E2D-362C-4680-9F40B3256BD6}"/>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552311" y="1488145"/>
                        <a:ext cx="1419225" cy="1001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716" name="Object 44">
            <a:extLst>
              <a:ext uri="{FF2B5EF4-FFF2-40B4-BE49-F238E27FC236}">
                <a16:creationId xmlns:a16="http://schemas.microsoft.com/office/drawing/2014/main" id="{17D43791-F27A-4BF6-E70B-501387E141D2}"/>
              </a:ext>
            </a:extLst>
          </p:cNvPr>
          <p:cNvGraphicFramePr>
            <a:graphicFrameLocks noChangeAspect="1"/>
          </p:cNvGraphicFramePr>
          <p:nvPr>
            <p:extLst>
              <p:ext uri="{D42A27DB-BD31-4B8C-83A1-F6EECF244321}">
                <p14:modId xmlns:p14="http://schemas.microsoft.com/office/powerpoint/2010/main" val="2719926106"/>
              </p:ext>
            </p:extLst>
          </p:nvPr>
        </p:nvGraphicFramePr>
        <p:xfrm>
          <a:off x="4198061" y="1682981"/>
          <a:ext cx="1347788" cy="552450"/>
        </p:xfrm>
        <a:graphic>
          <a:graphicData uri="http://schemas.openxmlformats.org/presentationml/2006/ole">
            <mc:AlternateContent xmlns:mc="http://schemas.openxmlformats.org/markup-compatibility/2006">
              <mc:Choice xmlns:v="urn:schemas-microsoft-com:vml" Requires="v">
                <p:oleObj spid="_x0000_s9445" name="公式" r:id="rId27" imgW="494870" imgH="203024" progId="Equation.3">
                  <p:embed/>
                </p:oleObj>
              </mc:Choice>
              <mc:Fallback>
                <p:oleObj name="公式" r:id="rId27" imgW="494870" imgH="203024" progId="Equation.3">
                  <p:embed/>
                  <p:pic>
                    <p:nvPicPr>
                      <p:cNvPr id="28716" name="Object 44">
                        <a:extLst>
                          <a:ext uri="{FF2B5EF4-FFF2-40B4-BE49-F238E27FC236}">
                            <a16:creationId xmlns:a16="http://schemas.microsoft.com/office/drawing/2014/main" id="{17D43791-F27A-4BF6-E70B-501387E141D2}"/>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198061" y="1682981"/>
                        <a:ext cx="1347788" cy="55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 name="组合 13">
            <a:extLst>
              <a:ext uri="{FF2B5EF4-FFF2-40B4-BE49-F238E27FC236}">
                <a16:creationId xmlns:a16="http://schemas.microsoft.com/office/drawing/2014/main" id="{89C62189-9DF4-4880-8469-E243C706AC1A}"/>
              </a:ext>
            </a:extLst>
          </p:cNvPr>
          <p:cNvGrpSpPr/>
          <p:nvPr/>
        </p:nvGrpSpPr>
        <p:grpSpPr>
          <a:xfrm>
            <a:off x="6191367" y="4081997"/>
            <a:ext cx="1088934" cy="1372242"/>
            <a:chOff x="6191367" y="4081997"/>
            <a:chExt cx="1088934" cy="1372242"/>
          </a:xfrm>
        </p:grpSpPr>
        <p:graphicFrame>
          <p:nvGraphicFramePr>
            <p:cNvPr id="45085" name="Object 26">
              <a:extLst>
                <a:ext uri="{FF2B5EF4-FFF2-40B4-BE49-F238E27FC236}">
                  <a16:creationId xmlns:a16="http://schemas.microsoft.com/office/drawing/2014/main" id="{6FA3CF57-4032-F70E-89B2-4816EB5FADF4}"/>
                </a:ext>
              </a:extLst>
            </p:cNvPr>
            <p:cNvGraphicFramePr>
              <a:graphicFrameLocks noChangeAspect="1"/>
            </p:cNvGraphicFramePr>
            <p:nvPr>
              <p:extLst>
                <p:ext uri="{D42A27DB-BD31-4B8C-83A1-F6EECF244321}">
                  <p14:modId xmlns:p14="http://schemas.microsoft.com/office/powerpoint/2010/main" val="3452349719"/>
                </p:ext>
              </p:extLst>
            </p:nvPr>
          </p:nvGraphicFramePr>
          <p:xfrm>
            <a:off x="6390512" y="4081997"/>
            <a:ext cx="455612" cy="396848"/>
          </p:xfrm>
          <a:graphic>
            <a:graphicData uri="http://schemas.openxmlformats.org/presentationml/2006/ole">
              <mc:AlternateContent xmlns:mc="http://schemas.openxmlformats.org/markup-compatibility/2006">
                <mc:Choice xmlns:v="urn:schemas-microsoft-com:vml" Requires="v">
                  <p:oleObj spid="_x0000_s9446" name="Equation" r:id="rId29" imgW="129666" imgH="160052" progId="Equation.3">
                    <p:embed/>
                  </p:oleObj>
                </mc:Choice>
                <mc:Fallback>
                  <p:oleObj name="Equation" r:id="rId29" imgW="129666" imgH="160052" progId="Equation.3">
                    <p:embed/>
                    <p:pic>
                      <p:nvPicPr>
                        <p:cNvPr id="45085" name="Object 26">
                          <a:extLst>
                            <a:ext uri="{FF2B5EF4-FFF2-40B4-BE49-F238E27FC236}">
                              <a16:creationId xmlns:a16="http://schemas.microsoft.com/office/drawing/2014/main" id="{6FA3CF57-4032-F70E-89B2-4816EB5FADF4}"/>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6390512" y="4081997"/>
                          <a:ext cx="455612" cy="3968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弧形 12">
              <a:extLst>
                <a:ext uri="{FF2B5EF4-FFF2-40B4-BE49-F238E27FC236}">
                  <a16:creationId xmlns:a16="http://schemas.microsoft.com/office/drawing/2014/main" id="{6E58E928-F95F-44F5-B6B8-CFB86F27EDC0}"/>
                </a:ext>
              </a:extLst>
            </p:cNvPr>
            <p:cNvSpPr/>
            <p:nvPr/>
          </p:nvSpPr>
          <p:spPr>
            <a:xfrm rot="17099959">
              <a:off x="6305741" y="4479679"/>
              <a:ext cx="860186" cy="1088934"/>
            </a:xfrm>
            <a:prstGeom prst="arc">
              <a:avLst>
                <a:gd name="adj1" fmla="val 18216877"/>
                <a:gd name="adj2" fmla="val 943981"/>
              </a:avLst>
            </a:prstGeom>
            <a:ln w="47625">
              <a:solidFill>
                <a:srgbClr val="FF0000"/>
              </a:solidFill>
              <a:headEnd type="triangle" w="med" len="lg"/>
              <a:tailEnd w="med"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aphicFrame>
        <p:nvGraphicFramePr>
          <p:cNvPr id="2" name="对象 1">
            <a:extLst>
              <a:ext uri="{FF2B5EF4-FFF2-40B4-BE49-F238E27FC236}">
                <a16:creationId xmlns:a16="http://schemas.microsoft.com/office/drawing/2014/main" id="{2B6A25E1-B291-40F2-B95C-07A0ABD29DA5}"/>
              </a:ext>
            </a:extLst>
          </p:cNvPr>
          <p:cNvGraphicFramePr>
            <a:graphicFrameLocks noChangeAspect="1"/>
          </p:cNvGraphicFramePr>
          <p:nvPr>
            <p:extLst>
              <p:ext uri="{D42A27DB-BD31-4B8C-83A1-F6EECF244321}">
                <p14:modId xmlns:p14="http://schemas.microsoft.com/office/powerpoint/2010/main" val="2615970930"/>
              </p:ext>
            </p:extLst>
          </p:nvPr>
        </p:nvGraphicFramePr>
        <p:xfrm>
          <a:off x="3419493" y="4426999"/>
          <a:ext cx="1336180" cy="534472"/>
        </p:xfrm>
        <a:graphic>
          <a:graphicData uri="http://schemas.openxmlformats.org/presentationml/2006/ole">
            <mc:AlternateContent xmlns:mc="http://schemas.openxmlformats.org/markup-compatibility/2006">
              <mc:Choice xmlns:v="urn:schemas-microsoft-com:vml" Requires="v">
                <p:oleObj spid="_x0000_s9447" name="Equation" r:id="rId31" imgW="507960" imgH="203040" progId="Equation.DSMT4">
                  <p:embed/>
                </p:oleObj>
              </mc:Choice>
              <mc:Fallback>
                <p:oleObj name="Equation" r:id="rId31" imgW="507960" imgH="203040" progId="Equation.DSMT4">
                  <p:embed/>
                  <p:pic>
                    <p:nvPicPr>
                      <p:cNvPr id="0" name=""/>
                      <p:cNvPicPr/>
                      <p:nvPr/>
                    </p:nvPicPr>
                    <p:blipFill>
                      <a:blip r:embed="rId32"/>
                      <a:stretch>
                        <a:fillRect/>
                      </a:stretch>
                    </p:blipFill>
                    <p:spPr>
                      <a:xfrm>
                        <a:off x="3419493" y="4426999"/>
                        <a:ext cx="1336180" cy="53447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09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7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8714"/>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53617"/>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53603"/>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par>
                          <p:cTn id="37" fill="hold" nodeType="afterGroup">
                            <p:stCondLst>
                              <p:cond delay="0"/>
                            </p:stCondLst>
                            <p:childTnLst>
                              <p:par>
                                <p:cTn id="38" presetID="1" presetClass="entr" presetSubtype="0" fill="hold" nodeType="afterEffect">
                                  <p:stCondLst>
                                    <p:cond delay="0"/>
                                  </p:stCondLst>
                                  <p:childTnLst>
                                    <p:set>
                                      <p:cBhvr>
                                        <p:cTn id="39" dur="1" fill="hold">
                                          <p:stCondLst>
                                            <p:cond delay="0"/>
                                          </p:stCondLst>
                                        </p:cTn>
                                        <p:tgtEl>
                                          <p:spTgt spid="153618"/>
                                        </p:tgtEl>
                                        <p:attrNameLst>
                                          <p:attrName>style.visibility</p:attrName>
                                        </p:attrNameLst>
                                      </p:cBhvr>
                                      <p:to>
                                        <p:strVal val="visible"/>
                                      </p:to>
                                    </p:set>
                                  </p:childTnLst>
                                </p:cTn>
                              </p:par>
                            </p:childTnLst>
                          </p:cTn>
                        </p:par>
                        <p:par>
                          <p:cTn id="40" fill="hold" nodeType="withGroup">
                            <p:stCondLst>
                              <p:cond delay="0"/>
                            </p:stCondLst>
                            <p:childTnLst>
                              <p:par>
                                <p:cTn id="41" presetID="1" presetClass="entr" presetSubtype="0" fill="hold" nodeType="after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3630"/>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53623"/>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153639"/>
                                        </p:tgtEl>
                                        <p:attrNameLst>
                                          <p:attrName>style.visibility</p:attrName>
                                        </p:attrNameLst>
                                      </p:cBhvr>
                                      <p:to>
                                        <p:strVal val="visible"/>
                                      </p:to>
                                    </p:set>
                                  </p:childTnLst>
                                </p:cTn>
                              </p:par>
                            </p:childTnLst>
                          </p:cTn>
                        </p:par>
                        <p:par>
                          <p:cTn id="57" fill="hold" nodeType="afterGroup">
                            <p:stCondLst>
                              <p:cond delay="0"/>
                            </p:stCondLst>
                            <p:childTnLst>
                              <p:par>
                                <p:cTn id="58" presetID="1" presetClass="entr" presetSubtype="0" fill="hold" nodeType="afterEffect">
                                  <p:stCondLst>
                                    <p:cond delay="0"/>
                                  </p:stCondLst>
                                  <p:childTnLst>
                                    <p:set>
                                      <p:cBhvr>
                                        <p:cTn id="59" dur="1" fill="hold">
                                          <p:stCondLst>
                                            <p:cond delay="0"/>
                                          </p:stCondLst>
                                        </p:cTn>
                                        <p:tgtEl>
                                          <p:spTgt spid="153622"/>
                                        </p:tgtEl>
                                        <p:attrNameLst>
                                          <p:attrName>style.visibility</p:attrName>
                                        </p:attrNameLst>
                                      </p:cBhvr>
                                      <p:to>
                                        <p:strVal val="visible"/>
                                      </p:to>
                                    </p:set>
                                  </p:childTnLst>
                                </p:cTn>
                              </p:par>
                            </p:childTnLst>
                          </p:cTn>
                        </p:par>
                        <p:par>
                          <p:cTn id="60" fill="hold">
                            <p:stCondLst>
                              <p:cond delay="0"/>
                            </p:stCondLst>
                            <p:childTnLst>
                              <p:par>
                                <p:cTn id="61" presetID="1" presetClass="entr" presetSubtype="0" fill="hold" nodeType="afterEffect">
                                  <p:stCondLst>
                                    <p:cond delay="0"/>
                                  </p:stCondLst>
                                  <p:childTnLst>
                                    <p:set>
                                      <p:cBhvr>
                                        <p:cTn id="62" dur="1" fill="hold">
                                          <p:stCondLst>
                                            <p:cond delay="0"/>
                                          </p:stCondLst>
                                        </p:cTn>
                                        <p:tgtEl>
                                          <p:spTgt spid="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363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536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2" grpId="0" autoUpdateAnimBg="0"/>
      <p:bldP spid="153603" grpId="0" autoUpdateAnimBg="0"/>
      <p:bldP spid="153604" grpId="0" autoUpdateAnimBg="0"/>
      <p:bldP spid="15363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a:extLst>
              <a:ext uri="{FF2B5EF4-FFF2-40B4-BE49-F238E27FC236}">
                <a16:creationId xmlns:a16="http://schemas.microsoft.com/office/drawing/2014/main" id="{18EC4584-15CD-3CBC-E783-7072C91916F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78C9C08-6409-4AE9-BC51-F8A721380D3F}" type="slidenum">
              <a:rPr lang="en-US" altLang="zh-CN"/>
              <a:pPr eaLnBrk="1" hangingPunct="1"/>
              <a:t>13</a:t>
            </a:fld>
            <a:endParaRPr lang="en-US" altLang="zh-CN"/>
          </a:p>
        </p:txBody>
      </p:sp>
      <p:sp>
        <p:nvSpPr>
          <p:cNvPr id="154626" name="Freeform 2">
            <a:extLst>
              <a:ext uri="{FF2B5EF4-FFF2-40B4-BE49-F238E27FC236}">
                <a16:creationId xmlns:a16="http://schemas.microsoft.com/office/drawing/2014/main" id="{ECEC10DF-EA3B-71EA-9EDB-9C06406055FB}"/>
              </a:ext>
            </a:extLst>
          </p:cNvPr>
          <p:cNvSpPr>
            <a:spLocks/>
          </p:cNvSpPr>
          <p:nvPr/>
        </p:nvSpPr>
        <p:spPr bwMode="auto">
          <a:xfrm>
            <a:off x="5807075" y="1227138"/>
            <a:ext cx="3200400" cy="2057400"/>
          </a:xfrm>
          <a:custGeom>
            <a:avLst/>
            <a:gdLst>
              <a:gd name="T0" fmla="*/ 2147483647 w 3568"/>
              <a:gd name="T1" fmla="*/ 2147483647 h 2676"/>
              <a:gd name="T2" fmla="*/ 2147483647 w 3568"/>
              <a:gd name="T3" fmla="*/ 2147483647 h 2676"/>
              <a:gd name="T4" fmla="*/ 2147483647 w 3568"/>
              <a:gd name="T5" fmla="*/ 2147483647 h 2676"/>
              <a:gd name="T6" fmla="*/ 0 60000 65536"/>
              <a:gd name="T7" fmla="*/ 0 60000 65536"/>
              <a:gd name="T8" fmla="*/ 0 60000 65536"/>
              <a:gd name="T9" fmla="*/ 0 w 3568"/>
              <a:gd name="T10" fmla="*/ 0 h 2676"/>
              <a:gd name="T11" fmla="*/ 3568 w 3568"/>
              <a:gd name="T12" fmla="*/ 2676 h 2676"/>
            </a:gdLst>
            <a:ahLst/>
            <a:cxnLst>
              <a:cxn ang="T6">
                <a:pos x="T0" y="T1"/>
              </a:cxn>
              <a:cxn ang="T7">
                <a:pos x="T2" y="T3"/>
              </a:cxn>
              <a:cxn ang="T8">
                <a:pos x="T4" y="T5"/>
              </a:cxn>
            </a:cxnLst>
            <a:rect l="T9" t="T10" r="T11" b="T12"/>
            <a:pathLst>
              <a:path w="3568" h="2676">
                <a:moveTo>
                  <a:pt x="1427" y="2676"/>
                </a:moveTo>
                <a:cubicBezTo>
                  <a:pt x="162" y="2335"/>
                  <a:pt x="0" y="1752"/>
                  <a:pt x="1784" y="876"/>
                </a:cubicBezTo>
                <a:cubicBezTo>
                  <a:pt x="3568" y="0"/>
                  <a:pt x="2562" y="2660"/>
                  <a:pt x="1443" y="2660"/>
                </a:cubicBezTo>
              </a:path>
            </a:pathLst>
          </a:custGeom>
          <a:noFill/>
          <a:ln w="41275">
            <a:solidFill>
              <a:srgbClr val="99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2" name="Group 3">
            <a:extLst>
              <a:ext uri="{FF2B5EF4-FFF2-40B4-BE49-F238E27FC236}">
                <a16:creationId xmlns:a16="http://schemas.microsoft.com/office/drawing/2014/main" id="{C8BED001-7A28-239F-E3F5-FE190B0A960B}"/>
              </a:ext>
            </a:extLst>
          </p:cNvPr>
          <p:cNvGrpSpPr>
            <a:grpSpLocks/>
          </p:cNvGrpSpPr>
          <p:nvPr/>
        </p:nvGrpSpPr>
        <p:grpSpPr bwMode="auto">
          <a:xfrm>
            <a:off x="6400800" y="990600"/>
            <a:ext cx="757238" cy="533400"/>
            <a:chOff x="3840" y="528"/>
            <a:chExt cx="477" cy="336"/>
          </a:xfrm>
        </p:grpSpPr>
        <p:sp>
          <p:nvSpPr>
            <p:cNvPr id="46112" name="Oval 4">
              <a:extLst>
                <a:ext uri="{FF2B5EF4-FFF2-40B4-BE49-F238E27FC236}">
                  <a16:creationId xmlns:a16="http://schemas.microsoft.com/office/drawing/2014/main" id="{82A7CB2A-5EBD-E2A7-B161-88EE87185FD8}"/>
                </a:ext>
              </a:extLst>
            </p:cNvPr>
            <p:cNvSpPr>
              <a:spLocks noChangeArrowheads="1"/>
            </p:cNvSpPr>
            <p:nvPr/>
          </p:nvSpPr>
          <p:spPr bwMode="auto">
            <a:xfrm>
              <a:off x="3840" y="640"/>
              <a:ext cx="147" cy="134"/>
            </a:xfrm>
            <a:prstGeom prst="ellipse">
              <a:avLst/>
            </a:prstGeom>
            <a:solidFill>
              <a:srgbClr val="FF3300"/>
            </a:solidFill>
            <a:ln w="101600">
              <a:solidFill>
                <a:srgbClr val="0000FF"/>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113" name="Object 5">
              <a:extLst>
                <a:ext uri="{FF2B5EF4-FFF2-40B4-BE49-F238E27FC236}">
                  <a16:creationId xmlns:a16="http://schemas.microsoft.com/office/drawing/2014/main" id="{53FFE1EC-89D2-1E0F-F687-C97EA58285EC}"/>
                </a:ext>
              </a:extLst>
            </p:cNvPr>
            <p:cNvGraphicFramePr>
              <a:graphicFrameLocks noChangeAspect="1"/>
            </p:cNvGraphicFramePr>
            <p:nvPr/>
          </p:nvGraphicFramePr>
          <p:xfrm>
            <a:off x="4035" y="528"/>
            <a:ext cx="282" cy="336"/>
          </p:xfrm>
          <a:graphic>
            <a:graphicData uri="http://schemas.openxmlformats.org/presentationml/2006/ole">
              <mc:AlternateContent xmlns:mc="http://schemas.openxmlformats.org/markup-compatibility/2006">
                <mc:Choice xmlns:v="urn:schemas-microsoft-com:vml" Requires="v">
                  <p:oleObj spid="_x0000_s10413" name="公式" r:id="rId3" imgW="121920" imgH="160052" progId="Equation.3">
                    <p:embed/>
                  </p:oleObj>
                </mc:Choice>
                <mc:Fallback>
                  <p:oleObj name="公式" r:id="rId3" imgW="121920" imgH="160052" progId="Equation.3">
                    <p:embed/>
                    <p:pic>
                      <p:nvPicPr>
                        <p:cNvPr id="46113" name="Object 5">
                          <a:extLst>
                            <a:ext uri="{FF2B5EF4-FFF2-40B4-BE49-F238E27FC236}">
                              <a16:creationId xmlns:a16="http://schemas.microsoft.com/office/drawing/2014/main" id="{53FFE1EC-89D2-1E0F-F687-C97EA58285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5" y="528"/>
                          <a:ext cx="282"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6">
            <a:extLst>
              <a:ext uri="{FF2B5EF4-FFF2-40B4-BE49-F238E27FC236}">
                <a16:creationId xmlns:a16="http://schemas.microsoft.com/office/drawing/2014/main" id="{D9345223-332B-0DAD-871C-612D83A1CB6F}"/>
              </a:ext>
            </a:extLst>
          </p:cNvPr>
          <p:cNvGrpSpPr>
            <a:grpSpLocks/>
          </p:cNvGrpSpPr>
          <p:nvPr/>
        </p:nvGrpSpPr>
        <p:grpSpPr bwMode="auto">
          <a:xfrm>
            <a:off x="6127750" y="1371600"/>
            <a:ext cx="2406650" cy="1668463"/>
            <a:chOff x="3860" y="864"/>
            <a:chExt cx="1516" cy="1051"/>
          </a:xfrm>
        </p:grpSpPr>
        <p:sp>
          <p:nvSpPr>
            <p:cNvPr id="46109" name="Freeform 7">
              <a:extLst>
                <a:ext uri="{FF2B5EF4-FFF2-40B4-BE49-F238E27FC236}">
                  <a16:creationId xmlns:a16="http://schemas.microsoft.com/office/drawing/2014/main" id="{39356228-51B9-8422-0CA8-841ABE02A13F}"/>
                </a:ext>
              </a:extLst>
            </p:cNvPr>
            <p:cNvSpPr>
              <a:spLocks/>
            </p:cNvSpPr>
            <p:nvPr/>
          </p:nvSpPr>
          <p:spPr bwMode="auto">
            <a:xfrm>
              <a:off x="4158" y="864"/>
              <a:ext cx="1218" cy="314"/>
            </a:xfrm>
            <a:custGeom>
              <a:avLst/>
              <a:gdLst>
                <a:gd name="T0" fmla="*/ 0 w 1588"/>
                <a:gd name="T1" fmla="*/ 0 h 449"/>
                <a:gd name="T2" fmla="*/ 51 w 1588"/>
                <a:gd name="T3" fmla="*/ 4 h 449"/>
                <a:gd name="T4" fmla="*/ 0 60000 65536"/>
                <a:gd name="T5" fmla="*/ 0 60000 65536"/>
                <a:gd name="T6" fmla="*/ 0 w 1588"/>
                <a:gd name="T7" fmla="*/ 0 h 449"/>
                <a:gd name="T8" fmla="*/ 1588 w 1588"/>
                <a:gd name="T9" fmla="*/ 449 h 449"/>
              </a:gdLst>
              <a:ahLst/>
              <a:cxnLst>
                <a:cxn ang="T4">
                  <a:pos x="T0" y="T1"/>
                </a:cxn>
                <a:cxn ang="T5">
                  <a:pos x="T2" y="T3"/>
                </a:cxn>
              </a:cxnLst>
              <a:rect l="T6" t="T7" r="T8" b="T9"/>
              <a:pathLst>
                <a:path w="1588" h="449">
                  <a:moveTo>
                    <a:pt x="0" y="0"/>
                  </a:moveTo>
                  <a:lnTo>
                    <a:pt x="1588" y="449"/>
                  </a:lnTo>
                </a:path>
              </a:pathLst>
            </a:custGeom>
            <a:noFill/>
            <a:ln w="3492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0" name="Line 8">
              <a:extLst>
                <a:ext uri="{FF2B5EF4-FFF2-40B4-BE49-F238E27FC236}">
                  <a16:creationId xmlns:a16="http://schemas.microsoft.com/office/drawing/2014/main" id="{DAE6A50B-E09E-9BC6-6F59-03E435EF0C93}"/>
                </a:ext>
              </a:extLst>
            </p:cNvPr>
            <p:cNvSpPr>
              <a:spLocks noChangeShapeType="1"/>
            </p:cNvSpPr>
            <p:nvPr/>
          </p:nvSpPr>
          <p:spPr bwMode="auto">
            <a:xfrm flipH="1">
              <a:off x="3860" y="874"/>
              <a:ext cx="258" cy="1041"/>
            </a:xfrm>
            <a:prstGeom prst="line">
              <a:avLst/>
            </a:prstGeom>
            <a:noFill/>
            <a:ln w="3492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46111" name="Object 9">
              <a:extLst>
                <a:ext uri="{FF2B5EF4-FFF2-40B4-BE49-F238E27FC236}">
                  <a16:creationId xmlns:a16="http://schemas.microsoft.com/office/drawing/2014/main" id="{519E4ADE-8758-94D3-A146-55F595EF5CFE}"/>
                </a:ext>
              </a:extLst>
            </p:cNvPr>
            <p:cNvGraphicFramePr>
              <a:graphicFrameLocks noChangeAspect="1"/>
            </p:cNvGraphicFramePr>
            <p:nvPr/>
          </p:nvGraphicFramePr>
          <p:xfrm>
            <a:off x="4148" y="970"/>
            <a:ext cx="233" cy="249"/>
          </p:xfrm>
          <a:graphic>
            <a:graphicData uri="http://schemas.openxmlformats.org/presentationml/2006/ole">
              <mc:AlternateContent xmlns:mc="http://schemas.openxmlformats.org/markup-compatibility/2006">
                <mc:Choice xmlns:v="urn:schemas-microsoft-com:vml" Requires="v">
                  <p:oleObj spid="_x0000_s10414" name="公式" r:id="rId5" imgW="129666" imgH="160052" progId="Equation.3">
                    <p:embed/>
                  </p:oleObj>
                </mc:Choice>
                <mc:Fallback>
                  <p:oleObj name="公式" r:id="rId5" imgW="129666" imgH="160052" progId="Equation.3">
                    <p:embed/>
                    <p:pic>
                      <p:nvPicPr>
                        <p:cNvPr id="46111" name="Object 9">
                          <a:extLst>
                            <a:ext uri="{FF2B5EF4-FFF2-40B4-BE49-F238E27FC236}">
                              <a16:creationId xmlns:a16="http://schemas.microsoft.com/office/drawing/2014/main" id="{519E4ADE-8758-94D3-A146-55F595EF5C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48" y="970"/>
                          <a:ext cx="233"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0">
            <a:extLst>
              <a:ext uri="{FF2B5EF4-FFF2-40B4-BE49-F238E27FC236}">
                <a16:creationId xmlns:a16="http://schemas.microsoft.com/office/drawing/2014/main" id="{919D6EF5-14A5-6268-6AE5-F59082C6C4A6}"/>
              </a:ext>
            </a:extLst>
          </p:cNvPr>
          <p:cNvGrpSpPr>
            <a:grpSpLocks/>
          </p:cNvGrpSpPr>
          <p:nvPr/>
        </p:nvGrpSpPr>
        <p:grpSpPr bwMode="auto">
          <a:xfrm>
            <a:off x="6629400" y="1981200"/>
            <a:ext cx="601663" cy="609600"/>
            <a:chOff x="4176" y="1248"/>
            <a:chExt cx="379" cy="384"/>
          </a:xfrm>
        </p:grpSpPr>
        <p:sp>
          <p:nvSpPr>
            <p:cNvPr id="46107" name="Freeform 11">
              <a:extLst>
                <a:ext uri="{FF2B5EF4-FFF2-40B4-BE49-F238E27FC236}">
                  <a16:creationId xmlns:a16="http://schemas.microsoft.com/office/drawing/2014/main" id="{434E3E84-6A20-4573-255A-2A77B39FE006}"/>
                </a:ext>
              </a:extLst>
            </p:cNvPr>
            <p:cNvSpPr>
              <a:spLocks/>
            </p:cNvSpPr>
            <p:nvPr/>
          </p:nvSpPr>
          <p:spPr bwMode="auto">
            <a:xfrm>
              <a:off x="4176" y="1248"/>
              <a:ext cx="379" cy="204"/>
            </a:xfrm>
            <a:custGeom>
              <a:avLst/>
              <a:gdLst>
                <a:gd name="T0" fmla="*/ 0 w 729"/>
                <a:gd name="T1" fmla="*/ 1 h 323"/>
                <a:gd name="T2" fmla="*/ 1 w 729"/>
                <a:gd name="T3" fmla="*/ 1 h 323"/>
                <a:gd name="T4" fmla="*/ 0 60000 65536"/>
                <a:gd name="T5" fmla="*/ 0 60000 65536"/>
                <a:gd name="T6" fmla="*/ 0 w 729"/>
                <a:gd name="T7" fmla="*/ 0 h 323"/>
                <a:gd name="T8" fmla="*/ 729 w 729"/>
                <a:gd name="T9" fmla="*/ 323 h 323"/>
              </a:gdLst>
              <a:ahLst/>
              <a:cxnLst>
                <a:cxn ang="T4">
                  <a:pos x="T0" y="T1"/>
                </a:cxn>
                <a:cxn ang="T5">
                  <a:pos x="T2" y="T3"/>
                </a:cxn>
              </a:cxnLst>
              <a:rect l="T6" t="T7" r="T8" b="T9"/>
              <a:pathLst>
                <a:path w="729" h="323">
                  <a:moveTo>
                    <a:pt x="0" y="323"/>
                  </a:moveTo>
                  <a:cubicBezTo>
                    <a:pt x="92" y="266"/>
                    <a:pt x="519" y="0"/>
                    <a:pt x="729" y="16"/>
                  </a:cubicBezTo>
                </a:path>
              </a:pathLst>
            </a:custGeom>
            <a:noFill/>
            <a:ln w="381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6108" name="Object 12">
              <a:extLst>
                <a:ext uri="{FF2B5EF4-FFF2-40B4-BE49-F238E27FC236}">
                  <a16:creationId xmlns:a16="http://schemas.microsoft.com/office/drawing/2014/main" id="{1FBE8DBF-B158-BD00-8558-A21DD2A91237}"/>
                </a:ext>
              </a:extLst>
            </p:cNvPr>
            <p:cNvGraphicFramePr>
              <a:graphicFrameLocks noChangeAspect="1"/>
            </p:cNvGraphicFramePr>
            <p:nvPr/>
          </p:nvGraphicFramePr>
          <p:xfrm>
            <a:off x="4272" y="1344"/>
            <a:ext cx="240" cy="288"/>
          </p:xfrm>
          <a:graphic>
            <a:graphicData uri="http://schemas.openxmlformats.org/presentationml/2006/ole">
              <mc:AlternateContent xmlns:mc="http://schemas.openxmlformats.org/markup-compatibility/2006">
                <mc:Choice xmlns:v="urn:schemas-microsoft-com:vml" Requires="v">
                  <p:oleObj spid="_x0000_s10415" name="Equation" r:id="rId7" imgW="198228" imgH="259091" progId="Equation.3">
                    <p:embed/>
                  </p:oleObj>
                </mc:Choice>
                <mc:Fallback>
                  <p:oleObj name="Equation" r:id="rId7" imgW="198228" imgH="259091" progId="Equation.3">
                    <p:embed/>
                    <p:pic>
                      <p:nvPicPr>
                        <p:cNvPr id="46108" name="Object 12">
                          <a:extLst>
                            <a:ext uri="{FF2B5EF4-FFF2-40B4-BE49-F238E27FC236}">
                              <a16:creationId xmlns:a16="http://schemas.microsoft.com/office/drawing/2014/main" id="{1FBE8DBF-B158-BD00-8558-A21DD2A912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 y="1344"/>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13">
            <a:extLst>
              <a:ext uri="{FF2B5EF4-FFF2-40B4-BE49-F238E27FC236}">
                <a16:creationId xmlns:a16="http://schemas.microsoft.com/office/drawing/2014/main" id="{C8414274-4628-BC6A-354F-2B40673065E5}"/>
              </a:ext>
            </a:extLst>
          </p:cNvPr>
          <p:cNvGrpSpPr>
            <a:grpSpLocks/>
          </p:cNvGrpSpPr>
          <p:nvPr/>
        </p:nvGrpSpPr>
        <p:grpSpPr bwMode="auto">
          <a:xfrm>
            <a:off x="7391400" y="2819400"/>
            <a:ext cx="1000125" cy="519113"/>
            <a:chOff x="4656" y="1776"/>
            <a:chExt cx="630" cy="327"/>
          </a:xfrm>
        </p:grpSpPr>
        <p:sp>
          <p:nvSpPr>
            <p:cNvPr id="46105" name="Freeform 14">
              <a:extLst>
                <a:ext uri="{FF2B5EF4-FFF2-40B4-BE49-F238E27FC236}">
                  <a16:creationId xmlns:a16="http://schemas.microsoft.com/office/drawing/2014/main" id="{E033CAAE-50BA-FBE8-664B-87B4E3B3AD87}"/>
                </a:ext>
              </a:extLst>
            </p:cNvPr>
            <p:cNvSpPr>
              <a:spLocks/>
            </p:cNvSpPr>
            <p:nvPr/>
          </p:nvSpPr>
          <p:spPr bwMode="auto">
            <a:xfrm flipV="1">
              <a:off x="4656" y="1824"/>
              <a:ext cx="247" cy="193"/>
            </a:xfrm>
            <a:custGeom>
              <a:avLst/>
              <a:gdLst>
                <a:gd name="T0" fmla="*/ 0 w 528"/>
                <a:gd name="T1" fmla="*/ 1 h 371"/>
                <a:gd name="T2" fmla="*/ 0 w 528"/>
                <a:gd name="T3" fmla="*/ 1 h 371"/>
                <a:gd name="T4" fmla="*/ 0 60000 65536"/>
                <a:gd name="T5" fmla="*/ 0 60000 65536"/>
                <a:gd name="T6" fmla="*/ 0 w 528"/>
                <a:gd name="T7" fmla="*/ 0 h 371"/>
                <a:gd name="T8" fmla="*/ 528 w 528"/>
                <a:gd name="T9" fmla="*/ 371 h 371"/>
              </a:gdLst>
              <a:ahLst/>
              <a:cxnLst>
                <a:cxn ang="T4">
                  <a:pos x="T0" y="T1"/>
                </a:cxn>
                <a:cxn ang="T5">
                  <a:pos x="T2" y="T3"/>
                </a:cxn>
              </a:cxnLst>
              <a:rect l="T6" t="T7" r="T8" b="T9"/>
              <a:pathLst>
                <a:path w="528" h="371">
                  <a:moveTo>
                    <a:pt x="528" y="371"/>
                  </a:moveTo>
                  <a:cubicBezTo>
                    <a:pt x="528" y="371"/>
                    <a:pt x="453" y="0"/>
                    <a:pt x="0" y="35"/>
                  </a:cubicBezTo>
                </a:path>
              </a:pathLst>
            </a:custGeom>
            <a:noFill/>
            <a:ln w="38100">
              <a:solidFill>
                <a:srgbClr val="FF0000"/>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aphicFrame>
          <p:nvGraphicFramePr>
            <p:cNvPr id="46106" name="Object 15">
              <a:extLst>
                <a:ext uri="{FF2B5EF4-FFF2-40B4-BE49-F238E27FC236}">
                  <a16:creationId xmlns:a16="http://schemas.microsoft.com/office/drawing/2014/main" id="{EE6E0AA7-EE1C-09F5-0488-754BF9FFE965}"/>
                </a:ext>
              </a:extLst>
            </p:cNvPr>
            <p:cNvGraphicFramePr>
              <a:graphicFrameLocks noChangeAspect="1"/>
            </p:cNvGraphicFramePr>
            <p:nvPr/>
          </p:nvGraphicFramePr>
          <p:xfrm>
            <a:off x="4992" y="1776"/>
            <a:ext cx="294" cy="327"/>
          </p:xfrm>
          <a:graphic>
            <a:graphicData uri="http://schemas.openxmlformats.org/presentationml/2006/ole">
              <mc:AlternateContent xmlns:mc="http://schemas.openxmlformats.org/markup-compatibility/2006">
                <mc:Choice xmlns:v="urn:schemas-microsoft-com:vml" Requires="v">
                  <p:oleObj spid="_x0000_s10416" name="公式" r:id="rId9" imgW="167532" imgH="205740" progId="Equation.3">
                    <p:embed/>
                  </p:oleObj>
                </mc:Choice>
                <mc:Fallback>
                  <p:oleObj name="公式" r:id="rId9" imgW="167532" imgH="205740" progId="Equation.3">
                    <p:embed/>
                    <p:pic>
                      <p:nvPicPr>
                        <p:cNvPr id="46106" name="Object 15">
                          <a:extLst>
                            <a:ext uri="{FF2B5EF4-FFF2-40B4-BE49-F238E27FC236}">
                              <a16:creationId xmlns:a16="http://schemas.microsoft.com/office/drawing/2014/main" id="{EE6E0AA7-EE1C-09F5-0488-754BF9FFE96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92" y="1776"/>
                          <a:ext cx="294"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54640" name="Text Box 16">
            <a:extLst>
              <a:ext uri="{FF2B5EF4-FFF2-40B4-BE49-F238E27FC236}">
                <a16:creationId xmlns:a16="http://schemas.microsoft.com/office/drawing/2014/main" id="{A03A579B-7794-D939-23AB-38C6FBE0DD00}"/>
              </a:ext>
            </a:extLst>
          </p:cNvPr>
          <p:cNvSpPr txBox="1">
            <a:spLocks noChangeArrowheads="1"/>
          </p:cNvSpPr>
          <p:nvPr/>
        </p:nvSpPr>
        <p:spPr bwMode="auto">
          <a:xfrm>
            <a:off x="343818" y="157162"/>
            <a:ext cx="8792171" cy="656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kumimoji="1" lang="en-US" altLang="zh-CN" sz="2800" b="1" dirty="0">
                <a:solidFill>
                  <a:srgbClr val="3333FF"/>
                </a:solidFill>
                <a:latin typeface="Times New Roman" panose="02020603050405020304" pitchFamily="18" charset="0"/>
              </a:rPr>
              <a:t>3) </a:t>
            </a:r>
            <a:r>
              <a:rPr kumimoji="1" lang="zh-CN" altLang="en-US" sz="2800" b="1" dirty="0">
                <a:solidFill>
                  <a:srgbClr val="3333FF"/>
                </a:solidFill>
                <a:latin typeface="Times New Roman" panose="02020603050405020304" pitchFamily="18" charset="0"/>
              </a:rPr>
              <a:t>闭合路径</a:t>
            </a:r>
            <a:r>
              <a:rPr kumimoji="1" lang="en-US" altLang="zh-CN" sz="2800" b="1" i="1" dirty="0">
                <a:solidFill>
                  <a:srgbClr val="3333FF"/>
                </a:solidFill>
                <a:latin typeface="Times New Roman" panose="02020603050405020304" pitchFamily="18" charset="0"/>
              </a:rPr>
              <a:t>L</a:t>
            </a:r>
            <a:r>
              <a:rPr kumimoji="1" lang="zh-CN" altLang="en-US" sz="2800" b="1" dirty="0">
                <a:solidFill>
                  <a:srgbClr val="3333FF"/>
                </a:solidFill>
                <a:latin typeface="Times New Roman" panose="02020603050405020304" pitchFamily="18" charset="0"/>
              </a:rPr>
              <a:t>不包围电流 ，在垂直平面内的任一回路</a:t>
            </a:r>
          </a:p>
        </p:txBody>
      </p:sp>
      <p:graphicFrame>
        <p:nvGraphicFramePr>
          <p:cNvPr id="154642" name="Object 18">
            <a:extLst>
              <a:ext uri="{FF2B5EF4-FFF2-40B4-BE49-F238E27FC236}">
                <a16:creationId xmlns:a16="http://schemas.microsoft.com/office/drawing/2014/main" id="{3524A2D5-286F-5DDC-B32F-9A72CF4061A0}"/>
              </a:ext>
            </a:extLst>
          </p:cNvPr>
          <p:cNvGraphicFramePr>
            <a:graphicFrameLocks noChangeAspect="1"/>
          </p:cNvGraphicFramePr>
          <p:nvPr>
            <p:extLst>
              <p:ext uri="{D42A27DB-BD31-4B8C-83A1-F6EECF244321}">
                <p14:modId xmlns:p14="http://schemas.microsoft.com/office/powerpoint/2010/main" val="3762822578"/>
              </p:ext>
            </p:extLst>
          </p:nvPr>
        </p:nvGraphicFramePr>
        <p:xfrm>
          <a:off x="1908175" y="2568575"/>
          <a:ext cx="2578100" cy="808038"/>
        </p:xfrm>
        <a:graphic>
          <a:graphicData uri="http://schemas.openxmlformats.org/presentationml/2006/ole">
            <mc:AlternateContent xmlns:mc="http://schemas.openxmlformats.org/markup-compatibility/2006">
              <mc:Choice xmlns:v="urn:schemas-microsoft-com:vml" Requires="v">
                <p:oleObj spid="_x0000_s10417" name="Equation" r:id="rId11" imgW="1257120" imgH="393480" progId="Equation.DSMT4">
                  <p:embed/>
                </p:oleObj>
              </mc:Choice>
              <mc:Fallback>
                <p:oleObj name="Equation" r:id="rId11" imgW="1257120" imgH="393480" progId="Equation.DSMT4">
                  <p:embed/>
                  <p:pic>
                    <p:nvPicPr>
                      <p:cNvPr id="154642" name="Object 18">
                        <a:extLst>
                          <a:ext uri="{FF2B5EF4-FFF2-40B4-BE49-F238E27FC236}">
                            <a16:creationId xmlns:a16="http://schemas.microsoft.com/office/drawing/2014/main" id="{3524A2D5-286F-5DDC-B32F-9A72CF4061A0}"/>
                          </a:ext>
                        </a:extLst>
                      </p:cNvPr>
                      <p:cNvPicPr>
                        <a:picLocks noChangeAspect="1" noChangeArrowheads="1"/>
                      </p:cNvPicPr>
                      <p:nvPr/>
                    </p:nvPicPr>
                    <p:blipFill>
                      <a:blip r:embed="rId12"/>
                      <a:srcRect/>
                      <a:stretch>
                        <a:fillRect/>
                      </a:stretch>
                    </p:blipFill>
                    <p:spPr bwMode="auto">
                      <a:xfrm>
                        <a:off x="1908175" y="2568575"/>
                        <a:ext cx="2578100" cy="808038"/>
                      </a:xfrm>
                      <a:prstGeom prst="rect">
                        <a:avLst/>
                      </a:prstGeom>
                      <a:noFill/>
                      <a:ln>
                        <a:noFill/>
                      </a:ln>
                      <a:effectLst/>
                      <a:extLst/>
                    </p:spPr>
                  </p:pic>
                </p:oleObj>
              </mc:Fallback>
            </mc:AlternateContent>
          </a:graphicData>
        </a:graphic>
      </p:graphicFrame>
      <p:sp>
        <p:nvSpPr>
          <p:cNvPr id="154643" name="Text Box 19">
            <a:extLst>
              <a:ext uri="{FF2B5EF4-FFF2-40B4-BE49-F238E27FC236}">
                <a16:creationId xmlns:a16="http://schemas.microsoft.com/office/drawing/2014/main" id="{5F084254-6548-2C44-1553-AB67184EB69A}"/>
              </a:ext>
            </a:extLst>
          </p:cNvPr>
          <p:cNvSpPr txBox="1">
            <a:spLocks noChangeArrowheads="1"/>
          </p:cNvSpPr>
          <p:nvPr/>
        </p:nvSpPr>
        <p:spPr bwMode="auto">
          <a:xfrm>
            <a:off x="-74022" y="3448673"/>
            <a:ext cx="10506479"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600" b="1" dirty="0">
                <a:solidFill>
                  <a:srgbClr val="A50021"/>
                </a:solidFill>
                <a:latin typeface="Times New Roman" panose="02020603050405020304" pitchFamily="18" charset="0"/>
              </a:rPr>
              <a:t>   </a:t>
            </a:r>
            <a:r>
              <a:rPr kumimoji="1" lang="en-US" altLang="zh-CN" sz="2600" b="1" dirty="0">
                <a:solidFill>
                  <a:srgbClr val="3333FF"/>
                </a:solidFill>
                <a:latin typeface="Times New Roman" panose="02020603050405020304" pitchFamily="18" charset="0"/>
              </a:rPr>
              <a:t>4)</a:t>
            </a:r>
            <a:r>
              <a:rPr kumimoji="1" lang="en-US" altLang="zh-CN" sz="2600" b="1" dirty="0">
                <a:solidFill>
                  <a:srgbClr val="A50021"/>
                </a:solidFill>
                <a:latin typeface="Times New Roman" panose="02020603050405020304" pitchFamily="18" charset="0"/>
              </a:rPr>
              <a:t> </a:t>
            </a:r>
            <a:r>
              <a:rPr kumimoji="1" lang="zh-CN" altLang="en-US" sz="2600" b="1" dirty="0">
                <a:solidFill>
                  <a:srgbClr val="3333FF"/>
                </a:solidFill>
                <a:latin typeface="Times New Roman" panose="02020603050405020304" pitchFamily="18" charset="0"/>
              </a:rPr>
              <a:t>围绕单根载流导线的任一回路 </a:t>
            </a:r>
            <a:r>
              <a:rPr kumimoji="1" lang="en-US" altLang="zh-CN" sz="2600" b="1" i="1" dirty="0">
                <a:solidFill>
                  <a:srgbClr val="3333FF"/>
                </a:solidFill>
                <a:latin typeface="Times New Roman" panose="02020603050405020304" pitchFamily="18" charset="0"/>
              </a:rPr>
              <a:t>L</a:t>
            </a:r>
            <a:r>
              <a:rPr kumimoji="1" lang="zh-CN" altLang="en-US" sz="2600" b="1" dirty="0">
                <a:solidFill>
                  <a:srgbClr val="3333FF"/>
                </a:solidFill>
                <a:latin typeface="Times New Roman" panose="02020603050405020304" pitchFamily="18" charset="0"/>
              </a:rPr>
              <a:t>（回路平面与导线不垂直）</a:t>
            </a:r>
            <a:endParaRPr kumimoji="1" lang="en-US" altLang="zh-CN" sz="2600" b="1" dirty="0">
              <a:solidFill>
                <a:srgbClr val="3333FF"/>
              </a:solidFill>
              <a:latin typeface="Times New Roman" panose="02020603050405020304" pitchFamily="18" charset="0"/>
            </a:endParaRPr>
          </a:p>
        </p:txBody>
      </p:sp>
      <p:grpSp>
        <p:nvGrpSpPr>
          <p:cNvPr id="6" name="Group 20">
            <a:extLst>
              <a:ext uri="{FF2B5EF4-FFF2-40B4-BE49-F238E27FC236}">
                <a16:creationId xmlns:a16="http://schemas.microsoft.com/office/drawing/2014/main" id="{C451A6B6-FC8E-F04B-182C-15BBA4AB1ED3}"/>
              </a:ext>
            </a:extLst>
          </p:cNvPr>
          <p:cNvGrpSpPr>
            <a:grpSpLocks/>
          </p:cNvGrpSpPr>
          <p:nvPr/>
        </p:nvGrpSpPr>
        <p:grpSpPr bwMode="auto">
          <a:xfrm>
            <a:off x="498130" y="4004058"/>
            <a:ext cx="8036270" cy="1109663"/>
            <a:chOff x="384" y="2219"/>
            <a:chExt cx="5113" cy="699"/>
          </a:xfrm>
        </p:grpSpPr>
        <p:sp>
          <p:nvSpPr>
            <p:cNvPr id="46101" name="Text Box 21">
              <a:extLst>
                <a:ext uri="{FF2B5EF4-FFF2-40B4-BE49-F238E27FC236}">
                  <a16:creationId xmlns:a16="http://schemas.microsoft.com/office/drawing/2014/main" id="{41110934-C998-AE15-5058-1778512D7FA0}"/>
                </a:ext>
              </a:extLst>
            </p:cNvPr>
            <p:cNvSpPr txBox="1">
              <a:spLocks noChangeArrowheads="1"/>
            </p:cNvSpPr>
            <p:nvPr/>
          </p:nvSpPr>
          <p:spPr bwMode="auto">
            <a:xfrm>
              <a:off x="384" y="2219"/>
              <a:ext cx="4944" cy="6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40000"/>
                </a:lnSpc>
              </a:pPr>
              <a:r>
                <a:rPr kumimoji="1" lang="en-US" altLang="zh-CN" sz="2400" b="1" dirty="0">
                  <a:latin typeface="Times New Roman" panose="02020603050405020304" pitchFamily="18" charset="0"/>
                </a:rPr>
                <a:t>     </a:t>
              </a:r>
              <a:r>
                <a:rPr kumimoji="1" lang="zh-CN" altLang="en-US" sz="2400" b="1" dirty="0">
                  <a:latin typeface="Times New Roman" panose="02020603050405020304" pitchFamily="18" charset="0"/>
                </a:rPr>
                <a:t>对</a:t>
              </a:r>
              <a:r>
                <a:rPr kumimoji="1" lang="en-US" altLang="zh-CN" sz="2400" b="1" i="1" dirty="0">
                  <a:latin typeface="Times New Roman" panose="02020603050405020304" pitchFamily="18" charset="0"/>
                </a:rPr>
                <a:t>L</a:t>
              </a:r>
              <a:r>
                <a:rPr kumimoji="1" lang="zh-CN" altLang="en-US" sz="2400" b="1" dirty="0">
                  <a:latin typeface="Times New Roman" panose="02020603050405020304" pitchFamily="18" charset="0"/>
                </a:rPr>
                <a:t>每个线元      以过垂直导线平面作参考分解为分量        和垂直于该平面的分量</a:t>
              </a:r>
            </a:p>
          </p:txBody>
        </p:sp>
        <p:graphicFrame>
          <p:nvGraphicFramePr>
            <p:cNvPr id="46102" name="Object 22">
              <a:extLst>
                <a:ext uri="{FF2B5EF4-FFF2-40B4-BE49-F238E27FC236}">
                  <a16:creationId xmlns:a16="http://schemas.microsoft.com/office/drawing/2014/main" id="{08784389-06A4-B293-929B-599EC077A1E8}"/>
                </a:ext>
              </a:extLst>
            </p:cNvPr>
            <p:cNvGraphicFramePr>
              <a:graphicFrameLocks noChangeAspect="1"/>
            </p:cNvGraphicFramePr>
            <p:nvPr>
              <p:extLst>
                <p:ext uri="{D42A27DB-BD31-4B8C-83A1-F6EECF244321}">
                  <p14:modId xmlns:p14="http://schemas.microsoft.com/office/powerpoint/2010/main" val="1330773122"/>
                </p:ext>
              </p:extLst>
            </p:nvPr>
          </p:nvGraphicFramePr>
          <p:xfrm>
            <a:off x="1767" y="2277"/>
            <a:ext cx="284" cy="284"/>
          </p:xfrm>
          <a:graphic>
            <a:graphicData uri="http://schemas.openxmlformats.org/presentationml/2006/ole">
              <mc:AlternateContent xmlns:mc="http://schemas.openxmlformats.org/markup-compatibility/2006">
                <mc:Choice xmlns:v="urn:schemas-microsoft-com:vml" Requires="v">
                  <p:oleObj spid="_x0000_s10418" name="Equation" r:id="rId13" imgW="236094" imgH="236104" progId="Equation.3">
                    <p:embed/>
                  </p:oleObj>
                </mc:Choice>
                <mc:Fallback>
                  <p:oleObj name="Equation" r:id="rId13" imgW="236094" imgH="236104" progId="Equation.3">
                    <p:embed/>
                    <p:pic>
                      <p:nvPicPr>
                        <p:cNvPr id="46102" name="Object 22">
                          <a:extLst>
                            <a:ext uri="{FF2B5EF4-FFF2-40B4-BE49-F238E27FC236}">
                              <a16:creationId xmlns:a16="http://schemas.microsoft.com/office/drawing/2014/main" id="{08784389-06A4-B293-929B-599EC077A1E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67" y="2277"/>
                          <a:ext cx="284"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6103" name="Object 23">
              <a:extLst>
                <a:ext uri="{FF2B5EF4-FFF2-40B4-BE49-F238E27FC236}">
                  <a16:creationId xmlns:a16="http://schemas.microsoft.com/office/drawing/2014/main" id="{78E38FEE-6667-F288-D695-462CE2AA56AE}"/>
                </a:ext>
              </a:extLst>
            </p:cNvPr>
            <p:cNvGraphicFramePr>
              <a:graphicFrameLocks noChangeAspect="1"/>
            </p:cNvGraphicFramePr>
            <p:nvPr>
              <p:extLst>
                <p:ext uri="{D42A27DB-BD31-4B8C-83A1-F6EECF244321}">
                  <p14:modId xmlns:p14="http://schemas.microsoft.com/office/powerpoint/2010/main" val="1439518033"/>
                </p:ext>
              </p:extLst>
            </p:nvPr>
          </p:nvGraphicFramePr>
          <p:xfrm>
            <a:off x="5164" y="2255"/>
            <a:ext cx="333" cy="306"/>
          </p:xfrm>
          <a:graphic>
            <a:graphicData uri="http://schemas.openxmlformats.org/presentationml/2006/ole">
              <mc:AlternateContent xmlns:mc="http://schemas.openxmlformats.org/markup-compatibility/2006">
                <mc:Choice xmlns:v="urn:schemas-microsoft-com:vml" Requires="v">
                  <p:oleObj spid="_x0000_s10419" name="Equation" r:id="rId15" imgW="281994" imgH="282077" progId="Equation.3">
                    <p:embed/>
                  </p:oleObj>
                </mc:Choice>
                <mc:Fallback>
                  <p:oleObj name="Equation" r:id="rId15" imgW="281994" imgH="282077" progId="Equation.3">
                    <p:embed/>
                    <p:pic>
                      <p:nvPicPr>
                        <p:cNvPr id="46103" name="Object 23">
                          <a:extLst>
                            <a:ext uri="{FF2B5EF4-FFF2-40B4-BE49-F238E27FC236}">
                              <a16:creationId xmlns:a16="http://schemas.microsoft.com/office/drawing/2014/main" id="{78E38FEE-6667-F288-D695-462CE2AA56A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164" y="2255"/>
                          <a:ext cx="333" cy="306"/>
                        </a:xfrm>
                        <a:prstGeom prst="rect">
                          <a:avLst/>
                        </a:prstGeom>
                        <a:noFill/>
                        <a:ln>
                          <a:noFill/>
                        </a:ln>
                        <a:effectLst/>
                        <a:extLst/>
                      </p:spPr>
                    </p:pic>
                  </p:oleObj>
                </mc:Fallback>
              </mc:AlternateContent>
            </a:graphicData>
          </a:graphic>
        </p:graphicFrame>
        <p:graphicFrame>
          <p:nvGraphicFramePr>
            <p:cNvPr id="46104" name="Object 24">
              <a:extLst>
                <a:ext uri="{FF2B5EF4-FFF2-40B4-BE49-F238E27FC236}">
                  <a16:creationId xmlns:a16="http://schemas.microsoft.com/office/drawing/2014/main" id="{0420E955-A295-0F92-06FA-3F48A190EF83}"/>
                </a:ext>
              </a:extLst>
            </p:cNvPr>
            <p:cNvGraphicFramePr>
              <a:graphicFrameLocks noChangeAspect="1"/>
            </p:cNvGraphicFramePr>
            <p:nvPr>
              <p:extLst>
                <p:ext uri="{D42A27DB-BD31-4B8C-83A1-F6EECF244321}">
                  <p14:modId xmlns:p14="http://schemas.microsoft.com/office/powerpoint/2010/main" val="538319303"/>
                </p:ext>
              </p:extLst>
            </p:nvPr>
          </p:nvGraphicFramePr>
          <p:xfrm>
            <a:off x="2411" y="2620"/>
            <a:ext cx="427" cy="298"/>
          </p:xfrm>
          <a:graphic>
            <a:graphicData uri="http://schemas.openxmlformats.org/presentationml/2006/ole">
              <mc:AlternateContent xmlns:mc="http://schemas.openxmlformats.org/markup-compatibility/2006">
                <mc:Choice xmlns:v="urn:schemas-microsoft-com:vml" Requires="v">
                  <p:oleObj spid="_x0000_s10420" name="Equation" r:id="rId17" imgW="297198" imgH="274415" progId="Equation.3">
                    <p:embed/>
                  </p:oleObj>
                </mc:Choice>
                <mc:Fallback>
                  <p:oleObj name="Equation" r:id="rId17" imgW="297198" imgH="274415" progId="Equation.3">
                    <p:embed/>
                    <p:pic>
                      <p:nvPicPr>
                        <p:cNvPr id="46104" name="Object 24">
                          <a:extLst>
                            <a:ext uri="{FF2B5EF4-FFF2-40B4-BE49-F238E27FC236}">
                              <a16:creationId xmlns:a16="http://schemas.microsoft.com/office/drawing/2014/main" id="{0420E955-A295-0F92-06FA-3F48A190EF8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11" y="2620"/>
                          <a:ext cx="427" cy="298"/>
                        </a:xfrm>
                        <a:prstGeom prst="rect">
                          <a:avLst/>
                        </a:prstGeom>
                        <a:noFill/>
                        <a:ln>
                          <a:noFill/>
                        </a:ln>
                        <a:effectLst/>
                        <a:extLst/>
                      </p:spPr>
                    </p:pic>
                  </p:oleObj>
                </mc:Fallback>
              </mc:AlternateContent>
            </a:graphicData>
          </a:graphic>
        </p:graphicFrame>
      </p:grpSp>
      <p:graphicFrame>
        <p:nvGraphicFramePr>
          <p:cNvPr id="154649" name="Object 25">
            <a:extLst>
              <a:ext uri="{FF2B5EF4-FFF2-40B4-BE49-F238E27FC236}">
                <a16:creationId xmlns:a16="http://schemas.microsoft.com/office/drawing/2014/main" id="{41747FE5-D76E-BB72-728D-D7943FC31930}"/>
              </a:ext>
            </a:extLst>
          </p:cNvPr>
          <p:cNvGraphicFramePr>
            <a:graphicFrameLocks noChangeAspect="1"/>
          </p:cNvGraphicFramePr>
          <p:nvPr>
            <p:extLst>
              <p:ext uri="{D42A27DB-BD31-4B8C-83A1-F6EECF244321}">
                <p14:modId xmlns:p14="http://schemas.microsoft.com/office/powerpoint/2010/main" val="2941235403"/>
              </p:ext>
            </p:extLst>
          </p:nvPr>
        </p:nvGraphicFramePr>
        <p:xfrm>
          <a:off x="1117589" y="5088731"/>
          <a:ext cx="4487076" cy="717550"/>
        </p:xfrm>
        <a:graphic>
          <a:graphicData uri="http://schemas.openxmlformats.org/presentationml/2006/ole">
            <mc:AlternateContent xmlns:mc="http://schemas.openxmlformats.org/markup-compatibility/2006">
              <mc:Choice xmlns:v="urn:schemas-microsoft-com:vml" Requires="v">
                <p:oleObj spid="_x0000_s10421" name="Equation" r:id="rId19" imgW="1993680" imgH="317160" progId="Equation.DSMT4">
                  <p:embed/>
                </p:oleObj>
              </mc:Choice>
              <mc:Fallback>
                <p:oleObj name="Equation" r:id="rId19" imgW="1993680" imgH="317160" progId="Equation.DSMT4">
                  <p:embed/>
                  <p:pic>
                    <p:nvPicPr>
                      <p:cNvPr id="154649" name="Object 25">
                        <a:extLst>
                          <a:ext uri="{FF2B5EF4-FFF2-40B4-BE49-F238E27FC236}">
                            <a16:creationId xmlns:a16="http://schemas.microsoft.com/office/drawing/2014/main" id="{41747FE5-D76E-BB72-728D-D7943FC31930}"/>
                          </a:ext>
                        </a:extLst>
                      </p:cNvPr>
                      <p:cNvPicPr>
                        <a:picLocks noChangeAspect="1" noChangeArrowheads="1"/>
                      </p:cNvPicPr>
                      <p:nvPr/>
                    </p:nvPicPr>
                    <p:blipFill>
                      <a:blip r:embed="rId20"/>
                      <a:srcRect/>
                      <a:stretch>
                        <a:fillRect/>
                      </a:stretch>
                    </p:blipFill>
                    <p:spPr bwMode="auto">
                      <a:xfrm>
                        <a:off x="1117589" y="5088731"/>
                        <a:ext cx="4487076" cy="717550"/>
                      </a:xfrm>
                      <a:prstGeom prst="rect">
                        <a:avLst/>
                      </a:prstGeom>
                      <a:noFill/>
                      <a:ln>
                        <a:noFill/>
                      </a:ln>
                      <a:effectLst/>
                      <a:extLst/>
                    </p:spPr>
                  </p:pic>
                </p:oleObj>
              </mc:Fallback>
            </mc:AlternateContent>
          </a:graphicData>
        </a:graphic>
      </p:graphicFrame>
      <p:sp>
        <p:nvSpPr>
          <p:cNvPr id="46100" name="Oval 28">
            <a:extLst>
              <a:ext uri="{FF2B5EF4-FFF2-40B4-BE49-F238E27FC236}">
                <a16:creationId xmlns:a16="http://schemas.microsoft.com/office/drawing/2014/main" id="{ACA86FEC-A843-3F56-BEE0-EA9A9A4EC489}"/>
              </a:ext>
            </a:extLst>
          </p:cNvPr>
          <p:cNvSpPr>
            <a:spLocks noChangeArrowheads="1"/>
          </p:cNvSpPr>
          <p:nvPr/>
        </p:nvSpPr>
        <p:spPr bwMode="auto">
          <a:xfrm>
            <a:off x="4000500" y="4908550"/>
            <a:ext cx="1886799" cy="990600"/>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46097" name="Object 30">
            <a:extLst>
              <a:ext uri="{FF2B5EF4-FFF2-40B4-BE49-F238E27FC236}">
                <a16:creationId xmlns:a16="http://schemas.microsoft.com/office/drawing/2014/main" id="{9AA273B6-C3BD-0583-E67D-5F1C59D0FDD2}"/>
              </a:ext>
            </a:extLst>
          </p:cNvPr>
          <p:cNvGraphicFramePr>
            <a:graphicFrameLocks noChangeAspect="1"/>
          </p:cNvGraphicFramePr>
          <p:nvPr>
            <p:extLst>
              <p:ext uri="{D42A27DB-BD31-4B8C-83A1-F6EECF244321}">
                <p14:modId xmlns:p14="http://schemas.microsoft.com/office/powerpoint/2010/main" val="2752772218"/>
              </p:ext>
            </p:extLst>
          </p:nvPr>
        </p:nvGraphicFramePr>
        <p:xfrm>
          <a:off x="1291277" y="5923881"/>
          <a:ext cx="4140518" cy="859803"/>
        </p:xfrm>
        <a:graphic>
          <a:graphicData uri="http://schemas.openxmlformats.org/presentationml/2006/ole">
            <mc:AlternateContent xmlns:mc="http://schemas.openxmlformats.org/markup-compatibility/2006">
              <mc:Choice xmlns:v="urn:schemas-microsoft-com:vml" Requires="v">
                <p:oleObj spid="_x0000_s10422" name="Equation" r:id="rId21" imgW="1777680" imgH="317160" progId="Equation.DSMT4">
                  <p:embed/>
                </p:oleObj>
              </mc:Choice>
              <mc:Fallback>
                <p:oleObj name="Equation" r:id="rId21" imgW="1777680" imgH="317160" progId="Equation.DSMT4">
                  <p:embed/>
                  <p:pic>
                    <p:nvPicPr>
                      <p:cNvPr id="46097" name="Object 30">
                        <a:extLst>
                          <a:ext uri="{FF2B5EF4-FFF2-40B4-BE49-F238E27FC236}">
                            <a16:creationId xmlns:a16="http://schemas.microsoft.com/office/drawing/2014/main" id="{9AA273B6-C3BD-0583-E67D-5F1C59D0FDD2}"/>
                          </a:ext>
                        </a:extLst>
                      </p:cNvPr>
                      <p:cNvPicPr>
                        <a:picLocks noChangeAspect="1" noChangeArrowheads="1"/>
                      </p:cNvPicPr>
                      <p:nvPr/>
                    </p:nvPicPr>
                    <p:blipFill>
                      <a:blip r:embed="rId22"/>
                      <a:srcRect/>
                      <a:stretch>
                        <a:fillRect/>
                      </a:stretch>
                    </p:blipFill>
                    <p:spPr bwMode="auto">
                      <a:xfrm>
                        <a:off x="1291277" y="5923881"/>
                        <a:ext cx="4140518" cy="859803"/>
                      </a:xfrm>
                      <a:prstGeom prst="rect">
                        <a:avLst/>
                      </a:prstGeom>
                      <a:noFill/>
                      <a:ln>
                        <a:noFill/>
                      </a:ln>
                      <a:effectLst/>
                      <a:extLst/>
                    </p:spPr>
                  </p:pic>
                </p:oleObj>
              </mc:Fallback>
            </mc:AlternateContent>
          </a:graphicData>
        </a:graphic>
      </p:graphicFrame>
      <p:graphicFrame>
        <p:nvGraphicFramePr>
          <p:cNvPr id="9" name="Object 34">
            <a:extLst>
              <a:ext uri="{FF2B5EF4-FFF2-40B4-BE49-F238E27FC236}">
                <a16:creationId xmlns:a16="http://schemas.microsoft.com/office/drawing/2014/main" id="{844268D4-A03B-1332-C909-59FC2BB299EB}"/>
              </a:ext>
            </a:extLst>
          </p:cNvPr>
          <p:cNvGraphicFramePr>
            <a:graphicFrameLocks noChangeAspect="1"/>
          </p:cNvGraphicFramePr>
          <p:nvPr>
            <p:extLst>
              <p:ext uri="{D42A27DB-BD31-4B8C-83A1-F6EECF244321}">
                <p14:modId xmlns:p14="http://schemas.microsoft.com/office/powerpoint/2010/main" val="3137380008"/>
              </p:ext>
            </p:extLst>
          </p:nvPr>
        </p:nvGraphicFramePr>
        <p:xfrm>
          <a:off x="657225" y="777875"/>
          <a:ext cx="3046413" cy="919163"/>
        </p:xfrm>
        <a:graphic>
          <a:graphicData uri="http://schemas.openxmlformats.org/presentationml/2006/ole">
            <mc:AlternateContent xmlns:mc="http://schemas.openxmlformats.org/markup-compatibility/2006">
              <mc:Choice xmlns:v="urn:schemas-microsoft-com:vml" Requires="v">
                <p:oleObj spid="_x0000_s10423" name="Equation" r:id="rId23" imgW="1307880" imgH="393480" progId="Equation.DSMT4">
                  <p:embed/>
                </p:oleObj>
              </mc:Choice>
              <mc:Fallback>
                <p:oleObj name="Equation" r:id="rId23" imgW="1307880" imgH="393480" progId="Equation.DSMT4">
                  <p:embed/>
                  <p:pic>
                    <p:nvPicPr>
                      <p:cNvPr id="9" name="Object 34">
                        <a:extLst>
                          <a:ext uri="{FF2B5EF4-FFF2-40B4-BE49-F238E27FC236}">
                            <a16:creationId xmlns:a16="http://schemas.microsoft.com/office/drawing/2014/main" id="{844268D4-A03B-1332-C909-59FC2BB299EB}"/>
                          </a:ext>
                        </a:extLst>
                      </p:cNvPr>
                      <p:cNvPicPr>
                        <a:picLocks noChangeAspect="1" noChangeArrowheads="1"/>
                      </p:cNvPicPr>
                      <p:nvPr/>
                    </p:nvPicPr>
                    <p:blipFill>
                      <a:blip r:embed="rId24"/>
                      <a:srcRect/>
                      <a:stretch>
                        <a:fillRect/>
                      </a:stretch>
                    </p:blipFill>
                    <p:spPr bwMode="auto">
                      <a:xfrm>
                        <a:off x="657225" y="777875"/>
                        <a:ext cx="3046413" cy="919163"/>
                      </a:xfrm>
                      <a:prstGeom prst="rect">
                        <a:avLst/>
                      </a:prstGeom>
                      <a:noFill/>
                      <a:ln>
                        <a:noFill/>
                      </a:ln>
                      <a:effectLst/>
                      <a:extLst/>
                    </p:spPr>
                  </p:pic>
                </p:oleObj>
              </mc:Fallback>
            </mc:AlternateContent>
          </a:graphicData>
        </a:graphic>
      </p:graphicFrame>
      <p:graphicFrame>
        <p:nvGraphicFramePr>
          <p:cNvPr id="10" name="Object 35">
            <a:extLst>
              <a:ext uri="{FF2B5EF4-FFF2-40B4-BE49-F238E27FC236}">
                <a16:creationId xmlns:a16="http://schemas.microsoft.com/office/drawing/2014/main" id="{F850205C-BF45-4BC3-DB30-04D8863F480B}"/>
              </a:ext>
            </a:extLst>
          </p:cNvPr>
          <p:cNvGraphicFramePr>
            <a:graphicFrameLocks noChangeAspect="1"/>
          </p:cNvGraphicFramePr>
          <p:nvPr>
            <p:extLst>
              <p:ext uri="{D42A27DB-BD31-4B8C-83A1-F6EECF244321}">
                <p14:modId xmlns:p14="http://schemas.microsoft.com/office/powerpoint/2010/main" val="3007465097"/>
              </p:ext>
            </p:extLst>
          </p:nvPr>
        </p:nvGraphicFramePr>
        <p:xfrm>
          <a:off x="1989932" y="1679642"/>
          <a:ext cx="3189287" cy="828675"/>
        </p:xfrm>
        <a:graphic>
          <a:graphicData uri="http://schemas.openxmlformats.org/presentationml/2006/ole">
            <mc:AlternateContent xmlns:mc="http://schemas.openxmlformats.org/markup-compatibility/2006">
              <mc:Choice xmlns:v="urn:schemas-microsoft-com:vml" Requires="v">
                <p:oleObj spid="_x0000_s10424" name="Equation" r:id="rId25" imgW="1536480" imgH="393480" progId="Equation.DSMT4">
                  <p:embed/>
                </p:oleObj>
              </mc:Choice>
              <mc:Fallback>
                <p:oleObj name="Equation" r:id="rId25" imgW="1536480" imgH="393480" progId="Equation.DSMT4">
                  <p:embed/>
                  <p:pic>
                    <p:nvPicPr>
                      <p:cNvPr id="10" name="Object 35">
                        <a:extLst>
                          <a:ext uri="{FF2B5EF4-FFF2-40B4-BE49-F238E27FC236}">
                            <a16:creationId xmlns:a16="http://schemas.microsoft.com/office/drawing/2014/main" id="{F850205C-BF45-4BC3-DB30-04D8863F480B}"/>
                          </a:ext>
                        </a:extLst>
                      </p:cNvPr>
                      <p:cNvPicPr>
                        <a:picLocks noChangeAspect="1" noChangeArrowheads="1"/>
                      </p:cNvPicPr>
                      <p:nvPr/>
                    </p:nvPicPr>
                    <p:blipFill>
                      <a:blip r:embed="rId26"/>
                      <a:srcRect/>
                      <a:stretch>
                        <a:fillRect/>
                      </a:stretch>
                    </p:blipFill>
                    <p:spPr bwMode="auto">
                      <a:xfrm>
                        <a:off x="1989932" y="1679642"/>
                        <a:ext cx="3189287" cy="828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1" name="组合 20">
            <a:extLst>
              <a:ext uri="{FF2B5EF4-FFF2-40B4-BE49-F238E27FC236}">
                <a16:creationId xmlns:a16="http://schemas.microsoft.com/office/drawing/2014/main" id="{F8E43867-A9BF-41D8-9CAE-E1BF95EB67D1}"/>
              </a:ext>
            </a:extLst>
          </p:cNvPr>
          <p:cNvGrpSpPr/>
          <p:nvPr/>
        </p:nvGrpSpPr>
        <p:grpSpPr>
          <a:xfrm>
            <a:off x="7390370" y="4400779"/>
            <a:ext cx="394169" cy="2440342"/>
            <a:chOff x="7390370" y="4400779"/>
            <a:chExt cx="394169" cy="2440342"/>
          </a:xfrm>
        </p:grpSpPr>
        <p:grpSp>
          <p:nvGrpSpPr>
            <p:cNvPr id="18" name="组合 17">
              <a:extLst>
                <a:ext uri="{FF2B5EF4-FFF2-40B4-BE49-F238E27FC236}">
                  <a16:creationId xmlns:a16="http://schemas.microsoft.com/office/drawing/2014/main" id="{979835A5-27AB-4BF0-A0B0-49071F70F888}"/>
                </a:ext>
              </a:extLst>
            </p:cNvPr>
            <p:cNvGrpSpPr/>
            <p:nvPr/>
          </p:nvGrpSpPr>
          <p:grpSpPr>
            <a:xfrm>
              <a:off x="7593539" y="4400779"/>
              <a:ext cx="88213" cy="2440342"/>
              <a:chOff x="9587558" y="4405550"/>
              <a:chExt cx="44482" cy="2440342"/>
            </a:xfrm>
          </p:grpSpPr>
          <p:grpSp>
            <p:nvGrpSpPr>
              <p:cNvPr id="16" name="组合 15">
                <a:extLst>
                  <a:ext uri="{FF2B5EF4-FFF2-40B4-BE49-F238E27FC236}">
                    <a16:creationId xmlns:a16="http://schemas.microsoft.com/office/drawing/2014/main" id="{4BF8ACFA-4C75-4893-837E-278B5CEEF78C}"/>
                  </a:ext>
                </a:extLst>
              </p:cNvPr>
              <p:cNvGrpSpPr/>
              <p:nvPr/>
            </p:nvGrpSpPr>
            <p:grpSpPr>
              <a:xfrm>
                <a:off x="9615760" y="4405550"/>
                <a:ext cx="0" cy="2440342"/>
                <a:chOff x="9615760" y="4405550"/>
                <a:chExt cx="0" cy="2440342"/>
              </a:xfrm>
            </p:grpSpPr>
            <p:cxnSp>
              <p:nvCxnSpPr>
                <p:cNvPr id="12" name="直接连接符 11">
                  <a:extLst>
                    <a:ext uri="{FF2B5EF4-FFF2-40B4-BE49-F238E27FC236}">
                      <a16:creationId xmlns:a16="http://schemas.microsoft.com/office/drawing/2014/main" id="{FF11D85A-8F67-447D-907F-5AB213868E2D}"/>
                    </a:ext>
                  </a:extLst>
                </p:cNvPr>
                <p:cNvCxnSpPr/>
                <p:nvPr/>
              </p:nvCxnSpPr>
              <p:spPr>
                <a:xfrm>
                  <a:off x="9615760" y="4405550"/>
                  <a:ext cx="0" cy="2440342"/>
                </a:xfrm>
                <a:prstGeom prst="line">
                  <a:avLst/>
                </a:prstGeom>
                <a:ln w="57150">
                  <a:solidFill>
                    <a:schemeClr val="accent1">
                      <a:alpha val="98000"/>
                    </a:schemeClr>
                  </a:solidFill>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3F704AEB-F8E8-4061-B1C8-014C316A84B3}"/>
                    </a:ext>
                  </a:extLst>
                </p:cNvPr>
                <p:cNvCxnSpPr/>
                <p:nvPr/>
              </p:nvCxnSpPr>
              <p:spPr>
                <a:xfrm flipV="1">
                  <a:off x="9615760" y="4598872"/>
                  <a:ext cx="0" cy="49631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矩形 16">
                <a:extLst>
                  <a:ext uri="{FF2B5EF4-FFF2-40B4-BE49-F238E27FC236}">
                    <a16:creationId xmlns:a16="http://schemas.microsoft.com/office/drawing/2014/main" id="{B757289A-010D-4440-A051-FA0F954070ED}"/>
                  </a:ext>
                </a:extLst>
              </p:cNvPr>
              <p:cNvSpPr/>
              <p:nvPr/>
            </p:nvSpPr>
            <p:spPr>
              <a:xfrm>
                <a:off x="9587558" y="5497408"/>
                <a:ext cx="44482" cy="4312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椭圆 7">
              <a:extLst>
                <a:ext uri="{FF2B5EF4-FFF2-40B4-BE49-F238E27FC236}">
                  <a16:creationId xmlns:a16="http://schemas.microsoft.com/office/drawing/2014/main" id="{06F3F67F-B02B-4D8B-AA96-F58885CF254C}"/>
                </a:ext>
              </a:extLst>
            </p:cNvPr>
            <p:cNvSpPr/>
            <p:nvPr/>
          </p:nvSpPr>
          <p:spPr>
            <a:xfrm rot="1770844">
              <a:off x="7390370" y="4783618"/>
              <a:ext cx="394169" cy="1694486"/>
            </a:xfrm>
            <a:prstGeom prst="ellipse">
              <a:avLst/>
            </a:prstGeom>
            <a:noFill/>
            <a:ln w="476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椭圆 32">
            <a:extLst>
              <a:ext uri="{FF2B5EF4-FFF2-40B4-BE49-F238E27FC236}">
                <a16:creationId xmlns:a16="http://schemas.microsoft.com/office/drawing/2014/main" id="{BE318C00-BC45-45BB-9C85-A8298485D940}"/>
              </a:ext>
            </a:extLst>
          </p:cNvPr>
          <p:cNvSpPr/>
          <p:nvPr/>
        </p:nvSpPr>
        <p:spPr>
          <a:xfrm rot="5400000">
            <a:off x="7474523" y="5796129"/>
            <a:ext cx="366284" cy="1053340"/>
          </a:xfrm>
          <a:prstGeom prst="ellipse">
            <a:avLst/>
          </a:prstGeom>
          <a:noFill/>
          <a:ln w="4762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7" name="组合 26">
            <a:extLst>
              <a:ext uri="{FF2B5EF4-FFF2-40B4-BE49-F238E27FC236}">
                <a16:creationId xmlns:a16="http://schemas.microsoft.com/office/drawing/2014/main" id="{274EFC40-4F6F-4F8D-A6E5-8E1D0D288273}"/>
              </a:ext>
            </a:extLst>
          </p:cNvPr>
          <p:cNvGrpSpPr/>
          <p:nvPr/>
        </p:nvGrpSpPr>
        <p:grpSpPr>
          <a:xfrm>
            <a:off x="7023342" y="5011502"/>
            <a:ext cx="1690201" cy="821826"/>
            <a:chOff x="7023342" y="5011502"/>
            <a:chExt cx="1690201" cy="821826"/>
          </a:xfrm>
        </p:grpSpPr>
        <p:graphicFrame>
          <p:nvGraphicFramePr>
            <p:cNvPr id="11" name="对象 10">
              <a:extLst>
                <a:ext uri="{FF2B5EF4-FFF2-40B4-BE49-F238E27FC236}">
                  <a16:creationId xmlns:a16="http://schemas.microsoft.com/office/drawing/2014/main" id="{A6917564-5BA7-41C4-84CD-F9FDFA7E2818}"/>
                </a:ext>
              </a:extLst>
            </p:cNvPr>
            <p:cNvGraphicFramePr>
              <a:graphicFrameLocks noChangeAspect="1"/>
            </p:cNvGraphicFramePr>
            <p:nvPr>
              <p:extLst>
                <p:ext uri="{D42A27DB-BD31-4B8C-83A1-F6EECF244321}">
                  <p14:modId xmlns:p14="http://schemas.microsoft.com/office/powerpoint/2010/main" val="1531837643"/>
                </p:ext>
              </p:extLst>
            </p:nvPr>
          </p:nvGraphicFramePr>
          <p:xfrm>
            <a:off x="8199193" y="5357078"/>
            <a:ext cx="514350" cy="476250"/>
          </p:xfrm>
          <a:graphic>
            <a:graphicData uri="http://schemas.openxmlformats.org/presentationml/2006/ole">
              <mc:AlternateContent xmlns:mc="http://schemas.openxmlformats.org/markup-compatibility/2006">
                <mc:Choice xmlns:v="urn:schemas-microsoft-com:vml" Requires="v">
                  <p:oleObj spid="_x0000_s10425" name="Equation" r:id="rId27" imgW="514448" imgH="476250" progId="Equation.DSMT4">
                    <p:embed/>
                  </p:oleObj>
                </mc:Choice>
                <mc:Fallback>
                  <p:oleObj name="Equation" r:id="rId27" imgW="514448" imgH="476250" progId="Equation.DSMT4">
                    <p:embed/>
                    <p:pic>
                      <p:nvPicPr>
                        <p:cNvPr id="0" name=""/>
                        <p:cNvPicPr/>
                        <p:nvPr/>
                      </p:nvPicPr>
                      <p:blipFill>
                        <a:blip r:embed="rId28"/>
                        <a:stretch>
                          <a:fillRect/>
                        </a:stretch>
                      </p:blipFill>
                      <p:spPr>
                        <a:xfrm>
                          <a:off x="8199193" y="5357078"/>
                          <a:ext cx="514350" cy="476250"/>
                        </a:xfrm>
                        <a:prstGeom prst="rect">
                          <a:avLst/>
                        </a:prstGeom>
                      </p:spPr>
                    </p:pic>
                  </p:oleObj>
                </mc:Fallback>
              </mc:AlternateContent>
            </a:graphicData>
          </a:graphic>
        </p:graphicFrame>
        <p:cxnSp>
          <p:nvCxnSpPr>
            <p:cNvPr id="43" name="直接箭头连接符 42">
              <a:extLst>
                <a:ext uri="{FF2B5EF4-FFF2-40B4-BE49-F238E27FC236}">
                  <a16:creationId xmlns:a16="http://schemas.microsoft.com/office/drawing/2014/main" id="{F1F3E3BE-413E-4678-AC58-063B31460B30}"/>
                </a:ext>
              </a:extLst>
            </p:cNvPr>
            <p:cNvCxnSpPr>
              <a:cxnSpLocks/>
              <a:endCxn id="8" idx="7"/>
            </p:cNvCxnSpPr>
            <p:nvPr/>
          </p:nvCxnSpPr>
          <p:spPr>
            <a:xfrm flipV="1">
              <a:off x="7844796" y="5178165"/>
              <a:ext cx="159069" cy="425964"/>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a:extLst>
                <a:ext uri="{FF2B5EF4-FFF2-40B4-BE49-F238E27FC236}">
                  <a16:creationId xmlns:a16="http://schemas.microsoft.com/office/drawing/2014/main" id="{434F23D2-AFE7-4CBC-96FB-89B887CFF2E6}"/>
                </a:ext>
              </a:extLst>
            </p:cNvPr>
            <p:cNvCxnSpPr>
              <a:cxnSpLocks/>
            </p:cNvCxnSpPr>
            <p:nvPr/>
          </p:nvCxnSpPr>
          <p:spPr>
            <a:xfrm flipV="1">
              <a:off x="7822337" y="5555655"/>
              <a:ext cx="345603" cy="59487"/>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接箭头连接符 48">
              <a:extLst>
                <a:ext uri="{FF2B5EF4-FFF2-40B4-BE49-F238E27FC236}">
                  <a16:creationId xmlns:a16="http://schemas.microsoft.com/office/drawing/2014/main" id="{CBC4B4F6-D115-41F2-A808-D0E9754CF70D}"/>
                </a:ext>
              </a:extLst>
            </p:cNvPr>
            <p:cNvCxnSpPr>
              <a:cxnSpLocks/>
            </p:cNvCxnSpPr>
            <p:nvPr/>
          </p:nvCxnSpPr>
          <p:spPr>
            <a:xfrm flipV="1">
              <a:off x="7808106" y="5147031"/>
              <a:ext cx="0" cy="468111"/>
            </a:xfrm>
            <a:prstGeom prst="straightConnector1">
              <a:avLst/>
            </a:prstGeom>
            <a:ln w="476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6" name="对象 25">
              <a:extLst>
                <a:ext uri="{FF2B5EF4-FFF2-40B4-BE49-F238E27FC236}">
                  <a16:creationId xmlns:a16="http://schemas.microsoft.com/office/drawing/2014/main" id="{5CC9B560-AAF0-4957-AF90-280EC06BC945}"/>
                </a:ext>
              </a:extLst>
            </p:cNvPr>
            <p:cNvGraphicFramePr>
              <a:graphicFrameLocks noChangeAspect="1"/>
            </p:cNvGraphicFramePr>
            <p:nvPr>
              <p:extLst>
                <p:ext uri="{D42A27DB-BD31-4B8C-83A1-F6EECF244321}">
                  <p14:modId xmlns:p14="http://schemas.microsoft.com/office/powerpoint/2010/main" val="2400739886"/>
                </p:ext>
              </p:extLst>
            </p:nvPr>
          </p:nvGraphicFramePr>
          <p:xfrm>
            <a:off x="7023342" y="5011502"/>
            <a:ext cx="661987" cy="471487"/>
          </p:xfrm>
          <a:graphic>
            <a:graphicData uri="http://schemas.openxmlformats.org/presentationml/2006/ole">
              <mc:AlternateContent xmlns:mc="http://schemas.openxmlformats.org/markup-compatibility/2006">
                <mc:Choice xmlns:v="urn:schemas-microsoft-com:vml" Requires="v">
                  <p:oleObj spid="_x0000_s10426" name="Equation" r:id="rId29" imgW="662199" imgH="471390" progId="Equation.DSMT4">
                    <p:embed/>
                  </p:oleObj>
                </mc:Choice>
                <mc:Fallback>
                  <p:oleObj name="Equation" r:id="rId29" imgW="662199" imgH="471390" progId="Equation.DSMT4">
                    <p:embed/>
                    <p:pic>
                      <p:nvPicPr>
                        <p:cNvPr id="0" name=""/>
                        <p:cNvPicPr/>
                        <p:nvPr/>
                      </p:nvPicPr>
                      <p:blipFill>
                        <a:blip r:embed="rId30"/>
                        <a:stretch>
                          <a:fillRect/>
                        </a:stretch>
                      </p:blipFill>
                      <p:spPr>
                        <a:xfrm>
                          <a:off x="7023342" y="5011502"/>
                          <a:ext cx="661987" cy="471487"/>
                        </a:xfrm>
                        <a:prstGeom prst="rect">
                          <a:avLst/>
                        </a:prstGeom>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154626"/>
                                        </p:tgtEl>
                                        <p:attrNameLst>
                                          <p:attrName>style.visibility</p:attrName>
                                        </p:attrNameLst>
                                      </p:cBhvr>
                                      <p:to>
                                        <p:strVal val="visible"/>
                                      </p:to>
                                    </p:set>
                                    <p:animEffect transition="in" filter="wipe(up)">
                                      <p:cBhvr>
                                        <p:cTn id="11" dur="500"/>
                                        <p:tgtEl>
                                          <p:spTgt spid="154626"/>
                                        </p:tgtEl>
                                      </p:cBhvr>
                                    </p:animEffect>
                                  </p:childTnLst>
                                </p:cTn>
                              </p:par>
                            </p:childTnLst>
                          </p:cTn>
                        </p:par>
                        <p:par>
                          <p:cTn id="12" fill="hold" nodeType="afterGroup">
                            <p:stCondLst>
                              <p:cond delay="1000"/>
                            </p:stCondLst>
                            <p:childTnLst>
                              <p:par>
                                <p:cTn id="13" presetID="16" presetClass="entr" presetSubtype="42"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outHorizontal)">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left)">
                                      <p:cBhvr>
                                        <p:cTn id="25" dur="500"/>
                                        <p:tgtEl>
                                          <p:spTgt spid="10"/>
                                        </p:tgtEl>
                                      </p:cBhvr>
                                    </p:animEffect>
                                  </p:childTnLst>
                                </p:cTn>
                              </p:par>
                            </p:childTnLst>
                          </p:cTn>
                        </p:par>
                        <p:par>
                          <p:cTn id="26" fill="hold" nodeType="with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par>
                          <p:cTn id="30" fill="hold" nodeType="afterGroup">
                            <p:stCondLst>
                              <p:cond delay="1000"/>
                            </p:stCondLst>
                            <p:childTnLst>
                              <p:par>
                                <p:cTn id="31" presetID="9" presetClass="entr" presetSubtype="0"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54642"/>
                                        </p:tgtEl>
                                        <p:attrNameLst>
                                          <p:attrName>style.visibility</p:attrName>
                                        </p:attrNameLst>
                                      </p:cBhvr>
                                      <p:to>
                                        <p:strVal val="visible"/>
                                      </p:to>
                                    </p:set>
                                    <p:animEffect transition="in" filter="wipe(left)">
                                      <p:cBhvr>
                                        <p:cTn id="38" dur="500"/>
                                        <p:tgtEl>
                                          <p:spTgt spid="15464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54643"/>
                                        </p:tgtEl>
                                        <p:attrNameLst>
                                          <p:attrName>style.visibility</p:attrName>
                                        </p:attrNameLst>
                                      </p:cBhvr>
                                      <p:to>
                                        <p:strVal val="visible"/>
                                      </p:to>
                                    </p:set>
                                    <p:animEffect transition="in" filter="wipe(left)">
                                      <p:cBhvr>
                                        <p:cTn id="43" dur="500"/>
                                        <p:tgtEl>
                                          <p:spTgt spid="15464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2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8" presetClass="entr" presetSubtype="6"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strips(downRight)">
                                      <p:cBhvr>
                                        <p:cTn id="52" dur="500"/>
                                        <p:tgtEl>
                                          <p:spTgt spid="6"/>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54649"/>
                                        </p:tgtEl>
                                        <p:attrNameLst>
                                          <p:attrName>style.visibility</p:attrName>
                                        </p:attrNameLst>
                                      </p:cBhvr>
                                      <p:to>
                                        <p:strVal val="visible"/>
                                      </p:to>
                                    </p:set>
                                    <p:animEffect transition="in" filter="wipe(left)">
                                      <p:cBhvr>
                                        <p:cTn id="61" dur="500"/>
                                        <p:tgtEl>
                                          <p:spTgt spid="154649"/>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6100"/>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33"/>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460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40" grpId="0" autoUpdateAnimBg="0"/>
      <p:bldP spid="154643" grpId="0" autoUpdateAnimBg="0"/>
      <p:bldP spid="46100"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a:extLst>
              <a:ext uri="{FF2B5EF4-FFF2-40B4-BE49-F238E27FC236}">
                <a16:creationId xmlns:a16="http://schemas.microsoft.com/office/drawing/2014/main" id="{61E320CD-306E-AE96-96C2-613EE70006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AA5631-A555-4C4A-9EC1-1ACE0A258837}" type="slidenum">
              <a:rPr lang="en-US" altLang="zh-CN"/>
              <a:pPr eaLnBrk="1" hangingPunct="1"/>
              <a:t>14</a:t>
            </a:fld>
            <a:endParaRPr lang="en-US" altLang="zh-CN"/>
          </a:p>
        </p:txBody>
      </p:sp>
      <p:sp>
        <p:nvSpPr>
          <p:cNvPr id="155650" name="Text Box 2">
            <a:extLst>
              <a:ext uri="{FF2B5EF4-FFF2-40B4-BE49-F238E27FC236}">
                <a16:creationId xmlns:a16="http://schemas.microsoft.com/office/drawing/2014/main" id="{4E8FCA4D-7431-EBBD-1419-A30F408FD44F}"/>
              </a:ext>
            </a:extLst>
          </p:cNvPr>
          <p:cNvSpPr txBox="1">
            <a:spLocks noChangeArrowheads="1"/>
          </p:cNvSpPr>
          <p:nvPr/>
        </p:nvSpPr>
        <p:spPr bwMode="auto">
          <a:xfrm>
            <a:off x="377825" y="319088"/>
            <a:ext cx="5854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800" b="1" dirty="0">
                <a:solidFill>
                  <a:srgbClr val="3333FF"/>
                </a:solidFill>
                <a:latin typeface="Times New Roman" panose="02020603050405020304" pitchFamily="18" charset="0"/>
              </a:rPr>
              <a:t>   5)  </a:t>
            </a:r>
            <a:r>
              <a:rPr kumimoji="1" lang="zh-CN" altLang="en-US" sz="2800" b="1" dirty="0">
                <a:solidFill>
                  <a:srgbClr val="3333FF"/>
                </a:solidFill>
                <a:latin typeface="Times New Roman" panose="02020603050405020304" pitchFamily="18" charset="0"/>
              </a:rPr>
              <a:t>围绕多根载流导线的任一回路 </a:t>
            </a:r>
            <a:r>
              <a:rPr kumimoji="1" lang="en-US" altLang="zh-CN" sz="2800" b="1" i="1" dirty="0">
                <a:solidFill>
                  <a:srgbClr val="3333FF"/>
                </a:solidFill>
                <a:latin typeface="Times New Roman" panose="02020603050405020304" pitchFamily="18" charset="0"/>
              </a:rPr>
              <a:t>L</a:t>
            </a:r>
            <a:endParaRPr kumimoji="1" lang="en-US" altLang="zh-CN" sz="2800" b="1" dirty="0">
              <a:solidFill>
                <a:srgbClr val="3333FF"/>
              </a:solidFill>
              <a:latin typeface="Times New Roman" panose="02020603050405020304" pitchFamily="18" charset="0"/>
            </a:endParaRPr>
          </a:p>
        </p:txBody>
      </p:sp>
      <p:grpSp>
        <p:nvGrpSpPr>
          <p:cNvPr id="2" name="Group 3">
            <a:extLst>
              <a:ext uri="{FF2B5EF4-FFF2-40B4-BE49-F238E27FC236}">
                <a16:creationId xmlns:a16="http://schemas.microsoft.com/office/drawing/2014/main" id="{6C030AB4-EC3E-5B64-9BE9-7E5F4674813C}"/>
              </a:ext>
            </a:extLst>
          </p:cNvPr>
          <p:cNvGrpSpPr>
            <a:grpSpLocks/>
          </p:cNvGrpSpPr>
          <p:nvPr/>
        </p:nvGrpSpPr>
        <p:grpSpPr bwMode="auto">
          <a:xfrm>
            <a:off x="714375" y="785813"/>
            <a:ext cx="8001000" cy="2184400"/>
            <a:chOff x="450" y="450"/>
            <a:chExt cx="5040" cy="1376"/>
          </a:xfrm>
        </p:grpSpPr>
        <p:sp>
          <p:nvSpPr>
            <p:cNvPr id="47119" name="Text Box 4">
              <a:extLst>
                <a:ext uri="{FF2B5EF4-FFF2-40B4-BE49-F238E27FC236}">
                  <a16:creationId xmlns:a16="http://schemas.microsoft.com/office/drawing/2014/main" id="{509C52D1-86D9-337F-EDC7-6D61BD30DA49}"/>
                </a:ext>
              </a:extLst>
            </p:cNvPr>
            <p:cNvSpPr txBox="1">
              <a:spLocks noChangeArrowheads="1"/>
            </p:cNvSpPr>
            <p:nvPr/>
          </p:nvSpPr>
          <p:spPr bwMode="auto">
            <a:xfrm>
              <a:off x="450" y="450"/>
              <a:ext cx="5040" cy="1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kumimoji="1" lang="en-US" altLang="zh-CN" sz="2800" b="1" dirty="0">
                  <a:latin typeface="Times New Roman" panose="02020603050405020304" pitchFamily="18" charset="0"/>
                </a:rPr>
                <a:t>      </a:t>
              </a:r>
              <a:r>
                <a:rPr kumimoji="1" lang="zh-CN" altLang="en-US" sz="2800" b="1" dirty="0">
                  <a:latin typeface="Times New Roman" panose="02020603050405020304" pitchFamily="18" charset="0"/>
                </a:rPr>
                <a:t>设                      电流过回路，</a:t>
              </a:r>
            </a:p>
            <a:p>
              <a:pPr eaLnBrk="1" hangingPunct="1">
                <a:lnSpc>
                  <a:spcPct val="170000"/>
                </a:lnSpc>
              </a:pPr>
              <a:r>
                <a:rPr kumimoji="1" lang="zh-CN" altLang="en-US" sz="2800" b="1" dirty="0">
                  <a:latin typeface="Times New Roman" panose="02020603050405020304" pitchFamily="18" charset="0"/>
                </a:rPr>
                <a:t> 根电流不穿过回路</a:t>
              </a:r>
              <a:r>
                <a:rPr kumimoji="1" lang="en-US" altLang="zh-CN" sz="2800" b="1" i="1" dirty="0">
                  <a:latin typeface="Times New Roman" panose="02020603050405020304" pitchFamily="18" charset="0"/>
                </a:rPr>
                <a:t>L</a:t>
              </a:r>
              <a:r>
                <a:rPr kumimoji="1" lang="zh-CN" altLang="en-US" sz="2800" b="1" dirty="0">
                  <a:latin typeface="Times New Roman" panose="02020603050405020304" pitchFamily="18" charset="0"/>
                </a:rPr>
                <a:t>。令                             分别为单根导线产生的磁场</a:t>
              </a:r>
            </a:p>
          </p:txBody>
        </p:sp>
        <p:graphicFrame>
          <p:nvGraphicFramePr>
            <p:cNvPr id="47120" name="Object 5">
              <a:extLst>
                <a:ext uri="{FF2B5EF4-FFF2-40B4-BE49-F238E27FC236}">
                  <a16:creationId xmlns:a16="http://schemas.microsoft.com/office/drawing/2014/main" id="{FE4C2C04-AC38-0E17-00B3-9B2C85E9D2D5}"/>
                </a:ext>
              </a:extLst>
            </p:cNvPr>
            <p:cNvGraphicFramePr>
              <a:graphicFrameLocks noChangeAspect="1"/>
            </p:cNvGraphicFramePr>
            <p:nvPr/>
          </p:nvGraphicFramePr>
          <p:xfrm>
            <a:off x="1020" y="525"/>
            <a:ext cx="1316" cy="374"/>
          </p:xfrm>
          <a:graphic>
            <a:graphicData uri="http://schemas.openxmlformats.org/presentationml/2006/ole">
              <mc:AlternateContent xmlns:mc="http://schemas.openxmlformats.org/markup-compatibility/2006">
                <mc:Choice xmlns:v="urn:schemas-microsoft-com:vml" Requires="v">
                  <p:oleObj spid="_x0000_s11354" name="公式" r:id="rId3" imgW="701112" imgH="221064" progId="Equation.3">
                    <p:embed/>
                  </p:oleObj>
                </mc:Choice>
                <mc:Fallback>
                  <p:oleObj name="公式" r:id="rId3" imgW="701112" imgH="221064" progId="Equation.3">
                    <p:embed/>
                    <p:pic>
                      <p:nvPicPr>
                        <p:cNvPr id="47120" name="Object 5">
                          <a:extLst>
                            <a:ext uri="{FF2B5EF4-FFF2-40B4-BE49-F238E27FC236}">
                              <a16:creationId xmlns:a16="http://schemas.microsoft.com/office/drawing/2014/main" id="{FE4C2C04-AC38-0E17-00B3-9B2C85E9D2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 y="525"/>
                          <a:ext cx="1316" cy="3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1" name="Object 6">
              <a:extLst>
                <a:ext uri="{FF2B5EF4-FFF2-40B4-BE49-F238E27FC236}">
                  <a16:creationId xmlns:a16="http://schemas.microsoft.com/office/drawing/2014/main" id="{ED2C70F5-A0B3-9763-530E-40F4A39BE023}"/>
                </a:ext>
              </a:extLst>
            </p:cNvPr>
            <p:cNvGraphicFramePr>
              <a:graphicFrameLocks noChangeAspect="1"/>
            </p:cNvGraphicFramePr>
            <p:nvPr/>
          </p:nvGraphicFramePr>
          <p:xfrm>
            <a:off x="3503" y="517"/>
            <a:ext cx="1872" cy="373"/>
          </p:xfrm>
          <a:graphic>
            <a:graphicData uri="http://schemas.openxmlformats.org/presentationml/2006/ole">
              <mc:AlternateContent xmlns:mc="http://schemas.openxmlformats.org/markup-compatibility/2006">
                <mc:Choice xmlns:v="urn:schemas-microsoft-com:vml" Requires="v">
                  <p:oleObj spid="_x0000_s11355" name="公式" r:id="rId5" imgW="983106" imgH="221064" progId="Equation.3">
                    <p:embed/>
                  </p:oleObj>
                </mc:Choice>
                <mc:Fallback>
                  <p:oleObj name="公式" r:id="rId5" imgW="983106" imgH="221064" progId="Equation.3">
                    <p:embed/>
                    <p:pic>
                      <p:nvPicPr>
                        <p:cNvPr id="47121" name="Object 6">
                          <a:extLst>
                            <a:ext uri="{FF2B5EF4-FFF2-40B4-BE49-F238E27FC236}">
                              <a16:creationId xmlns:a16="http://schemas.microsoft.com/office/drawing/2014/main" id="{ED2C70F5-A0B3-9763-530E-40F4A39BE02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3" y="517"/>
                          <a:ext cx="1872" cy="3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22" name="Object 7">
              <a:extLst>
                <a:ext uri="{FF2B5EF4-FFF2-40B4-BE49-F238E27FC236}">
                  <a16:creationId xmlns:a16="http://schemas.microsoft.com/office/drawing/2014/main" id="{76F3A515-6175-C125-31C3-9014635547FD}"/>
                </a:ext>
              </a:extLst>
            </p:cNvPr>
            <p:cNvGraphicFramePr>
              <a:graphicFrameLocks noChangeAspect="1"/>
            </p:cNvGraphicFramePr>
            <p:nvPr/>
          </p:nvGraphicFramePr>
          <p:xfrm>
            <a:off x="2927" y="989"/>
            <a:ext cx="1586" cy="381"/>
          </p:xfrm>
          <a:graphic>
            <a:graphicData uri="http://schemas.openxmlformats.org/presentationml/2006/ole">
              <mc:AlternateContent xmlns:mc="http://schemas.openxmlformats.org/markup-compatibility/2006">
                <mc:Choice xmlns:v="urn:schemas-microsoft-com:vml" Requires="v">
                  <p:oleObj spid="_x0000_s11356" name="公式" r:id="rId7" imgW="853440" imgH="236104" progId="Equation.3">
                    <p:embed/>
                  </p:oleObj>
                </mc:Choice>
                <mc:Fallback>
                  <p:oleObj name="公式" r:id="rId7" imgW="853440" imgH="236104" progId="Equation.3">
                    <p:embed/>
                    <p:pic>
                      <p:nvPicPr>
                        <p:cNvPr id="47122" name="Object 7">
                          <a:extLst>
                            <a:ext uri="{FF2B5EF4-FFF2-40B4-BE49-F238E27FC236}">
                              <a16:creationId xmlns:a16="http://schemas.microsoft.com/office/drawing/2014/main" id="{76F3A515-6175-C125-31C3-9014635547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7" y="989"/>
                          <a:ext cx="1586" cy="3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8">
            <a:extLst>
              <a:ext uri="{FF2B5EF4-FFF2-40B4-BE49-F238E27FC236}">
                <a16:creationId xmlns:a16="http://schemas.microsoft.com/office/drawing/2014/main" id="{56F2A15F-F710-1473-1EFD-A88A03726E8E}"/>
              </a:ext>
            </a:extLst>
          </p:cNvPr>
          <p:cNvGrpSpPr>
            <a:grpSpLocks/>
          </p:cNvGrpSpPr>
          <p:nvPr/>
        </p:nvGrpSpPr>
        <p:grpSpPr bwMode="auto">
          <a:xfrm>
            <a:off x="2298243" y="2878138"/>
            <a:ext cx="2973387" cy="1955800"/>
            <a:chOff x="343" y="1942"/>
            <a:chExt cx="1775" cy="1232"/>
          </a:xfrm>
        </p:grpSpPr>
        <p:graphicFrame>
          <p:nvGraphicFramePr>
            <p:cNvPr id="47117" name="Object 9">
              <a:extLst>
                <a:ext uri="{FF2B5EF4-FFF2-40B4-BE49-F238E27FC236}">
                  <a16:creationId xmlns:a16="http://schemas.microsoft.com/office/drawing/2014/main" id="{6A2074F0-9BA8-38FF-EDB0-FB092F96169F}"/>
                </a:ext>
              </a:extLst>
            </p:cNvPr>
            <p:cNvGraphicFramePr>
              <a:graphicFrameLocks noChangeAspect="1"/>
            </p:cNvGraphicFramePr>
            <p:nvPr>
              <p:extLst>
                <p:ext uri="{D42A27DB-BD31-4B8C-83A1-F6EECF244321}">
                  <p14:modId xmlns:p14="http://schemas.microsoft.com/office/powerpoint/2010/main" val="1755374115"/>
                </p:ext>
              </p:extLst>
            </p:nvPr>
          </p:nvGraphicFramePr>
          <p:xfrm>
            <a:off x="343" y="1942"/>
            <a:ext cx="1775" cy="502"/>
          </p:xfrm>
          <a:graphic>
            <a:graphicData uri="http://schemas.openxmlformats.org/presentationml/2006/ole">
              <mc:AlternateContent xmlns:mc="http://schemas.openxmlformats.org/markup-compatibility/2006">
                <mc:Choice xmlns:v="urn:schemas-microsoft-com:vml" Requires="v">
                  <p:oleObj spid="_x0000_s11357" name="Equation" r:id="rId9" imgW="965160" imgH="291960" progId="Equation.DSMT4">
                    <p:embed/>
                  </p:oleObj>
                </mc:Choice>
                <mc:Fallback>
                  <p:oleObj name="Equation" r:id="rId9" imgW="965160" imgH="291960" progId="Equation.DSMT4">
                    <p:embed/>
                    <p:pic>
                      <p:nvPicPr>
                        <p:cNvPr id="47117" name="Object 9">
                          <a:extLst>
                            <a:ext uri="{FF2B5EF4-FFF2-40B4-BE49-F238E27FC236}">
                              <a16:creationId xmlns:a16="http://schemas.microsoft.com/office/drawing/2014/main" id="{6A2074F0-9BA8-38FF-EDB0-FB092F96169F}"/>
                            </a:ext>
                          </a:extLst>
                        </p:cNvPr>
                        <p:cNvPicPr>
                          <a:picLocks noChangeAspect="1" noChangeArrowheads="1"/>
                        </p:cNvPicPr>
                        <p:nvPr/>
                      </p:nvPicPr>
                      <p:blipFill>
                        <a:blip r:embed="rId10"/>
                        <a:srcRect/>
                        <a:stretch>
                          <a:fillRect/>
                        </a:stretch>
                      </p:blipFill>
                      <p:spPr bwMode="auto">
                        <a:xfrm>
                          <a:off x="343" y="1942"/>
                          <a:ext cx="1775" cy="5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8" name="Object 10">
              <a:extLst>
                <a:ext uri="{FF2B5EF4-FFF2-40B4-BE49-F238E27FC236}">
                  <a16:creationId xmlns:a16="http://schemas.microsoft.com/office/drawing/2014/main" id="{33C5CDAA-C1C9-0F22-0BF9-A843E55AA437}"/>
                </a:ext>
              </a:extLst>
            </p:cNvPr>
            <p:cNvGraphicFramePr>
              <a:graphicFrameLocks noChangeAspect="1"/>
            </p:cNvGraphicFramePr>
            <p:nvPr>
              <p:extLst>
                <p:ext uri="{D42A27DB-BD31-4B8C-83A1-F6EECF244321}">
                  <p14:modId xmlns:p14="http://schemas.microsoft.com/office/powerpoint/2010/main" val="768309279"/>
                </p:ext>
              </p:extLst>
            </p:nvPr>
          </p:nvGraphicFramePr>
          <p:xfrm>
            <a:off x="343" y="2328"/>
            <a:ext cx="1678" cy="846"/>
          </p:xfrm>
          <a:graphic>
            <a:graphicData uri="http://schemas.openxmlformats.org/presentationml/2006/ole">
              <mc:AlternateContent xmlns:mc="http://schemas.openxmlformats.org/markup-compatibility/2006">
                <mc:Choice xmlns:v="urn:schemas-microsoft-com:vml" Requires="v">
                  <p:oleObj spid="_x0000_s11358" name="Equation" r:id="rId11" imgW="1002960" imgH="533160" progId="Equation.DSMT4">
                    <p:embed/>
                  </p:oleObj>
                </mc:Choice>
                <mc:Fallback>
                  <p:oleObj name="Equation" r:id="rId11" imgW="1002960" imgH="533160" progId="Equation.DSMT4">
                    <p:embed/>
                    <p:pic>
                      <p:nvPicPr>
                        <p:cNvPr id="47118" name="Object 10">
                          <a:extLst>
                            <a:ext uri="{FF2B5EF4-FFF2-40B4-BE49-F238E27FC236}">
                              <a16:creationId xmlns:a16="http://schemas.microsoft.com/office/drawing/2014/main" id="{33C5CDAA-C1C9-0F22-0BF9-A843E55AA437}"/>
                            </a:ext>
                          </a:extLst>
                        </p:cNvPr>
                        <p:cNvPicPr>
                          <a:picLocks noChangeAspect="1" noChangeArrowheads="1"/>
                        </p:cNvPicPr>
                        <p:nvPr/>
                      </p:nvPicPr>
                      <p:blipFill>
                        <a:blip r:embed="rId12"/>
                        <a:srcRect/>
                        <a:stretch>
                          <a:fillRect/>
                        </a:stretch>
                      </p:blipFill>
                      <p:spPr bwMode="auto">
                        <a:xfrm>
                          <a:off x="343" y="2328"/>
                          <a:ext cx="1678" cy="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11">
            <a:extLst>
              <a:ext uri="{FF2B5EF4-FFF2-40B4-BE49-F238E27FC236}">
                <a16:creationId xmlns:a16="http://schemas.microsoft.com/office/drawing/2014/main" id="{70D16D9E-6CDB-13A1-DDD2-63EDD19AFB98}"/>
              </a:ext>
            </a:extLst>
          </p:cNvPr>
          <p:cNvGrpSpPr>
            <a:grpSpLocks/>
          </p:cNvGrpSpPr>
          <p:nvPr/>
        </p:nvGrpSpPr>
        <p:grpSpPr bwMode="auto">
          <a:xfrm>
            <a:off x="5579488" y="3078163"/>
            <a:ext cx="2557025" cy="1800226"/>
            <a:chOff x="2604" y="2105"/>
            <a:chExt cx="1552" cy="1134"/>
          </a:xfrm>
        </p:grpSpPr>
        <p:graphicFrame>
          <p:nvGraphicFramePr>
            <p:cNvPr id="47115" name="Object 12">
              <a:extLst>
                <a:ext uri="{FF2B5EF4-FFF2-40B4-BE49-F238E27FC236}">
                  <a16:creationId xmlns:a16="http://schemas.microsoft.com/office/drawing/2014/main" id="{2659B9A1-1A03-634A-C82C-331BFCBE0648}"/>
                </a:ext>
              </a:extLst>
            </p:cNvPr>
            <p:cNvGraphicFramePr>
              <a:graphicFrameLocks noChangeAspect="1"/>
            </p:cNvGraphicFramePr>
            <p:nvPr>
              <p:extLst>
                <p:ext uri="{D42A27DB-BD31-4B8C-83A1-F6EECF244321}">
                  <p14:modId xmlns:p14="http://schemas.microsoft.com/office/powerpoint/2010/main" val="2290498973"/>
                </p:ext>
              </p:extLst>
            </p:nvPr>
          </p:nvGraphicFramePr>
          <p:xfrm>
            <a:off x="2611" y="2105"/>
            <a:ext cx="1518" cy="470"/>
          </p:xfrm>
          <a:graphic>
            <a:graphicData uri="http://schemas.openxmlformats.org/presentationml/2006/ole">
              <mc:AlternateContent xmlns:mc="http://schemas.openxmlformats.org/markup-compatibility/2006">
                <mc:Choice xmlns:v="urn:schemas-microsoft-com:vml" Requires="v">
                  <p:oleObj spid="_x0000_s11359" name="Equation" r:id="rId13" imgW="901440" imgH="291960" progId="Equation.DSMT4">
                    <p:embed/>
                  </p:oleObj>
                </mc:Choice>
                <mc:Fallback>
                  <p:oleObj name="Equation" r:id="rId13" imgW="901440" imgH="291960" progId="Equation.DSMT4">
                    <p:embed/>
                    <p:pic>
                      <p:nvPicPr>
                        <p:cNvPr id="47115" name="Object 12">
                          <a:extLst>
                            <a:ext uri="{FF2B5EF4-FFF2-40B4-BE49-F238E27FC236}">
                              <a16:creationId xmlns:a16="http://schemas.microsoft.com/office/drawing/2014/main" id="{2659B9A1-1A03-634A-C82C-331BFCBE0648}"/>
                            </a:ext>
                          </a:extLst>
                        </p:cNvPr>
                        <p:cNvPicPr>
                          <a:picLocks noChangeAspect="1" noChangeArrowheads="1"/>
                        </p:cNvPicPr>
                        <p:nvPr/>
                      </p:nvPicPr>
                      <p:blipFill>
                        <a:blip r:embed="rId14"/>
                        <a:srcRect/>
                        <a:stretch>
                          <a:fillRect/>
                        </a:stretch>
                      </p:blipFill>
                      <p:spPr bwMode="auto">
                        <a:xfrm>
                          <a:off x="2611" y="2105"/>
                          <a:ext cx="1518" cy="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6" name="Object 13">
              <a:extLst>
                <a:ext uri="{FF2B5EF4-FFF2-40B4-BE49-F238E27FC236}">
                  <a16:creationId xmlns:a16="http://schemas.microsoft.com/office/drawing/2014/main" id="{DF479468-2CAD-86E0-EB82-6942F43832A1}"/>
                </a:ext>
              </a:extLst>
            </p:cNvPr>
            <p:cNvGraphicFramePr>
              <a:graphicFrameLocks noChangeAspect="1"/>
            </p:cNvGraphicFramePr>
            <p:nvPr>
              <p:extLst>
                <p:ext uri="{D42A27DB-BD31-4B8C-83A1-F6EECF244321}">
                  <p14:modId xmlns:p14="http://schemas.microsoft.com/office/powerpoint/2010/main" val="3957940600"/>
                </p:ext>
              </p:extLst>
            </p:nvPr>
          </p:nvGraphicFramePr>
          <p:xfrm>
            <a:off x="2604" y="2394"/>
            <a:ext cx="1552" cy="845"/>
          </p:xfrm>
          <a:graphic>
            <a:graphicData uri="http://schemas.openxmlformats.org/presentationml/2006/ole">
              <mc:AlternateContent xmlns:mc="http://schemas.openxmlformats.org/markup-compatibility/2006">
                <mc:Choice xmlns:v="urn:schemas-microsoft-com:vml" Requires="v">
                  <p:oleObj spid="_x0000_s11360" name="Equation" r:id="rId15" imgW="927000" imgH="533160" progId="Equation.DSMT4">
                    <p:embed/>
                  </p:oleObj>
                </mc:Choice>
                <mc:Fallback>
                  <p:oleObj name="Equation" r:id="rId15" imgW="927000" imgH="533160" progId="Equation.DSMT4">
                    <p:embed/>
                    <p:pic>
                      <p:nvPicPr>
                        <p:cNvPr id="47116" name="Object 13">
                          <a:extLst>
                            <a:ext uri="{FF2B5EF4-FFF2-40B4-BE49-F238E27FC236}">
                              <a16:creationId xmlns:a16="http://schemas.microsoft.com/office/drawing/2014/main" id="{DF479468-2CAD-86E0-EB82-6942F43832A1}"/>
                            </a:ext>
                          </a:extLst>
                        </p:cNvPr>
                        <p:cNvPicPr>
                          <a:picLocks noChangeAspect="1" noChangeArrowheads="1"/>
                        </p:cNvPicPr>
                        <p:nvPr/>
                      </p:nvPicPr>
                      <p:blipFill>
                        <a:blip r:embed="rId16"/>
                        <a:srcRect/>
                        <a:stretch>
                          <a:fillRect/>
                        </a:stretch>
                      </p:blipFill>
                      <p:spPr bwMode="auto">
                        <a:xfrm>
                          <a:off x="2604" y="2394"/>
                          <a:ext cx="1552" cy="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155662" name="Object 14">
            <a:extLst>
              <a:ext uri="{FF2B5EF4-FFF2-40B4-BE49-F238E27FC236}">
                <a16:creationId xmlns:a16="http://schemas.microsoft.com/office/drawing/2014/main" id="{A1B7DB16-9783-18CF-C247-964F9C05C25E}"/>
              </a:ext>
            </a:extLst>
          </p:cNvPr>
          <p:cNvGraphicFramePr>
            <a:graphicFrameLocks noChangeAspect="1"/>
          </p:cNvGraphicFramePr>
          <p:nvPr>
            <p:extLst>
              <p:ext uri="{D42A27DB-BD31-4B8C-83A1-F6EECF244321}">
                <p14:modId xmlns:p14="http://schemas.microsoft.com/office/powerpoint/2010/main" val="3874169244"/>
              </p:ext>
            </p:extLst>
          </p:nvPr>
        </p:nvGraphicFramePr>
        <p:xfrm>
          <a:off x="2926541" y="5292726"/>
          <a:ext cx="3635864" cy="1176993"/>
        </p:xfrm>
        <a:graphic>
          <a:graphicData uri="http://schemas.openxmlformats.org/presentationml/2006/ole">
            <mc:AlternateContent xmlns:mc="http://schemas.openxmlformats.org/markup-compatibility/2006">
              <mc:Choice xmlns:v="urn:schemas-microsoft-com:vml" Requires="v">
                <p:oleObj spid="_x0000_s11361" name="Equation" r:id="rId17" imgW="1130040" imgH="368280" progId="Equation.DSMT4">
                  <p:embed/>
                </p:oleObj>
              </mc:Choice>
              <mc:Fallback>
                <p:oleObj name="Equation" r:id="rId17" imgW="1130040" imgH="368280" progId="Equation.DSMT4">
                  <p:embed/>
                  <p:pic>
                    <p:nvPicPr>
                      <p:cNvPr id="155662" name="Object 14">
                        <a:extLst>
                          <a:ext uri="{FF2B5EF4-FFF2-40B4-BE49-F238E27FC236}">
                            <a16:creationId xmlns:a16="http://schemas.microsoft.com/office/drawing/2014/main" id="{A1B7DB16-9783-18CF-C247-964F9C05C25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26541" y="5292726"/>
                        <a:ext cx="3635864" cy="1176993"/>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3" presetClass="entr" presetSubtype="272" fill="hold" nodeType="clickEffect">
                                  <p:stCondLst>
                                    <p:cond delay="0"/>
                                  </p:stCondLst>
                                  <p:childTnLst>
                                    <p:set>
                                      <p:cBhvr>
                                        <p:cTn id="21" dur="1" fill="hold">
                                          <p:stCondLst>
                                            <p:cond delay="0"/>
                                          </p:stCondLst>
                                        </p:cTn>
                                        <p:tgtEl>
                                          <p:spTgt spid="155662"/>
                                        </p:tgtEl>
                                        <p:attrNameLst>
                                          <p:attrName>style.visibility</p:attrName>
                                        </p:attrNameLst>
                                      </p:cBhvr>
                                      <p:to>
                                        <p:strVal val="visible"/>
                                      </p:to>
                                    </p:set>
                                    <p:anim calcmode="lin" valueType="num">
                                      <p:cBhvr>
                                        <p:cTn id="22" dur="500" fill="hold"/>
                                        <p:tgtEl>
                                          <p:spTgt spid="155662"/>
                                        </p:tgtEl>
                                        <p:attrNameLst>
                                          <p:attrName>ppt_w</p:attrName>
                                        </p:attrNameLst>
                                      </p:cBhvr>
                                      <p:tavLst>
                                        <p:tav tm="0">
                                          <p:val>
                                            <p:strVal val="2/3*#ppt_w"/>
                                          </p:val>
                                        </p:tav>
                                        <p:tav tm="100000">
                                          <p:val>
                                            <p:strVal val="#ppt_w"/>
                                          </p:val>
                                        </p:tav>
                                      </p:tavLst>
                                    </p:anim>
                                    <p:anim calcmode="lin" valueType="num">
                                      <p:cBhvr>
                                        <p:cTn id="23" dur="500" fill="hold"/>
                                        <p:tgtEl>
                                          <p:spTgt spid="15566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a:extLst>
              <a:ext uri="{FF2B5EF4-FFF2-40B4-BE49-F238E27FC236}">
                <a16:creationId xmlns:a16="http://schemas.microsoft.com/office/drawing/2014/main" id="{AF712319-0D96-5342-C5B6-C850ED7C06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B44B3B-DE1B-46B2-87DB-AB299ADB755A}" type="slidenum">
              <a:rPr lang="en-US" altLang="zh-CN"/>
              <a:pPr eaLnBrk="1" hangingPunct="1"/>
              <a:t>15</a:t>
            </a:fld>
            <a:endParaRPr lang="en-US" altLang="zh-CN"/>
          </a:p>
        </p:txBody>
      </p:sp>
      <p:sp>
        <p:nvSpPr>
          <p:cNvPr id="156674" name="Text Box 2">
            <a:extLst>
              <a:ext uri="{FF2B5EF4-FFF2-40B4-BE49-F238E27FC236}">
                <a16:creationId xmlns:a16="http://schemas.microsoft.com/office/drawing/2014/main" id="{672A8715-C1CB-A997-BDAF-F68E76855F2A}"/>
              </a:ext>
            </a:extLst>
          </p:cNvPr>
          <p:cNvSpPr txBox="1">
            <a:spLocks noChangeArrowheads="1"/>
          </p:cNvSpPr>
          <p:nvPr/>
        </p:nvSpPr>
        <p:spPr bwMode="auto">
          <a:xfrm>
            <a:off x="179387" y="1677071"/>
            <a:ext cx="8964613"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kumimoji="1" lang="en-US" altLang="zh-CN" sz="2800" b="1" dirty="0">
                <a:solidFill>
                  <a:schemeClr val="accent2"/>
                </a:solidFill>
                <a:latin typeface="Times New Roman" panose="02020603050405020304" pitchFamily="18" charset="0"/>
                <a:sym typeface="Symbol" panose="05050102010706020507" pitchFamily="18" charset="2"/>
              </a:rPr>
              <a:t></a:t>
            </a:r>
            <a:r>
              <a:rPr kumimoji="1" lang="zh-CN" altLang="en-US" sz="2600" b="1" dirty="0">
                <a:latin typeface="Times New Roman" panose="02020603050405020304" pitchFamily="18" charset="0"/>
              </a:rPr>
              <a:t>说明</a:t>
            </a:r>
            <a:r>
              <a:rPr kumimoji="1" lang="zh-CN" altLang="en-US" sz="2600" b="1" dirty="0">
                <a:solidFill>
                  <a:srgbClr val="FF0000"/>
                </a:solidFill>
                <a:latin typeface="Times New Roman" panose="02020603050405020304" pitchFamily="18" charset="0"/>
              </a:rPr>
              <a:t>磁场不是保守场</a:t>
            </a:r>
            <a:r>
              <a:rPr kumimoji="1" lang="zh-CN" altLang="en-US" sz="2600" b="1" dirty="0">
                <a:latin typeface="Times New Roman" panose="02020603050405020304" pitchFamily="18" charset="0"/>
              </a:rPr>
              <a:t>，不存在标量势函数。</a:t>
            </a:r>
            <a:r>
              <a:rPr kumimoji="1" lang="zh-CN" altLang="en-US" sz="2700" b="1" dirty="0">
                <a:solidFill>
                  <a:srgbClr val="A50021"/>
                </a:solidFill>
                <a:latin typeface="Times New Roman" panose="02020603050405020304" pitchFamily="18" charset="0"/>
              </a:rPr>
              <a:t>这是恒磁场不同于静电场的一个十分重要的性质。 </a:t>
            </a:r>
          </a:p>
        </p:txBody>
      </p:sp>
      <p:grpSp>
        <p:nvGrpSpPr>
          <p:cNvPr id="2" name="Group 4">
            <a:extLst>
              <a:ext uri="{FF2B5EF4-FFF2-40B4-BE49-F238E27FC236}">
                <a16:creationId xmlns:a16="http://schemas.microsoft.com/office/drawing/2014/main" id="{39B5C4C4-C189-3B3F-A2D8-3119DEBAEB18}"/>
              </a:ext>
            </a:extLst>
          </p:cNvPr>
          <p:cNvGrpSpPr>
            <a:grpSpLocks/>
          </p:cNvGrpSpPr>
          <p:nvPr/>
        </p:nvGrpSpPr>
        <p:grpSpPr bwMode="auto">
          <a:xfrm>
            <a:off x="1500863" y="3182021"/>
            <a:ext cx="6934345" cy="655638"/>
            <a:chOff x="613" y="142"/>
            <a:chExt cx="4384" cy="503"/>
          </a:xfrm>
        </p:grpSpPr>
        <p:sp>
          <p:nvSpPr>
            <p:cNvPr id="48141" name="Text Box 5">
              <a:extLst>
                <a:ext uri="{FF2B5EF4-FFF2-40B4-BE49-F238E27FC236}">
                  <a16:creationId xmlns:a16="http://schemas.microsoft.com/office/drawing/2014/main" id="{DF92B58A-3E5B-4B68-F2FA-523ECD90DB6C}"/>
                </a:ext>
              </a:extLst>
            </p:cNvPr>
            <p:cNvSpPr txBox="1">
              <a:spLocks noChangeArrowheads="1"/>
            </p:cNvSpPr>
            <p:nvPr/>
          </p:nvSpPr>
          <p:spPr bwMode="auto">
            <a:xfrm>
              <a:off x="613" y="153"/>
              <a:ext cx="1728"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10000"/>
                </a:lnSpc>
                <a:spcBef>
                  <a:spcPct val="50000"/>
                </a:spcBef>
              </a:pPr>
              <a:r>
                <a:rPr kumimoji="1" lang="en-US" altLang="zh-CN" sz="2600" b="1" dirty="0">
                  <a:latin typeface="Times New Roman" panose="02020603050405020304" pitchFamily="18" charset="0"/>
                </a:rPr>
                <a:t> </a:t>
              </a:r>
              <a:r>
                <a:rPr kumimoji="1" lang="zh-CN" altLang="en-US" sz="2600" b="1" dirty="0">
                  <a:latin typeface="Times New Roman" panose="02020603050405020304" pitchFamily="18" charset="0"/>
                </a:rPr>
                <a:t>根据矢量分析</a:t>
              </a:r>
            </a:p>
          </p:txBody>
        </p:sp>
        <p:graphicFrame>
          <p:nvGraphicFramePr>
            <p:cNvPr id="48142" name="Object 6">
              <a:extLst>
                <a:ext uri="{FF2B5EF4-FFF2-40B4-BE49-F238E27FC236}">
                  <a16:creationId xmlns:a16="http://schemas.microsoft.com/office/drawing/2014/main" id="{05346A1D-16B0-03A8-29AD-89F291924AB3}"/>
                </a:ext>
              </a:extLst>
            </p:cNvPr>
            <p:cNvGraphicFramePr>
              <a:graphicFrameLocks noChangeAspect="1"/>
            </p:cNvGraphicFramePr>
            <p:nvPr>
              <p:extLst>
                <p:ext uri="{D42A27DB-BD31-4B8C-83A1-F6EECF244321}">
                  <p14:modId xmlns:p14="http://schemas.microsoft.com/office/powerpoint/2010/main" val="3572375907"/>
                </p:ext>
              </p:extLst>
            </p:nvPr>
          </p:nvGraphicFramePr>
          <p:xfrm>
            <a:off x="2304" y="142"/>
            <a:ext cx="2693" cy="503"/>
          </p:xfrm>
          <a:graphic>
            <a:graphicData uri="http://schemas.openxmlformats.org/presentationml/2006/ole">
              <mc:AlternateContent xmlns:mc="http://schemas.openxmlformats.org/markup-compatibility/2006">
                <mc:Choice xmlns:v="urn:schemas-microsoft-com:vml" Requires="v">
                  <p:oleObj spid="_x0000_s12334" name="公式" r:id="rId3" imgW="1539348" imgH="282077" progId="Equation.3">
                    <p:embed/>
                  </p:oleObj>
                </mc:Choice>
                <mc:Fallback>
                  <p:oleObj name="公式" r:id="rId3" imgW="1539348" imgH="282077" progId="Equation.3">
                    <p:embed/>
                    <p:pic>
                      <p:nvPicPr>
                        <p:cNvPr id="48142" name="Object 6">
                          <a:extLst>
                            <a:ext uri="{FF2B5EF4-FFF2-40B4-BE49-F238E27FC236}">
                              <a16:creationId xmlns:a16="http://schemas.microsoft.com/office/drawing/2014/main" id="{05346A1D-16B0-03A8-29AD-89F291924A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4" y="142"/>
                          <a:ext cx="2693" cy="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 name="Group 7">
            <a:extLst>
              <a:ext uri="{FF2B5EF4-FFF2-40B4-BE49-F238E27FC236}">
                <a16:creationId xmlns:a16="http://schemas.microsoft.com/office/drawing/2014/main" id="{6131A547-4DAD-745F-7993-C9F625A80969}"/>
              </a:ext>
            </a:extLst>
          </p:cNvPr>
          <p:cNvGrpSpPr>
            <a:grpSpLocks/>
          </p:cNvGrpSpPr>
          <p:nvPr/>
        </p:nvGrpSpPr>
        <p:grpSpPr bwMode="auto">
          <a:xfrm>
            <a:off x="268288" y="4045936"/>
            <a:ext cx="8247062" cy="1216025"/>
            <a:chOff x="480" y="624"/>
            <a:chExt cx="5195" cy="766"/>
          </a:xfrm>
        </p:grpSpPr>
        <p:sp>
          <p:nvSpPr>
            <p:cNvPr id="48139" name="Text Box 8">
              <a:extLst>
                <a:ext uri="{FF2B5EF4-FFF2-40B4-BE49-F238E27FC236}">
                  <a16:creationId xmlns:a16="http://schemas.microsoft.com/office/drawing/2014/main" id="{039A9268-416F-B665-9744-FE1BC625A420}"/>
                </a:ext>
              </a:extLst>
            </p:cNvPr>
            <p:cNvSpPr txBox="1">
              <a:spLocks noChangeArrowheads="1"/>
            </p:cNvSpPr>
            <p:nvPr/>
          </p:nvSpPr>
          <p:spPr bwMode="auto">
            <a:xfrm>
              <a:off x="480" y="624"/>
              <a:ext cx="2625" cy="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kumimoji="1" lang="zh-CN" altLang="en-US" sz="2600" b="1" dirty="0">
                  <a:latin typeface="Times New Roman" panose="02020603050405020304" pitchFamily="18" charset="0"/>
                </a:rPr>
                <a:t>闭合路径包围的电流为电流密度沿对包围的曲面的积分</a:t>
              </a:r>
            </a:p>
          </p:txBody>
        </p:sp>
        <p:graphicFrame>
          <p:nvGraphicFramePr>
            <p:cNvPr id="48140" name="Object 9">
              <a:extLst>
                <a:ext uri="{FF2B5EF4-FFF2-40B4-BE49-F238E27FC236}">
                  <a16:creationId xmlns:a16="http://schemas.microsoft.com/office/drawing/2014/main" id="{3C037D2B-7E26-BFFF-D680-7CEAAD089B73}"/>
                </a:ext>
              </a:extLst>
            </p:cNvPr>
            <p:cNvGraphicFramePr>
              <a:graphicFrameLocks noChangeAspect="1"/>
            </p:cNvGraphicFramePr>
            <p:nvPr/>
          </p:nvGraphicFramePr>
          <p:xfrm>
            <a:off x="3597" y="776"/>
            <a:ext cx="2078" cy="574"/>
          </p:xfrm>
          <a:graphic>
            <a:graphicData uri="http://schemas.openxmlformats.org/presentationml/2006/ole">
              <mc:AlternateContent xmlns:mc="http://schemas.openxmlformats.org/markup-compatibility/2006">
                <mc:Choice xmlns:v="urn:schemas-microsoft-com:vml" Requires="v">
                  <p:oleObj spid="_x0000_s12335" name="公式" r:id="rId5" imgW="1272558" imgH="350467" progId="Equation.3">
                    <p:embed/>
                  </p:oleObj>
                </mc:Choice>
                <mc:Fallback>
                  <p:oleObj name="公式" r:id="rId5" imgW="1272558" imgH="350467" progId="Equation.3">
                    <p:embed/>
                    <p:pic>
                      <p:nvPicPr>
                        <p:cNvPr id="48140" name="Object 9">
                          <a:extLst>
                            <a:ext uri="{FF2B5EF4-FFF2-40B4-BE49-F238E27FC236}">
                              <a16:creationId xmlns:a16="http://schemas.microsoft.com/office/drawing/2014/main" id="{3C037D2B-7E26-BFFF-D680-7CEAAD089B7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97" y="776"/>
                          <a:ext cx="2078"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a:extLst>
              <a:ext uri="{FF2B5EF4-FFF2-40B4-BE49-F238E27FC236}">
                <a16:creationId xmlns:a16="http://schemas.microsoft.com/office/drawing/2014/main" id="{95ADE674-7788-22E0-03F8-F3475E39440C}"/>
              </a:ext>
            </a:extLst>
          </p:cNvPr>
          <p:cNvGrpSpPr>
            <a:grpSpLocks/>
          </p:cNvGrpSpPr>
          <p:nvPr/>
        </p:nvGrpSpPr>
        <p:grpSpPr bwMode="auto">
          <a:xfrm>
            <a:off x="788148" y="5582335"/>
            <a:ext cx="6248400" cy="762000"/>
            <a:chOff x="0" y="1536"/>
            <a:chExt cx="3936" cy="480"/>
          </a:xfrm>
        </p:grpSpPr>
        <p:sp>
          <p:nvSpPr>
            <p:cNvPr id="48137" name="Text Box 11">
              <a:extLst>
                <a:ext uri="{FF2B5EF4-FFF2-40B4-BE49-F238E27FC236}">
                  <a16:creationId xmlns:a16="http://schemas.microsoft.com/office/drawing/2014/main" id="{AC3443A8-DD29-BD99-6B5C-159E0502EA06}"/>
                </a:ext>
              </a:extLst>
            </p:cNvPr>
            <p:cNvSpPr txBox="1">
              <a:spLocks noChangeArrowheads="1"/>
            </p:cNvSpPr>
            <p:nvPr/>
          </p:nvSpPr>
          <p:spPr bwMode="auto">
            <a:xfrm>
              <a:off x="0" y="1536"/>
              <a:ext cx="268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40000"/>
                </a:lnSpc>
                <a:spcBef>
                  <a:spcPct val="50000"/>
                </a:spcBef>
              </a:pPr>
              <a:r>
                <a:rPr kumimoji="1" lang="en-US" altLang="zh-CN" sz="2800" b="1" dirty="0">
                  <a:latin typeface="Times New Roman" panose="02020603050405020304" pitchFamily="18" charset="0"/>
                </a:rPr>
                <a:t>    </a:t>
              </a:r>
              <a:r>
                <a:rPr kumimoji="1" lang="zh-CN" altLang="en-US" sz="2800" b="1" dirty="0">
                  <a:solidFill>
                    <a:srgbClr val="3333FF"/>
                  </a:solidFill>
                  <a:latin typeface="Times New Roman" panose="02020603050405020304" pitchFamily="18" charset="0"/>
                </a:rPr>
                <a:t>安培环路定理微分形式</a:t>
              </a:r>
              <a:r>
                <a:rPr kumimoji="1" lang="zh-CN" altLang="en-US" sz="2800" b="1" dirty="0">
                  <a:latin typeface="Times New Roman" panose="02020603050405020304" pitchFamily="18" charset="0"/>
                </a:rPr>
                <a:t>  </a:t>
              </a:r>
              <a:endParaRPr kumimoji="1" lang="zh-CN" altLang="en-US" sz="2800" b="1" dirty="0">
                <a:solidFill>
                  <a:srgbClr val="FF0000"/>
                </a:solidFill>
                <a:latin typeface="Times New Roman" panose="02020603050405020304" pitchFamily="18" charset="0"/>
              </a:endParaRPr>
            </a:p>
          </p:txBody>
        </p:sp>
        <p:graphicFrame>
          <p:nvGraphicFramePr>
            <p:cNvPr id="48138" name="Object 12">
              <a:extLst>
                <a:ext uri="{FF2B5EF4-FFF2-40B4-BE49-F238E27FC236}">
                  <a16:creationId xmlns:a16="http://schemas.microsoft.com/office/drawing/2014/main" id="{6B30EB87-94B0-0A6C-83C4-4FBA62FE32ED}"/>
                </a:ext>
              </a:extLst>
            </p:cNvPr>
            <p:cNvGraphicFramePr>
              <a:graphicFrameLocks noChangeAspect="1"/>
            </p:cNvGraphicFramePr>
            <p:nvPr/>
          </p:nvGraphicFramePr>
          <p:xfrm>
            <a:off x="2633" y="1601"/>
            <a:ext cx="1303" cy="415"/>
          </p:xfrm>
          <a:graphic>
            <a:graphicData uri="http://schemas.openxmlformats.org/presentationml/2006/ole">
              <mc:AlternateContent xmlns:mc="http://schemas.openxmlformats.org/markup-compatibility/2006">
                <mc:Choice xmlns:v="urn:schemas-microsoft-com:vml" Requires="v">
                  <p:oleObj spid="_x0000_s12336" name="公式" r:id="rId7" imgW="739266" imgH="236104" progId="Equation.3">
                    <p:embed/>
                  </p:oleObj>
                </mc:Choice>
                <mc:Fallback>
                  <p:oleObj name="公式" r:id="rId7" imgW="739266" imgH="236104" progId="Equation.3">
                    <p:embed/>
                    <p:pic>
                      <p:nvPicPr>
                        <p:cNvPr id="48138" name="Object 12">
                          <a:extLst>
                            <a:ext uri="{FF2B5EF4-FFF2-40B4-BE49-F238E27FC236}">
                              <a16:creationId xmlns:a16="http://schemas.microsoft.com/office/drawing/2014/main" id="{6B30EB87-94B0-0A6C-83C4-4FBA62FE32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33" y="1601"/>
                          <a:ext cx="1303"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8136" name="Object 14">
            <a:extLst>
              <a:ext uri="{FF2B5EF4-FFF2-40B4-BE49-F238E27FC236}">
                <a16:creationId xmlns:a16="http://schemas.microsoft.com/office/drawing/2014/main" id="{67E7255C-D23E-206A-8B80-C107359BA6A5}"/>
              </a:ext>
            </a:extLst>
          </p:cNvPr>
          <p:cNvGraphicFramePr>
            <a:graphicFrameLocks noChangeAspect="1"/>
          </p:cNvGraphicFramePr>
          <p:nvPr>
            <p:extLst>
              <p:ext uri="{D42A27DB-BD31-4B8C-83A1-F6EECF244321}">
                <p14:modId xmlns:p14="http://schemas.microsoft.com/office/powerpoint/2010/main" val="3614660015"/>
              </p:ext>
            </p:extLst>
          </p:nvPr>
        </p:nvGraphicFramePr>
        <p:xfrm>
          <a:off x="2971800" y="523896"/>
          <a:ext cx="3200400" cy="995362"/>
        </p:xfrm>
        <a:graphic>
          <a:graphicData uri="http://schemas.openxmlformats.org/presentationml/2006/ole">
            <mc:AlternateContent xmlns:mc="http://schemas.openxmlformats.org/markup-compatibility/2006">
              <mc:Choice xmlns:v="urn:schemas-microsoft-com:vml" Requires="v">
                <p:oleObj spid="_x0000_s12337" name="Equation" r:id="rId9" imgW="1455294" imgH="449506" progId="Equation.DSMT4">
                  <p:embed/>
                </p:oleObj>
              </mc:Choice>
              <mc:Fallback>
                <p:oleObj name="Equation" r:id="rId9" imgW="1455294" imgH="449506" progId="Equation.DSMT4">
                  <p:embed/>
                  <p:pic>
                    <p:nvPicPr>
                      <p:cNvPr id="48136" name="Object 14">
                        <a:extLst>
                          <a:ext uri="{FF2B5EF4-FFF2-40B4-BE49-F238E27FC236}">
                            <a16:creationId xmlns:a16="http://schemas.microsoft.com/office/drawing/2014/main" id="{67E7255C-D23E-206A-8B80-C107359BA6A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1800" y="523896"/>
                        <a:ext cx="3200400" cy="995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1">
            <a:extLst>
              <a:ext uri="{FF2B5EF4-FFF2-40B4-BE49-F238E27FC236}">
                <a16:creationId xmlns:a16="http://schemas.microsoft.com/office/drawing/2014/main" id="{8403DA88-E4DE-B4D7-C0CB-7ECD90E28F9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AA3C6A6-BE09-4726-80E4-0CD565332479}" type="slidenum">
              <a:rPr lang="en-US" altLang="zh-CN"/>
              <a:pPr eaLnBrk="1" hangingPunct="1"/>
              <a:t>16</a:t>
            </a:fld>
            <a:endParaRPr lang="en-US" altLang="zh-CN"/>
          </a:p>
        </p:txBody>
      </p:sp>
      <p:sp>
        <p:nvSpPr>
          <p:cNvPr id="4" name="Text Box 13">
            <a:extLst>
              <a:ext uri="{FF2B5EF4-FFF2-40B4-BE49-F238E27FC236}">
                <a16:creationId xmlns:a16="http://schemas.microsoft.com/office/drawing/2014/main" id="{A1B31D64-DD02-B73D-B797-080E38CF3FBE}"/>
              </a:ext>
            </a:extLst>
          </p:cNvPr>
          <p:cNvSpPr txBox="1">
            <a:spLocks noChangeArrowheads="1"/>
          </p:cNvSpPr>
          <p:nvPr/>
        </p:nvSpPr>
        <p:spPr bwMode="auto">
          <a:xfrm>
            <a:off x="89692" y="434703"/>
            <a:ext cx="8964613" cy="1080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en-US" altLang="zh-CN" sz="2600" b="1" dirty="0">
                <a:latin typeface="Times New Roman" panose="02020603050405020304" pitchFamily="18" charset="0"/>
                <a:sym typeface="Symbol" panose="05050102010706020507" pitchFamily="18" charset="2"/>
              </a:rPr>
              <a:t></a:t>
            </a:r>
            <a:r>
              <a:rPr kumimoji="1" lang="zh-CN" altLang="en-US" sz="2600" b="1" dirty="0">
                <a:latin typeface="Times New Roman" panose="02020603050405020304" pitchFamily="18" charset="0"/>
                <a:sym typeface="Symbol" panose="05050102010706020507" pitchFamily="18" charset="2"/>
              </a:rPr>
              <a:t>静电场与恒磁场的异同：</a:t>
            </a:r>
            <a:endParaRPr kumimoji="1" lang="en-US" altLang="zh-CN" sz="2600" b="1" dirty="0">
              <a:latin typeface="Times New Roman" panose="02020603050405020304" pitchFamily="18" charset="0"/>
              <a:sym typeface="Symbol" panose="05050102010706020507" pitchFamily="18" charset="2"/>
            </a:endParaRPr>
          </a:p>
          <a:p>
            <a:pPr eaLnBrk="1" hangingPunct="1">
              <a:lnSpc>
                <a:spcPct val="130000"/>
              </a:lnSpc>
            </a:pPr>
            <a:endParaRPr kumimoji="1" lang="zh-CN" altLang="en-US" sz="2600" b="1" dirty="0">
              <a:latin typeface="Times New Roman" panose="02020603050405020304" pitchFamily="18" charset="0"/>
              <a:sym typeface="Symbol" panose="05050102010706020507" pitchFamily="18" charset="2"/>
            </a:endParaRPr>
          </a:p>
        </p:txBody>
      </p:sp>
      <p:sp>
        <p:nvSpPr>
          <p:cNvPr id="7" name="Text Box 13">
            <a:extLst>
              <a:ext uri="{FF2B5EF4-FFF2-40B4-BE49-F238E27FC236}">
                <a16:creationId xmlns:a16="http://schemas.microsoft.com/office/drawing/2014/main" id="{00538ED6-44FF-CAA2-EF87-508F4BB7934A}"/>
              </a:ext>
            </a:extLst>
          </p:cNvPr>
          <p:cNvSpPr txBox="1">
            <a:spLocks noChangeArrowheads="1"/>
          </p:cNvSpPr>
          <p:nvPr/>
        </p:nvSpPr>
        <p:spPr bwMode="auto">
          <a:xfrm>
            <a:off x="429809" y="1760183"/>
            <a:ext cx="1714500" cy="55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600" b="1">
                <a:latin typeface="Times New Roman" panose="02020603050405020304" pitchFamily="18" charset="0"/>
                <a:sym typeface="Symbol" panose="05050102010706020507" pitchFamily="18" charset="2"/>
              </a:rPr>
              <a:t>积分形式</a:t>
            </a:r>
            <a:endParaRPr kumimoji="1" lang="zh-CN" altLang="en-US" sz="2600" b="1">
              <a:latin typeface="Times New Roman" panose="02020603050405020304" pitchFamily="18" charset="0"/>
            </a:endParaRPr>
          </a:p>
        </p:txBody>
      </p:sp>
      <p:sp>
        <p:nvSpPr>
          <p:cNvPr id="8" name="Text Box 13">
            <a:extLst>
              <a:ext uri="{FF2B5EF4-FFF2-40B4-BE49-F238E27FC236}">
                <a16:creationId xmlns:a16="http://schemas.microsoft.com/office/drawing/2014/main" id="{2E5D6322-4490-6CA9-5E79-4E2534EF8DDC}"/>
              </a:ext>
            </a:extLst>
          </p:cNvPr>
          <p:cNvSpPr txBox="1">
            <a:spLocks noChangeArrowheads="1"/>
          </p:cNvSpPr>
          <p:nvPr/>
        </p:nvSpPr>
        <p:spPr bwMode="auto">
          <a:xfrm>
            <a:off x="501246" y="3974746"/>
            <a:ext cx="171450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pPr>
            <a:r>
              <a:rPr kumimoji="1" lang="zh-CN" altLang="en-US" sz="2600" b="1">
                <a:latin typeface="Times New Roman" panose="02020603050405020304" pitchFamily="18" charset="0"/>
              </a:rPr>
              <a:t>微分形式</a:t>
            </a:r>
          </a:p>
        </p:txBody>
      </p:sp>
      <p:graphicFrame>
        <p:nvGraphicFramePr>
          <p:cNvPr id="2" name="Object 14">
            <a:extLst>
              <a:ext uri="{FF2B5EF4-FFF2-40B4-BE49-F238E27FC236}">
                <a16:creationId xmlns:a16="http://schemas.microsoft.com/office/drawing/2014/main" id="{9F6BD2C5-C28C-3A8F-AC80-E9DDC727A221}"/>
              </a:ext>
            </a:extLst>
          </p:cNvPr>
          <p:cNvGraphicFramePr>
            <a:graphicFrameLocks noChangeAspect="1"/>
          </p:cNvGraphicFramePr>
          <p:nvPr>
            <p:extLst>
              <p:ext uri="{D42A27DB-BD31-4B8C-83A1-F6EECF244321}">
                <p14:modId xmlns:p14="http://schemas.microsoft.com/office/powerpoint/2010/main" val="194915418"/>
              </p:ext>
            </p:extLst>
          </p:nvPr>
        </p:nvGraphicFramePr>
        <p:xfrm>
          <a:off x="2840035" y="3706843"/>
          <a:ext cx="3463925" cy="1855788"/>
        </p:xfrm>
        <a:graphic>
          <a:graphicData uri="http://schemas.openxmlformats.org/presentationml/2006/ole">
            <mc:AlternateContent xmlns:mc="http://schemas.openxmlformats.org/markup-compatibility/2006">
              <mc:Choice xmlns:v="urn:schemas-microsoft-com:vml" Requires="v">
                <p:oleObj spid="_x0000_s13336" name="Equation" r:id="rId3" imgW="1625400" imgH="711000" progId="Equation.DSMT4">
                  <p:embed/>
                </p:oleObj>
              </mc:Choice>
              <mc:Fallback>
                <p:oleObj name="Equation" r:id="rId3" imgW="1625400" imgH="711000" progId="Equation.DSMT4">
                  <p:embed/>
                  <p:pic>
                    <p:nvPicPr>
                      <p:cNvPr id="2" name="Object 14">
                        <a:extLst>
                          <a:ext uri="{FF2B5EF4-FFF2-40B4-BE49-F238E27FC236}">
                            <a16:creationId xmlns:a16="http://schemas.microsoft.com/office/drawing/2014/main" id="{9F6BD2C5-C28C-3A8F-AC80-E9DDC727A221}"/>
                          </a:ext>
                        </a:extLst>
                      </p:cNvPr>
                      <p:cNvPicPr>
                        <a:picLocks noChangeAspect="1" noChangeArrowheads="1"/>
                      </p:cNvPicPr>
                      <p:nvPr/>
                    </p:nvPicPr>
                    <p:blipFill>
                      <a:blip r:embed="rId4"/>
                      <a:srcRect/>
                      <a:stretch>
                        <a:fillRect/>
                      </a:stretch>
                    </p:blipFill>
                    <p:spPr bwMode="auto">
                      <a:xfrm>
                        <a:off x="2840035" y="3706843"/>
                        <a:ext cx="3463925" cy="1855788"/>
                      </a:xfrm>
                      <a:prstGeom prst="rect">
                        <a:avLst/>
                      </a:prstGeom>
                      <a:noFill/>
                      <a:ln>
                        <a:noFill/>
                      </a:ln>
                      <a:effectLst/>
                      <a:extLst/>
                    </p:spPr>
                  </p:pic>
                </p:oleObj>
              </mc:Fallback>
            </mc:AlternateContent>
          </a:graphicData>
        </a:graphic>
      </p:graphicFrame>
      <p:graphicFrame>
        <p:nvGraphicFramePr>
          <p:cNvPr id="3" name="Object 10">
            <a:extLst>
              <a:ext uri="{FF2B5EF4-FFF2-40B4-BE49-F238E27FC236}">
                <a16:creationId xmlns:a16="http://schemas.microsoft.com/office/drawing/2014/main" id="{DDD0C828-6C82-1511-A703-4D2056285280}"/>
              </a:ext>
            </a:extLst>
          </p:cNvPr>
          <p:cNvGraphicFramePr>
            <a:graphicFrameLocks noChangeAspect="1"/>
          </p:cNvGraphicFramePr>
          <p:nvPr>
            <p:extLst>
              <p:ext uri="{D42A27DB-BD31-4B8C-83A1-F6EECF244321}">
                <p14:modId xmlns:p14="http://schemas.microsoft.com/office/powerpoint/2010/main" val="3541455418"/>
              </p:ext>
            </p:extLst>
          </p:nvPr>
        </p:nvGraphicFramePr>
        <p:xfrm>
          <a:off x="2351088" y="1639888"/>
          <a:ext cx="6067425" cy="2155825"/>
        </p:xfrm>
        <a:graphic>
          <a:graphicData uri="http://schemas.openxmlformats.org/presentationml/2006/ole">
            <mc:AlternateContent xmlns:mc="http://schemas.openxmlformats.org/markup-compatibility/2006">
              <mc:Choice xmlns:v="urn:schemas-microsoft-com:vml" Requires="v">
                <p:oleObj spid="_x0000_s13337" name="Equation" r:id="rId5" imgW="2349360" imgH="888840" progId="Equation.DSMT4">
                  <p:embed/>
                </p:oleObj>
              </mc:Choice>
              <mc:Fallback>
                <p:oleObj name="Equation" r:id="rId5" imgW="2349360" imgH="888840" progId="Equation.DSMT4">
                  <p:embed/>
                  <p:pic>
                    <p:nvPicPr>
                      <p:cNvPr id="3" name="Object 10">
                        <a:extLst>
                          <a:ext uri="{FF2B5EF4-FFF2-40B4-BE49-F238E27FC236}">
                            <a16:creationId xmlns:a16="http://schemas.microsoft.com/office/drawing/2014/main" id="{DDD0C828-6C82-1511-A703-4D2056285280}"/>
                          </a:ext>
                        </a:extLst>
                      </p:cNvPr>
                      <p:cNvPicPr>
                        <a:picLocks noChangeAspect="1" noChangeArrowheads="1"/>
                      </p:cNvPicPr>
                      <p:nvPr/>
                    </p:nvPicPr>
                    <p:blipFill>
                      <a:blip r:embed="rId6"/>
                      <a:srcRect/>
                      <a:stretch>
                        <a:fillRect/>
                      </a:stretch>
                    </p:blipFill>
                    <p:spPr bwMode="auto">
                      <a:xfrm>
                        <a:off x="2351088" y="1639888"/>
                        <a:ext cx="6067425" cy="2155825"/>
                      </a:xfrm>
                      <a:prstGeom prst="rect">
                        <a:avLst/>
                      </a:prstGeom>
                      <a:noFill/>
                      <a:ln>
                        <a:noFill/>
                      </a:ln>
                      <a:effectLst/>
                      <a:extLst/>
                    </p:spPr>
                  </p:pic>
                </p:oleObj>
              </mc:Fallback>
            </mc:AlternateContent>
          </a:graphicData>
        </a:graphic>
      </p:graphicFrame>
      <p:sp>
        <p:nvSpPr>
          <p:cNvPr id="5" name="矩形 4">
            <a:extLst>
              <a:ext uri="{FF2B5EF4-FFF2-40B4-BE49-F238E27FC236}">
                <a16:creationId xmlns:a16="http://schemas.microsoft.com/office/drawing/2014/main" id="{B28A6B0D-94AC-4618-97F4-124A79966729}"/>
              </a:ext>
            </a:extLst>
          </p:cNvPr>
          <p:cNvSpPr/>
          <p:nvPr/>
        </p:nvSpPr>
        <p:spPr>
          <a:xfrm>
            <a:off x="970962" y="5666088"/>
            <a:ext cx="7202074" cy="523220"/>
          </a:xfrm>
          <a:prstGeom prst="rect">
            <a:avLst/>
          </a:prstGeom>
        </p:spPr>
        <p:txBody>
          <a:bodyPr wrap="square">
            <a:spAutoFit/>
          </a:bodyPr>
          <a:lstStyle/>
          <a:p>
            <a:r>
              <a:rPr kumimoji="1" lang="zh-CN" altLang="en-US" sz="2800" b="1" dirty="0">
                <a:latin typeface="Times New Roman" panose="02020603050405020304" pitchFamily="18" charset="0"/>
                <a:sym typeface="Symbol" panose="05050102010706020507" pitchFamily="18" charset="2"/>
              </a:rPr>
              <a:t> 静电场是</a:t>
            </a:r>
            <a:r>
              <a:rPr kumimoji="1" lang="zh-CN" altLang="en-US" sz="2800" b="1" dirty="0">
                <a:solidFill>
                  <a:srgbClr val="FF0000"/>
                </a:solidFill>
                <a:latin typeface="Times New Roman" panose="02020603050405020304" pitchFamily="18" charset="0"/>
                <a:sym typeface="Symbol" panose="05050102010706020507" pitchFamily="18" charset="2"/>
              </a:rPr>
              <a:t>有源无旋场</a:t>
            </a:r>
            <a:r>
              <a:rPr kumimoji="1" lang="zh-CN" altLang="en-US" sz="2800" b="1" dirty="0">
                <a:latin typeface="Times New Roman" panose="02020603050405020304" pitchFamily="18" charset="0"/>
                <a:sym typeface="Symbol" panose="05050102010706020507" pitchFamily="18" charset="2"/>
              </a:rPr>
              <a:t>，恒磁场是</a:t>
            </a:r>
            <a:r>
              <a:rPr kumimoji="1" lang="zh-CN" altLang="en-US" sz="2800" b="1" dirty="0">
                <a:solidFill>
                  <a:srgbClr val="FF0000"/>
                </a:solidFill>
                <a:latin typeface="Times New Roman" panose="02020603050405020304" pitchFamily="18" charset="0"/>
                <a:sym typeface="Symbol" panose="05050102010706020507" pitchFamily="18" charset="2"/>
              </a:rPr>
              <a:t>有旋无源场</a:t>
            </a:r>
            <a:r>
              <a:rPr kumimoji="1" lang="zh-CN" altLang="en-US" sz="2800" b="1" dirty="0">
                <a:latin typeface="Times New Roman" panose="02020603050405020304" pitchFamily="18" charset="0"/>
                <a:sym typeface="Symbol" panose="05050102010706020507" pitchFamily="18" charset="2"/>
              </a:rPr>
              <a:t>。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P spid="7" grpId="0" autoUpdateAnimBg="0"/>
      <p:bldP spid="8" grpId="0" autoUpdateAnimBg="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3EE46614-80FD-6904-E3FB-AE622970CA97}"/>
              </a:ext>
            </a:extLst>
          </p:cNvPr>
          <p:cNvSpPr>
            <a:spLocks noGrp="1" noChangeArrowheads="1"/>
          </p:cNvSpPr>
          <p:nvPr>
            <p:ph type="title"/>
          </p:nvPr>
        </p:nvSpPr>
        <p:spPr>
          <a:xfrm>
            <a:off x="401824" y="306944"/>
            <a:ext cx="7959445" cy="762000"/>
          </a:xfrm>
        </p:spPr>
        <p:txBody>
          <a:bodyPr>
            <a:normAutofit/>
          </a:bodyPr>
          <a:lstStyle/>
          <a:p>
            <a:pPr eaLnBrk="1" hangingPunct="1"/>
            <a:r>
              <a:rPr lang="zh-CN" altLang="en-US" sz="4000" b="1" dirty="0">
                <a:latin typeface="黑体" panose="02010609060101010101" pitchFamily="49" charset="-122"/>
                <a:ea typeface="黑体" panose="02010609060101010101" pitchFamily="49" charset="-122"/>
              </a:rPr>
              <a:t>安培环路定理应用举例（中班）</a:t>
            </a:r>
          </a:p>
        </p:txBody>
      </p:sp>
      <p:sp>
        <p:nvSpPr>
          <p:cNvPr id="29698" name="Rectangle 3">
            <a:extLst>
              <a:ext uri="{FF2B5EF4-FFF2-40B4-BE49-F238E27FC236}">
                <a16:creationId xmlns:a16="http://schemas.microsoft.com/office/drawing/2014/main" id="{86206926-BB82-CDB3-06A1-39BE85E5576A}"/>
              </a:ext>
            </a:extLst>
          </p:cNvPr>
          <p:cNvSpPr>
            <a:spLocks noGrp="1" noChangeArrowheads="1"/>
          </p:cNvSpPr>
          <p:nvPr>
            <p:ph idx="1"/>
          </p:nvPr>
        </p:nvSpPr>
        <p:spPr>
          <a:xfrm>
            <a:off x="726124" y="1610635"/>
            <a:ext cx="7011988" cy="3124200"/>
          </a:xfrm>
        </p:spPr>
        <p:txBody>
          <a:bodyPr>
            <a:normAutofit lnSpcReduction="10000"/>
          </a:bodyPr>
          <a:lstStyle/>
          <a:p>
            <a:pPr algn="just" eaLnBrk="1" hangingPunct="1">
              <a:lnSpc>
                <a:spcPct val="150000"/>
              </a:lnSpc>
            </a:pPr>
            <a:r>
              <a:rPr lang="zh-CN" altLang="en-US" sz="3200" b="1" dirty="0">
                <a:latin typeface="黑体" panose="02010609060101010101" pitchFamily="49" charset="-122"/>
                <a:ea typeface="黑体" panose="02010609060101010101" pitchFamily="49" charset="-122"/>
              </a:rPr>
              <a:t>无限长圆柱形载流导体磁场</a:t>
            </a:r>
            <a:endParaRPr lang="zh-CN" altLang="en-US" sz="3200" dirty="0">
              <a:latin typeface="黑体" panose="02010609060101010101" pitchFamily="49" charset="-122"/>
              <a:ea typeface="黑体" panose="02010609060101010101" pitchFamily="49" charset="-122"/>
            </a:endParaRPr>
          </a:p>
          <a:p>
            <a:pPr algn="just" eaLnBrk="1" hangingPunct="1">
              <a:lnSpc>
                <a:spcPct val="150000"/>
              </a:lnSpc>
            </a:pPr>
            <a:r>
              <a:rPr lang="zh-CN" altLang="en-US" sz="3200" b="1" dirty="0">
                <a:latin typeface="黑体" panose="02010609060101010101" pitchFamily="49" charset="-122"/>
                <a:ea typeface="黑体" panose="02010609060101010101" pitchFamily="49" charset="-122"/>
              </a:rPr>
              <a:t>载流长直螺线管内的磁场</a:t>
            </a:r>
            <a:endParaRPr lang="zh-CN" altLang="en-US" sz="3200" dirty="0">
              <a:latin typeface="黑体" panose="02010609060101010101" pitchFamily="49" charset="-122"/>
              <a:ea typeface="黑体" panose="02010609060101010101" pitchFamily="49" charset="-122"/>
            </a:endParaRPr>
          </a:p>
          <a:p>
            <a:pPr eaLnBrk="1" hangingPunct="1">
              <a:lnSpc>
                <a:spcPct val="150000"/>
              </a:lnSpc>
            </a:pPr>
            <a:r>
              <a:rPr lang="zh-CN" altLang="en-US" sz="3200" b="1" dirty="0">
                <a:latin typeface="黑体" panose="02010609060101010101" pitchFamily="49" charset="-122"/>
                <a:ea typeface="黑体" panose="02010609060101010101" pitchFamily="49" charset="-122"/>
              </a:rPr>
              <a:t>载流螺绕环的磁场</a:t>
            </a:r>
            <a:endParaRPr lang="en-US" altLang="zh-CN" sz="3200" b="1" dirty="0">
              <a:latin typeface="黑体" panose="02010609060101010101" pitchFamily="49" charset="-122"/>
              <a:ea typeface="黑体" panose="02010609060101010101" pitchFamily="49" charset="-122"/>
            </a:endParaRPr>
          </a:p>
          <a:p>
            <a:pPr eaLnBrk="1" hangingPunct="1">
              <a:lnSpc>
                <a:spcPct val="150000"/>
              </a:lnSpc>
            </a:pPr>
            <a:r>
              <a:rPr lang="zh-CN" altLang="en-US" sz="3200" b="1" dirty="0">
                <a:latin typeface="黑体" panose="02010609060101010101" pitchFamily="49" charset="-122"/>
                <a:ea typeface="黑体" panose="02010609060101010101" pitchFamily="49" charset="-122"/>
              </a:rPr>
              <a:t>无限大载流平面的磁场 </a:t>
            </a:r>
          </a:p>
        </p:txBody>
      </p:sp>
      <p:sp>
        <p:nvSpPr>
          <p:cNvPr id="5" name="圆角矩形 7">
            <a:extLst>
              <a:ext uri="{FF2B5EF4-FFF2-40B4-BE49-F238E27FC236}">
                <a16:creationId xmlns:a16="http://schemas.microsoft.com/office/drawing/2014/main" id="{CD4B10B0-4E45-4CD4-96ED-AB6D6223F3B6}"/>
              </a:ext>
            </a:extLst>
          </p:cNvPr>
          <p:cNvSpPr>
            <a:spLocks noChangeArrowheads="1"/>
          </p:cNvSpPr>
          <p:nvPr/>
        </p:nvSpPr>
        <p:spPr bwMode="auto">
          <a:xfrm>
            <a:off x="401824" y="1068944"/>
            <a:ext cx="7336288" cy="126810"/>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4232E8DA-6C65-4B59-8FE7-49699320CDC1}"/>
              </a:ext>
            </a:extLst>
          </p:cNvPr>
          <p:cNvSpPr>
            <a:spLocks noGrp="1"/>
          </p:cNvSpPr>
          <p:nvPr>
            <p:ph type="sldNum" sz="quarter" idx="12"/>
          </p:nvPr>
        </p:nvSpPr>
        <p:spPr/>
        <p:txBody>
          <a:bodyPr/>
          <a:lstStyle/>
          <a:p>
            <a:fld id="{BC30E595-8B10-402E-9C27-4E54C5EA928D}" type="slidenum">
              <a:rPr lang="zh-CN" altLang="en-US" smtClean="0"/>
              <a:t>17</a:t>
            </a:fld>
            <a:endParaRPr lang="zh-CN" altLang="en-US"/>
          </a:p>
        </p:txBody>
      </p:sp>
    </p:spTree>
    <p:extLst>
      <p:ext uri="{BB962C8B-B14F-4D97-AF65-F5344CB8AC3E}">
        <p14:creationId xmlns:p14="http://schemas.microsoft.com/office/powerpoint/2010/main" val="2370976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0FEC482-B4FA-47A5-83E7-70A427DC7134}"/>
              </a:ext>
            </a:extLst>
          </p:cNvPr>
          <p:cNvSpPr txBox="1"/>
          <p:nvPr/>
        </p:nvSpPr>
        <p:spPr>
          <a:xfrm>
            <a:off x="1866110" y="2876494"/>
            <a:ext cx="5262979" cy="1975926"/>
          </a:xfrm>
          <a:prstGeom prst="rect">
            <a:avLst/>
          </a:prstGeom>
          <a:noFill/>
          <a:ln w="9525">
            <a:noFill/>
          </a:ln>
        </p:spPr>
        <p:txBody>
          <a:bodyPr wrap="none" anchor="t">
            <a:spAutoFit/>
          </a:bodyPr>
          <a:lstStyle/>
          <a:p>
            <a:pPr defTabSz="914400">
              <a:spcBef>
                <a:spcPct val="20000"/>
              </a:spcBef>
              <a:buClr>
                <a:schemeClr val="folHlink"/>
              </a:buClr>
              <a:buSzPct val="75000"/>
            </a:pPr>
            <a:r>
              <a:rPr lang="en-US" altLang="zh-CN" sz="3600" dirty="0">
                <a:latin typeface="黑体" panose="02010609060101010101" pitchFamily="49" charset="-122"/>
                <a:ea typeface="黑体" panose="02010609060101010101" pitchFamily="49" charset="-122"/>
              </a:rPr>
              <a:t>1 </a:t>
            </a:r>
            <a:r>
              <a:rPr lang="zh-CN" altLang="en-US" sz="3600" dirty="0">
                <a:latin typeface="黑体" panose="02010609060101010101" pitchFamily="49" charset="-122"/>
                <a:ea typeface="黑体" panose="02010609060101010101" pitchFamily="49" charset="-122"/>
              </a:rPr>
              <a:t>磁场对载流导线的作用</a:t>
            </a:r>
            <a:endParaRPr lang="en-US" altLang="zh-CN" sz="3600" dirty="0">
              <a:latin typeface="黑体" panose="02010609060101010101" pitchFamily="49" charset="-122"/>
              <a:ea typeface="黑体" panose="02010609060101010101" pitchFamily="49" charset="-122"/>
            </a:endParaRPr>
          </a:p>
          <a:p>
            <a:pPr defTabSz="914400">
              <a:spcBef>
                <a:spcPct val="20000"/>
              </a:spcBef>
              <a:buClr>
                <a:schemeClr val="folHlink"/>
              </a:buClr>
              <a:buSzPct val="75000"/>
            </a:pPr>
            <a:r>
              <a:rPr lang="en-US" altLang="zh-CN" sz="3600" dirty="0">
                <a:latin typeface="黑体" panose="02010609060101010101" pitchFamily="49" charset="-122"/>
                <a:ea typeface="黑体" panose="02010609060101010101" pitchFamily="49" charset="-122"/>
              </a:rPr>
              <a:t>2 </a:t>
            </a:r>
            <a:r>
              <a:rPr lang="zh-CN" altLang="en-US" sz="3600" dirty="0">
                <a:latin typeface="黑体" panose="02010609060101010101" pitchFamily="49" charset="-122"/>
                <a:ea typeface="黑体" panose="02010609060101010101" pitchFamily="49" charset="-122"/>
              </a:rPr>
              <a:t>磁场对载流线圈的作用</a:t>
            </a:r>
            <a:endParaRPr lang="en-US" altLang="zh-CN" sz="3600" dirty="0">
              <a:latin typeface="黑体" panose="02010609060101010101" pitchFamily="49" charset="-122"/>
              <a:ea typeface="黑体" panose="02010609060101010101" pitchFamily="49" charset="-122"/>
            </a:endParaRPr>
          </a:p>
          <a:p>
            <a:pPr defTabSz="914400">
              <a:spcBef>
                <a:spcPct val="20000"/>
              </a:spcBef>
              <a:buClr>
                <a:schemeClr val="folHlink"/>
              </a:buClr>
              <a:buSzPct val="75000"/>
            </a:pPr>
            <a:r>
              <a:rPr lang="en-US" altLang="zh-CN" sz="3600" dirty="0">
                <a:latin typeface="黑体" panose="02010609060101010101" pitchFamily="49" charset="-122"/>
                <a:ea typeface="黑体" panose="02010609060101010101" pitchFamily="49" charset="-122"/>
              </a:rPr>
              <a:t>3 </a:t>
            </a:r>
            <a:r>
              <a:rPr lang="zh-CN" altLang="en-US" sz="3600" dirty="0">
                <a:latin typeface="黑体" panose="02010609060101010101" pitchFamily="49" charset="-122"/>
                <a:ea typeface="黑体" panose="02010609060101010101" pitchFamily="49" charset="-122"/>
              </a:rPr>
              <a:t>磁场对带电粒子的作用</a:t>
            </a:r>
            <a:endParaRPr lang="en-US" altLang="zh-CN" sz="3600"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4E09D111-848F-48F9-AB7C-41FDFCA34915}"/>
              </a:ext>
            </a:extLst>
          </p:cNvPr>
          <p:cNvSpPr/>
          <p:nvPr/>
        </p:nvSpPr>
        <p:spPr>
          <a:xfrm>
            <a:off x="2164281" y="1679956"/>
            <a:ext cx="4698722" cy="769441"/>
          </a:xfrm>
          <a:prstGeom prst="rect">
            <a:avLst/>
          </a:prstGeom>
        </p:spPr>
        <p:txBody>
          <a:bodyPr wrap="none">
            <a:spAutoFit/>
          </a:bodyPr>
          <a:lstStyle/>
          <a:p>
            <a:pPr marL="0" marR="0" lvl="0" indent="0" algn="l" defTabSz="914400" rtl="0" eaLnBrk="1" fontAlgn="base" latinLnBrk="0" hangingPunct="1">
              <a:lnSpc>
                <a:spcPct val="100000"/>
              </a:lnSpc>
              <a:spcBef>
                <a:spcPct val="20000"/>
              </a:spcBef>
              <a:spcAft>
                <a:spcPct val="0"/>
              </a:spcAft>
              <a:buClr>
                <a:schemeClr val="folHlink"/>
              </a:buClr>
              <a:buSzPct val="75000"/>
              <a:buFontTx/>
              <a:buNone/>
              <a:defRPr/>
            </a:pPr>
            <a:r>
              <a:rPr kumimoji="1" lang="zh-CN" altLang="en-US" sz="4400" b="0" i="0" u="none" strike="noStrike" kern="120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sym typeface="+mn-ea"/>
              </a:rPr>
              <a:t>磁场对电流的作用</a:t>
            </a:r>
            <a:endParaRPr kumimoji="1" lang="en-US" altLang="zh-CN" sz="4400" b="0" i="0" u="none" strike="noStrike" kern="0" cap="none" spc="0" normalizeH="0" baseline="0" noProof="0" dirty="0">
              <a:ln>
                <a:noFill/>
              </a:ln>
              <a:solidFill>
                <a:srgbClr val="0000CC"/>
              </a:solidFill>
              <a:effectLst/>
              <a:uLnTx/>
              <a:uFillTx/>
              <a:latin typeface="黑体" panose="02010609060101010101" pitchFamily="49" charset="-122"/>
              <a:ea typeface="黑体" panose="02010609060101010101" pitchFamily="49" charset="-122"/>
              <a:cs typeface="+mn-cs"/>
              <a:sym typeface="+mn-ea"/>
            </a:endParaRPr>
          </a:p>
        </p:txBody>
      </p:sp>
      <p:sp>
        <p:nvSpPr>
          <p:cNvPr id="6" name="灯片编号占位符 5">
            <a:extLst>
              <a:ext uri="{FF2B5EF4-FFF2-40B4-BE49-F238E27FC236}">
                <a16:creationId xmlns:a16="http://schemas.microsoft.com/office/drawing/2014/main" id="{54956492-A4E2-4B7E-B81D-64C19E2B3D05}"/>
              </a:ext>
            </a:extLst>
          </p:cNvPr>
          <p:cNvSpPr>
            <a:spLocks noGrp="1"/>
          </p:cNvSpPr>
          <p:nvPr>
            <p:ph type="sldNum" sz="quarter" idx="12"/>
          </p:nvPr>
        </p:nvSpPr>
        <p:spPr/>
        <p:txBody>
          <a:bodyPr/>
          <a:lstStyle/>
          <a:p>
            <a:fld id="{BC30E595-8B10-402E-9C27-4E54C5EA928D}" type="slidenum">
              <a:rPr lang="zh-CN" altLang="en-US" smtClean="0"/>
              <a:t>18</a:t>
            </a:fld>
            <a:endParaRPr lang="zh-CN" altLang="en-US"/>
          </a:p>
        </p:txBody>
      </p:sp>
    </p:spTree>
    <p:extLst>
      <p:ext uri="{BB962C8B-B14F-4D97-AF65-F5344CB8AC3E}">
        <p14:creationId xmlns:p14="http://schemas.microsoft.com/office/powerpoint/2010/main" val="814946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4" name="Text Box 8">
            <a:extLst>
              <a:ext uri="{FF2B5EF4-FFF2-40B4-BE49-F238E27FC236}">
                <a16:creationId xmlns:a16="http://schemas.microsoft.com/office/drawing/2014/main" id="{CC09676D-B232-75FB-906E-DC6010545398}"/>
              </a:ext>
            </a:extLst>
          </p:cNvPr>
          <p:cNvSpPr txBox="1">
            <a:spLocks noChangeArrowheads="1"/>
          </p:cNvSpPr>
          <p:nvPr/>
        </p:nvSpPr>
        <p:spPr bwMode="auto">
          <a:xfrm>
            <a:off x="319381" y="1353347"/>
            <a:ext cx="4876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安培定律：  </a:t>
            </a:r>
          </a:p>
        </p:txBody>
      </p:sp>
      <p:grpSp>
        <p:nvGrpSpPr>
          <p:cNvPr id="16387" name="Group 2">
            <a:extLst>
              <a:ext uri="{FF2B5EF4-FFF2-40B4-BE49-F238E27FC236}">
                <a16:creationId xmlns:a16="http://schemas.microsoft.com/office/drawing/2014/main" id="{1036C2C5-02B4-36E6-B0D1-6A7EE01E2333}"/>
              </a:ext>
            </a:extLst>
          </p:cNvPr>
          <p:cNvGrpSpPr>
            <a:grpSpLocks/>
          </p:cNvGrpSpPr>
          <p:nvPr/>
        </p:nvGrpSpPr>
        <p:grpSpPr bwMode="auto">
          <a:xfrm>
            <a:off x="324118" y="3243358"/>
            <a:ext cx="4041018" cy="538895"/>
            <a:chOff x="116129" y="4047393"/>
            <a:chExt cx="4040187" cy="538895"/>
          </a:xfrm>
        </p:grpSpPr>
        <p:sp>
          <p:nvSpPr>
            <p:cNvPr id="16429" name="Text Box 12">
              <a:extLst>
                <a:ext uri="{FF2B5EF4-FFF2-40B4-BE49-F238E27FC236}">
                  <a16:creationId xmlns:a16="http://schemas.microsoft.com/office/drawing/2014/main" id="{A9704B84-0112-4E26-412F-446808650B54}"/>
                </a:ext>
              </a:extLst>
            </p:cNvPr>
            <p:cNvSpPr txBox="1">
              <a:spLocks noChangeArrowheads="1"/>
            </p:cNvSpPr>
            <p:nvPr/>
          </p:nvSpPr>
          <p:spPr bwMode="auto">
            <a:xfrm>
              <a:off x="116129" y="4047393"/>
              <a:ext cx="1143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大小：</a:t>
              </a:r>
            </a:p>
          </p:txBody>
        </p:sp>
        <p:graphicFrame>
          <p:nvGraphicFramePr>
            <p:cNvPr id="16430" name="Object 17">
              <a:extLst>
                <a:ext uri="{FF2B5EF4-FFF2-40B4-BE49-F238E27FC236}">
                  <a16:creationId xmlns:a16="http://schemas.microsoft.com/office/drawing/2014/main" id="{BBC6CDBD-0E6D-F140-9E84-28BC0CF84EB9}"/>
                </a:ext>
              </a:extLst>
            </p:cNvPr>
            <p:cNvGraphicFramePr>
              <a:graphicFrameLocks noChangeAspect="1"/>
            </p:cNvGraphicFramePr>
            <p:nvPr>
              <p:extLst/>
            </p:nvPr>
          </p:nvGraphicFramePr>
          <p:xfrm>
            <a:off x="1259129" y="4051300"/>
            <a:ext cx="2897187" cy="534988"/>
          </p:xfrm>
          <a:graphic>
            <a:graphicData uri="http://schemas.openxmlformats.org/presentationml/2006/ole">
              <mc:AlternateContent xmlns:mc="http://schemas.openxmlformats.org/markup-compatibility/2006">
                <mc:Choice xmlns:v="urn:schemas-microsoft-com:vml" Requires="v">
                  <p:oleObj spid="_x0000_s24618" name="Equation" r:id="rId3" imgW="964781" imgH="177723" progId="Equation.3">
                    <p:embed/>
                  </p:oleObj>
                </mc:Choice>
                <mc:Fallback>
                  <p:oleObj name="Equation" r:id="rId3" imgW="964781" imgH="177723" progId="Equation.3">
                    <p:embed/>
                    <p:pic>
                      <p:nvPicPr>
                        <p:cNvPr id="16430" name="Object 17">
                          <a:extLst>
                            <a:ext uri="{FF2B5EF4-FFF2-40B4-BE49-F238E27FC236}">
                              <a16:creationId xmlns:a16="http://schemas.microsoft.com/office/drawing/2014/main" id="{BBC6CDBD-0E6D-F140-9E84-28BC0CF84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129" y="4051300"/>
                          <a:ext cx="2897187" cy="53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95" name="Object 19">
            <a:extLst>
              <a:ext uri="{FF2B5EF4-FFF2-40B4-BE49-F238E27FC236}">
                <a16:creationId xmlns:a16="http://schemas.microsoft.com/office/drawing/2014/main" id="{68027489-9A91-5474-19FA-C62183620DB3}"/>
              </a:ext>
            </a:extLst>
          </p:cNvPr>
          <p:cNvGraphicFramePr>
            <a:graphicFrameLocks noChangeAspect="1"/>
          </p:cNvGraphicFramePr>
          <p:nvPr>
            <p:extLst/>
          </p:nvPr>
        </p:nvGraphicFramePr>
        <p:xfrm>
          <a:off x="2621989" y="2256629"/>
          <a:ext cx="2565400" cy="674688"/>
        </p:xfrm>
        <a:graphic>
          <a:graphicData uri="http://schemas.openxmlformats.org/presentationml/2006/ole">
            <mc:AlternateContent xmlns:mc="http://schemas.openxmlformats.org/markup-compatibility/2006">
              <mc:Choice xmlns:v="urn:schemas-microsoft-com:vml" Requires="v">
                <p:oleObj spid="_x0000_s24619" name="Equation" r:id="rId5" imgW="812447" imgH="215806" progId="Equation.3">
                  <p:embed/>
                </p:oleObj>
              </mc:Choice>
              <mc:Fallback>
                <p:oleObj name="Equation" r:id="rId5" imgW="812447" imgH="215806" progId="Equation.3">
                  <p:embed/>
                  <p:pic>
                    <p:nvPicPr>
                      <p:cNvPr id="50195" name="Object 19">
                        <a:extLst>
                          <a:ext uri="{FF2B5EF4-FFF2-40B4-BE49-F238E27FC236}">
                            <a16:creationId xmlns:a16="http://schemas.microsoft.com/office/drawing/2014/main" id="{68027489-9A91-5474-19FA-C62183620D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1989" y="2256629"/>
                        <a:ext cx="25654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26" name="Rectangle 56">
            <a:extLst>
              <a:ext uri="{FF2B5EF4-FFF2-40B4-BE49-F238E27FC236}">
                <a16:creationId xmlns:a16="http://schemas.microsoft.com/office/drawing/2014/main" id="{4C404480-5C5A-505A-A5F4-958D8B89C2B9}"/>
              </a:ext>
            </a:extLst>
          </p:cNvPr>
          <p:cNvSpPr>
            <a:spLocks noChangeArrowheads="1"/>
          </p:cNvSpPr>
          <p:nvPr/>
        </p:nvSpPr>
        <p:spPr bwMode="auto">
          <a:xfrm>
            <a:off x="324118" y="2343328"/>
            <a:ext cx="65119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安培公式：</a:t>
            </a:r>
          </a:p>
        </p:txBody>
      </p:sp>
      <p:sp>
        <p:nvSpPr>
          <p:cNvPr id="16423" name="Text Box 60">
            <a:extLst>
              <a:ext uri="{FF2B5EF4-FFF2-40B4-BE49-F238E27FC236}">
                <a16:creationId xmlns:a16="http://schemas.microsoft.com/office/drawing/2014/main" id="{E4C6D42D-5BE1-459A-8C52-25586AD10286}"/>
              </a:ext>
            </a:extLst>
          </p:cNvPr>
          <p:cNvSpPr txBox="1">
            <a:spLocks noChangeArrowheads="1"/>
          </p:cNvSpPr>
          <p:nvPr/>
        </p:nvSpPr>
        <p:spPr bwMode="auto">
          <a:xfrm>
            <a:off x="326091" y="4018567"/>
            <a:ext cx="5867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方向：叉乘关系</a:t>
            </a:r>
            <a:endParaRPr lang="zh-CN" altLang="en-US" sz="36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6392" name="Text Box 68">
            <a:extLst>
              <a:ext uri="{FF2B5EF4-FFF2-40B4-BE49-F238E27FC236}">
                <a16:creationId xmlns:a16="http://schemas.microsoft.com/office/drawing/2014/main" id="{43E89AAD-E044-8DDC-1752-C062E8A1FB3E}"/>
              </a:ext>
            </a:extLst>
          </p:cNvPr>
          <p:cNvSpPr txBox="1">
            <a:spLocks noChangeArrowheads="1"/>
          </p:cNvSpPr>
          <p:nvPr/>
        </p:nvSpPr>
        <p:spPr bwMode="auto">
          <a:xfrm>
            <a:off x="437620" y="195349"/>
            <a:ext cx="652303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3600" b="1" dirty="0">
                <a:latin typeface="Times New Roman" panose="02020603050405020304" pitchFamily="18" charset="0"/>
                <a:ea typeface="黑体" panose="02010609060101010101" pitchFamily="49" charset="-122"/>
                <a:cs typeface="Times New Roman" panose="02020603050405020304" pitchFamily="18" charset="0"/>
              </a:rPr>
              <a:t>一、磁场对载流导线的作用</a:t>
            </a:r>
          </a:p>
        </p:txBody>
      </p:sp>
      <p:graphicFrame>
        <p:nvGraphicFramePr>
          <p:cNvPr id="16414" name="Object 69">
            <a:extLst>
              <a:ext uri="{FF2B5EF4-FFF2-40B4-BE49-F238E27FC236}">
                <a16:creationId xmlns:a16="http://schemas.microsoft.com/office/drawing/2014/main" id="{CF0BA2F1-C8E4-2B20-201A-BDD51C03100F}"/>
              </a:ext>
            </a:extLst>
          </p:cNvPr>
          <p:cNvGraphicFramePr>
            <a:graphicFrameLocks noChangeAspect="1"/>
          </p:cNvGraphicFramePr>
          <p:nvPr>
            <p:extLst/>
          </p:nvPr>
        </p:nvGraphicFramePr>
        <p:xfrm>
          <a:off x="2541637" y="1087943"/>
          <a:ext cx="4272472" cy="1142999"/>
        </p:xfrm>
        <a:graphic>
          <a:graphicData uri="http://schemas.openxmlformats.org/presentationml/2006/ole">
            <mc:AlternateContent xmlns:mc="http://schemas.openxmlformats.org/markup-compatibility/2006">
              <mc:Choice xmlns:v="urn:schemas-microsoft-com:vml" Requires="v">
                <p:oleObj spid="_x0000_s24620" name="公式" r:id="rId7" imgW="1752600" imgH="469900" progId="Equation.3">
                  <p:embed/>
                </p:oleObj>
              </mc:Choice>
              <mc:Fallback>
                <p:oleObj name="公式" r:id="rId7" imgW="1752600" imgH="469900" progId="Equation.3">
                  <p:embed/>
                  <p:pic>
                    <p:nvPicPr>
                      <p:cNvPr id="16414" name="Object 69">
                        <a:extLst>
                          <a:ext uri="{FF2B5EF4-FFF2-40B4-BE49-F238E27FC236}">
                            <a16:creationId xmlns:a16="http://schemas.microsoft.com/office/drawing/2014/main" id="{CF0BA2F1-C8E4-2B20-201A-BDD51C03100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1637" y="1087943"/>
                        <a:ext cx="4272472" cy="1142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6394" name="Group 1">
            <a:extLst>
              <a:ext uri="{FF2B5EF4-FFF2-40B4-BE49-F238E27FC236}">
                <a16:creationId xmlns:a16="http://schemas.microsoft.com/office/drawing/2014/main" id="{30444E74-7C58-99EC-C110-8918BB60136C}"/>
              </a:ext>
            </a:extLst>
          </p:cNvPr>
          <p:cNvGrpSpPr>
            <a:grpSpLocks/>
          </p:cNvGrpSpPr>
          <p:nvPr/>
        </p:nvGrpSpPr>
        <p:grpSpPr bwMode="auto">
          <a:xfrm>
            <a:off x="5389290" y="3243358"/>
            <a:ext cx="3387725" cy="1974850"/>
            <a:chOff x="5766436" y="3080097"/>
            <a:chExt cx="3387725" cy="1974850"/>
          </a:xfrm>
          <a:effectLst/>
        </p:grpSpPr>
        <p:pic>
          <p:nvPicPr>
            <p:cNvPr id="16" name="Picture 15">
              <a:extLst>
                <a:ext uri="{FF2B5EF4-FFF2-40B4-BE49-F238E27FC236}">
                  <a16:creationId xmlns:a16="http://schemas.microsoft.com/office/drawing/2014/main" id="{23006A25-A907-4C00-8EC0-F0F6D5BD66CD}"/>
                </a:ext>
              </a:extLst>
            </p:cNvPr>
            <p:cNvPicPr>
              <a:picLocks noChangeAspect="1"/>
            </p:cNvPicPr>
            <p:nvPr/>
          </p:nvPicPr>
          <p:blipFill>
            <a:blip r:embed="rId9"/>
            <a:stretch>
              <a:fillRect/>
            </a:stretch>
          </p:blipFill>
          <p:spPr>
            <a:xfrm>
              <a:off x="5766436" y="3080097"/>
              <a:ext cx="3387725" cy="1974850"/>
            </a:xfrm>
            <a:prstGeom prst="rect">
              <a:avLst/>
            </a:prstGeom>
            <a:ln>
              <a:noFill/>
            </a:ln>
            <a:effectLst>
              <a:outerShdw blurRad="292100" dist="139700" dir="2700000" algn="tl" rotWithShape="0">
                <a:srgbClr val="333333">
                  <a:alpha val="65000"/>
                </a:srgbClr>
              </a:outerShdw>
            </a:effectLst>
          </p:spPr>
        </p:pic>
        <p:grpSp>
          <p:nvGrpSpPr>
            <p:cNvPr id="16399" name="Group 36">
              <a:extLst>
                <a:ext uri="{FF2B5EF4-FFF2-40B4-BE49-F238E27FC236}">
                  <a16:creationId xmlns:a16="http://schemas.microsoft.com/office/drawing/2014/main" id="{12751C96-C620-D10C-97C0-9B69AE9A7EA9}"/>
                </a:ext>
              </a:extLst>
            </p:cNvPr>
            <p:cNvGrpSpPr>
              <a:grpSpLocks/>
            </p:cNvGrpSpPr>
            <p:nvPr/>
          </p:nvGrpSpPr>
          <p:grpSpPr bwMode="auto">
            <a:xfrm>
              <a:off x="5936178" y="3604419"/>
              <a:ext cx="892175" cy="914400"/>
              <a:chOff x="3831" y="2725"/>
              <a:chExt cx="658" cy="852"/>
            </a:xfrm>
          </p:grpSpPr>
          <p:sp>
            <p:nvSpPr>
              <p:cNvPr id="16400" name="Freeform 37">
                <a:extLst>
                  <a:ext uri="{FF2B5EF4-FFF2-40B4-BE49-F238E27FC236}">
                    <a16:creationId xmlns:a16="http://schemas.microsoft.com/office/drawing/2014/main" id="{87F7096B-F89A-FEB2-109D-877651EB8D3A}"/>
                  </a:ext>
                </a:extLst>
              </p:cNvPr>
              <p:cNvSpPr>
                <a:spLocks/>
              </p:cNvSpPr>
              <p:nvPr/>
            </p:nvSpPr>
            <p:spPr bwMode="auto">
              <a:xfrm rot="11051125" flipH="1">
                <a:off x="3840" y="2736"/>
                <a:ext cx="649" cy="841"/>
              </a:xfrm>
              <a:custGeom>
                <a:avLst/>
                <a:gdLst>
                  <a:gd name="T0" fmla="*/ 150 w 649"/>
                  <a:gd name="T1" fmla="*/ 6 h 841"/>
                  <a:gd name="T2" fmla="*/ 204 w 649"/>
                  <a:gd name="T3" fmla="*/ 6 h 841"/>
                  <a:gd name="T4" fmla="*/ 282 w 649"/>
                  <a:gd name="T5" fmla="*/ 18 h 841"/>
                  <a:gd name="T6" fmla="*/ 385 w 649"/>
                  <a:gd name="T7" fmla="*/ 54 h 841"/>
                  <a:gd name="T8" fmla="*/ 529 w 649"/>
                  <a:gd name="T9" fmla="*/ 114 h 841"/>
                  <a:gd name="T10" fmla="*/ 565 w 649"/>
                  <a:gd name="T11" fmla="*/ 144 h 841"/>
                  <a:gd name="T12" fmla="*/ 619 w 649"/>
                  <a:gd name="T13" fmla="*/ 240 h 841"/>
                  <a:gd name="T14" fmla="*/ 649 w 649"/>
                  <a:gd name="T15" fmla="*/ 300 h 841"/>
                  <a:gd name="T16" fmla="*/ 619 w 649"/>
                  <a:gd name="T17" fmla="*/ 342 h 841"/>
                  <a:gd name="T18" fmla="*/ 619 w 649"/>
                  <a:gd name="T19" fmla="*/ 372 h 841"/>
                  <a:gd name="T20" fmla="*/ 643 w 649"/>
                  <a:gd name="T21" fmla="*/ 420 h 841"/>
                  <a:gd name="T22" fmla="*/ 637 w 649"/>
                  <a:gd name="T23" fmla="*/ 462 h 841"/>
                  <a:gd name="T24" fmla="*/ 595 w 649"/>
                  <a:gd name="T25" fmla="*/ 492 h 841"/>
                  <a:gd name="T26" fmla="*/ 607 w 649"/>
                  <a:gd name="T27" fmla="*/ 528 h 841"/>
                  <a:gd name="T28" fmla="*/ 589 w 649"/>
                  <a:gd name="T29" fmla="*/ 577 h 841"/>
                  <a:gd name="T30" fmla="*/ 529 w 649"/>
                  <a:gd name="T31" fmla="*/ 595 h 841"/>
                  <a:gd name="T32" fmla="*/ 505 w 649"/>
                  <a:gd name="T33" fmla="*/ 631 h 841"/>
                  <a:gd name="T34" fmla="*/ 457 w 649"/>
                  <a:gd name="T35" fmla="*/ 649 h 841"/>
                  <a:gd name="T36" fmla="*/ 360 w 649"/>
                  <a:gd name="T37" fmla="*/ 655 h 841"/>
                  <a:gd name="T38" fmla="*/ 300 w 649"/>
                  <a:gd name="T39" fmla="*/ 637 h 841"/>
                  <a:gd name="T40" fmla="*/ 258 w 649"/>
                  <a:gd name="T41" fmla="*/ 589 h 841"/>
                  <a:gd name="T42" fmla="*/ 222 w 649"/>
                  <a:gd name="T43" fmla="*/ 528 h 841"/>
                  <a:gd name="T44" fmla="*/ 240 w 649"/>
                  <a:gd name="T45" fmla="*/ 504 h 841"/>
                  <a:gd name="T46" fmla="*/ 276 w 649"/>
                  <a:gd name="T47" fmla="*/ 498 h 841"/>
                  <a:gd name="T48" fmla="*/ 306 w 649"/>
                  <a:gd name="T49" fmla="*/ 522 h 841"/>
                  <a:gd name="T50" fmla="*/ 282 w 649"/>
                  <a:gd name="T51" fmla="*/ 498 h 841"/>
                  <a:gd name="T52" fmla="*/ 270 w 649"/>
                  <a:gd name="T53" fmla="*/ 492 h 841"/>
                  <a:gd name="T54" fmla="*/ 246 w 649"/>
                  <a:gd name="T55" fmla="*/ 474 h 841"/>
                  <a:gd name="T56" fmla="*/ 204 w 649"/>
                  <a:gd name="T57" fmla="*/ 486 h 841"/>
                  <a:gd name="T58" fmla="*/ 198 w 649"/>
                  <a:gd name="T59" fmla="*/ 516 h 841"/>
                  <a:gd name="T60" fmla="*/ 204 w 649"/>
                  <a:gd name="T61" fmla="*/ 607 h 841"/>
                  <a:gd name="T62" fmla="*/ 228 w 649"/>
                  <a:gd name="T63" fmla="*/ 703 h 841"/>
                  <a:gd name="T64" fmla="*/ 228 w 649"/>
                  <a:gd name="T65" fmla="*/ 793 h 841"/>
                  <a:gd name="T66" fmla="*/ 204 w 649"/>
                  <a:gd name="T67" fmla="*/ 829 h 841"/>
                  <a:gd name="T68" fmla="*/ 150 w 649"/>
                  <a:gd name="T69" fmla="*/ 835 h 841"/>
                  <a:gd name="T70" fmla="*/ 132 w 649"/>
                  <a:gd name="T71" fmla="*/ 775 h 841"/>
                  <a:gd name="T72" fmla="*/ 108 w 649"/>
                  <a:gd name="T73" fmla="*/ 709 h 841"/>
                  <a:gd name="T74" fmla="*/ 96 w 649"/>
                  <a:gd name="T75" fmla="*/ 685 h 841"/>
                  <a:gd name="T76" fmla="*/ 84 w 649"/>
                  <a:gd name="T77" fmla="*/ 655 h 841"/>
                  <a:gd name="T78" fmla="*/ 48 w 649"/>
                  <a:gd name="T79" fmla="*/ 522 h 841"/>
                  <a:gd name="T80" fmla="*/ 18 w 649"/>
                  <a:gd name="T81" fmla="*/ 366 h 841"/>
                  <a:gd name="T82" fmla="*/ 0 w 649"/>
                  <a:gd name="T83" fmla="*/ 270 h 841"/>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649"/>
                  <a:gd name="T127" fmla="*/ 0 h 841"/>
                  <a:gd name="T128" fmla="*/ 649 w 649"/>
                  <a:gd name="T129" fmla="*/ 841 h 841"/>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649" h="841">
                    <a:moveTo>
                      <a:pt x="108" y="0"/>
                    </a:moveTo>
                    <a:lnTo>
                      <a:pt x="132" y="6"/>
                    </a:lnTo>
                    <a:lnTo>
                      <a:pt x="150" y="6"/>
                    </a:lnTo>
                    <a:lnTo>
                      <a:pt x="168" y="12"/>
                    </a:lnTo>
                    <a:lnTo>
                      <a:pt x="180" y="12"/>
                    </a:lnTo>
                    <a:lnTo>
                      <a:pt x="204" y="6"/>
                    </a:lnTo>
                    <a:lnTo>
                      <a:pt x="228" y="6"/>
                    </a:lnTo>
                    <a:lnTo>
                      <a:pt x="252" y="12"/>
                    </a:lnTo>
                    <a:lnTo>
                      <a:pt x="282" y="18"/>
                    </a:lnTo>
                    <a:lnTo>
                      <a:pt x="312" y="24"/>
                    </a:lnTo>
                    <a:lnTo>
                      <a:pt x="342" y="36"/>
                    </a:lnTo>
                    <a:lnTo>
                      <a:pt x="385" y="54"/>
                    </a:lnTo>
                    <a:lnTo>
                      <a:pt x="427" y="72"/>
                    </a:lnTo>
                    <a:lnTo>
                      <a:pt x="481" y="96"/>
                    </a:lnTo>
                    <a:lnTo>
                      <a:pt x="529" y="114"/>
                    </a:lnTo>
                    <a:lnTo>
                      <a:pt x="547" y="120"/>
                    </a:lnTo>
                    <a:lnTo>
                      <a:pt x="559" y="132"/>
                    </a:lnTo>
                    <a:lnTo>
                      <a:pt x="565" y="144"/>
                    </a:lnTo>
                    <a:lnTo>
                      <a:pt x="577" y="162"/>
                    </a:lnTo>
                    <a:lnTo>
                      <a:pt x="595" y="192"/>
                    </a:lnTo>
                    <a:lnTo>
                      <a:pt x="619" y="240"/>
                    </a:lnTo>
                    <a:lnTo>
                      <a:pt x="637" y="264"/>
                    </a:lnTo>
                    <a:lnTo>
                      <a:pt x="643" y="288"/>
                    </a:lnTo>
                    <a:lnTo>
                      <a:pt x="649" y="300"/>
                    </a:lnTo>
                    <a:lnTo>
                      <a:pt x="643" y="318"/>
                    </a:lnTo>
                    <a:lnTo>
                      <a:pt x="631" y="336"/>
                    </a:lnTo>
                    <a:lnTo>
                      <a:pt x="619" y="342"/>
                    </a:lnTo>
                    <a:lnTo>
                      <a:pt x="613" y="348"/>
                    </a:lnTo>
                    <a:lnTo>
                      <a:pt x="613" y="360"/>
                    </a:lnTo>
                    <a:lnTo>
                      <a:pt x="619" y="372"/>
                    </a:lnTo>
                    <a:lnTo>
                      <a:pt x="625" y="384"/>
                    </a:lnTo>
                    <a:lnTo>
                      <a:pt x="637" y="402"/>
                    </a:lnTo>
                    <a:lnTo>
                      <a:pt x="643" y="420"/>
                    </a:lnTo>
                    <a:lnTo>
                      <a:pt x="643" y="432"/>
                    </a:lnTo>
                    <a:lnTo>
                      <a:pt x="643" y="450"/>
                    </a:lnTo>
                    <a:lnTo>
                      <a:pt x="637" y="462"/>
                    </a:lnTo>
                    <a:lnTo>
                      <a:pt x="625" y="474"/>
                    </a:lnTo>
                    <a:lnTo>
                      <a:pt x="607" y="486"/>
                    </a:lnTo>
                    <a:lnTo>
                      <a:pt x="595" y="492"/>
                    </a:lnTo>
                    <a:lnTo>
                      <a:pt x="595" y="504"/>
                    </a:lnTo>
                    <a:lnTo>
                      <a:pt x="601" y="516"/>
                    </a:lnTo>
                    <a:lnTo>
                      <a:pt x="607" y="528"/>
                    </a:lnTo>
                    <a:lnTo>
                      <a:pt x="601" y="546"/>
                    </a:lnTo>
                    <a:lnTo>
                      <a:pt x="601" y="565"/>
                    </a:lnTo>
                    <a:lnTo>
                      <a:pt x="589" y="577"/>
                    </a:lnTo>
                    <a:lnTo>
                      <a:pt x="577" y="583"/>
                    </a:lnTo>
                    <a:lnTo>
                      <a:pt x="553" y="589"/>
                    </a:lnTo>
                    <a:lnTo>
                      <a:pt x="529" y="595"/>
                    </a:lnTo>
                    <a:lnTo>
                      <a:pt x="517" y="595"/>
                    </a:lnTo>
                    <a:lnTo>
                      <a:pt x="511" y="619"/>
                    </a:lnTo>
                    <a:lnTo>
                      <a:pt x="505" y="631"/>
                    </a:lnTo>
                    <a:lnTo>
                      <a:pt x="493" y="643"/>
                    </a:lnTo>
                    <a:lnTo>
                      <a:pt x="475" y="649"/>
                    </a:lnTo>
                    <a:lnTo>
                      <a:pt x="457" y="649"/>
                    </a:lnTo>
                    <a:lnTo>
                      <a:pt x="433" y="649"/>
                    </a:lnTo>
                    <a:lnTo>
                      <a:pt x="403" y="655"/>
                    </a:lnTo>
                    <a:lnTo>
                      <a:pt x="360" y="655"/>
                    </a:lnTo>
                    <a:lnTo>
                      <a:pt x="342" y="655"/>
                    </a:lnTo>
                    <a:lnTo>
                      <a:pt x="324" y="649"/>
                    </a:lnTo>
                    <a:lnTo>
                      <a:pt x="300" y="637"/>
                    </a:lnTo>
                    <a:lnTo>
                      <a:pt x="282" y="625"/>
                    </a:lnTo>
                    <a:lnTo>
                      <a:pt x="270" y="607"/>
                    </a:lnTo>
                    <a:lnTo>
                      <a:pt x="258" y="589"/>
                    </a:lnTo>
                    <a:lnTo>
                      <a:pt x="240" y="565"/>
                    </a:lnTo>
                    <a:lnTo>
                      <a:pt x="228" y="540"/>
                    </a:lnTo>
                    <a:lnTo>
                      <a:pt x="222" y="528"/>
                    </a:lnTo>
                    <a:lnTo>
                      <a:pt x="228" y="522"/>
                    </a:lnTo>
                    <a:lnTo>
                      <a:pt x="234" y="510"/>
                    </a:lnTo>
                    <a:lnTo>
                      <a:pt x="240" y="504"/>
                    </a:lnTo>
                    <a:lnTo>
                      <a:pt x="252" y="498"/>
                    </a:lnTo>
                    <a:lnTo>
                      <a:pt x="264" y="498"/>
                    </a:lnTo>
                    <a:lnTo>
                      <a:pt x="276" y="498"/>
                    </a:lnTo>
                    <a:lnTo>
                      <a:pt x="288" y="510"/>
                    </a:lnTo>
                    <a:lnTo>
                      <a:pt x="300" y="516"/>
                    </a:lnTo>
                    <a:lnTo>
                      <a:pt x="306" y="522"/>
                    </a:lnTo>
                    <a:lnTo>
                      <a:pt x="318" y="528"/>
                    </a:lnTo>
                    <a:lnTo>
                      <a:pt x="306" y="516"/>
                    </a:lnTo>
                    <a:lnTo>
                      <a:pt x="282" y="498"/>
                    </a:lnTo>
                    <a:lnTo>
                      <a:pt x="288" y="492"/>
                    </a:lnTo>
                    <a:lnTo>
                      <a:pt x="282" y="492"/>
                    </a:lnTo>
                    <a:lnTo>
                      <a:pt x="270" y="492"/>
                    </a:lnTo>
                    <a:lnTo>
                      <a:pt x="264" y="486"/>
                    </a:lnTo>
                    <a:lnTo>
                      <a:pt x="252" y="480"/>
                    </a:lnTo>
                    <a:lnTo>
                      <a:pt x="246" y="474"/>
                    </a:lnTo>
                    <a:lnTo>
                      <a:pt x="228" y="474"/>
                    </a:lnTo>
                    <a:lnTo>
                      <a:pt x="216" y="474"/>
                    </a:lnTo>
                    <a:lnTo>
                      <a:pt x="204" y="486"/>
                    </a:lnTo>
                    <a:lnTo>
                      <a:pt x="198" y="492"/>
                    </a:lnTo>
                    <a:lnTo>
                      <a:pt x="198" y="504"/>
                    </a:lnTo>
                    <a:lnTo>
                      <a:pt x="198" y="516"/>
                    </a:lnTo>
                    <a:lnTo>
                      <a:pt x="198" y="546"/>
                    </a:lnTo>
                    <a:lnTo>
                      <a:pt x="198" y="577"/>
                    </a:lnTo>
                    <a:lnTo>
                      <a:pt x="204" y="607"/>
                    </a:lnTo>
                    <a:lnTo>
                      <a:pt x="204" y="637"/>
                    </a:lnTo>
                    <a:lnTo>
                      <a:pt x="216" y="679"/>
                    </a:lnTo>
                    <a:lnTo>
                      <a:pt x="228" y="703"/>
                    </a:lnTo>
                    <a:lnTo>
                      <a:pt x="234" y="721"/>
                    </a:lnTo>
                    <a:lnTo>
                      <a:pt x="234" y="763"/>
                    </a:lnTo>
                    <a:lnTo>
                      <a:pt x="228" y="793"/>
                    </a:lnTo>
                    <a:lnTo>
                      <a:pt x="222" y="811"/>
                    </a:lnTo>
                    <a:lnTo>
                      <a:pt x="216" y="823"/>
                    </a:lnTo>
                    <a:lnTo>
                      <a:pt x="204" y="829"/>
                    </a:lnTo>
                    <a:lnTo>
                      <a:pt x="186" y="835"/>
                    </a:lnTo>
                    <a:lnTo>
                      <a:pt x="168" y="841"/>
                    </a:lnTo>
                    <a:lnTo>
                      <a:pt x="150" y="835"/>
                    </a:lnTo>
                    <a:lnTo>
                      <a:pt x="144" y="829"/>
                    </a:lnTo>
                    <a:lnTo>
                      <a:pt x="138" y="787"/>
                    </a:lnTo>
                    <a:lnTo>
                      <a:pt x="132" y="775"/>
                    </a:lnTo>
                    <a:lnTo>
                      <a:pt x="132" y="769"/>
                    </a:lnTo>
                    <a:lnTo>
                      <a:pt x="126" y="745"/>
                    </a:lnTo>
                    <a:lnTo>
                      <a:pt x="108" y="709"/>
                    </a:lnTo>
                    <a:lnTo>
                      <a:pt x="102" y="697"/>
                    </a:lnTo>
                    <a:lnTo>
                      <a:pt x="102" y="685"/>
                    </a:lnTo>
                    <a:lnTo>
                      <a:pt x="96" y="685"/>
                    </a:lnTo>
                    <a:lnTo>
                      <a:pt x="96" y="679"/>
                    </a:lnTo>
                    <a:lnTo>
                      <a:pt x="96" y="673"/>
                    </a:lnTo>
                    <a:lnTo>
                      <a:pt x="84" y="655"/>
                    </a:lnTo>
                    <a:lnTo>
                      <a:pt x="78" y="613"/>
                    </a:lnTo>
                    <a:lnTo>
                      <a:pt x="60" y="571"/>
                    </a:lnTo>
                    <a:lnTo>
                      <a:pt x="48" y="522"/>
                    </a:lnTo>
                    <a:lnTo>
                      <a:pt x="30" y="468"/>
                    </a:lnTo>
                    <a:lnTo>
                      <a:pt x="24" y="426"/>
                    </a:lnTo>
                    <a:lnTo>
                      <a:pt x="18" y="366"/>
                    </a:lnTo>
                    <a:lnTo>
                      <a:pt x="18" y="306"/>
                    </a:lnTo>
                    <a:lnTo>
                      <a:pt x="18" y="300"/>
                    </a:lnTo>
                    <a:lnTo>
                      <a:pt x="0" y="270"/>
                    </a:lnTo>
                    <a:lnTo>
                      <a:pt x="72" y="204"/>
                    </a:lnTo>
                    <a:lnTo>
                      <a:pt x="108" y="0"/>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1" name="Freeform 38">
                <a:extLst>
                  <a:ext uri="{FF2B5EF4-FFF2-40B4-BE49-F238E27FC236}">
                    <a16:creationId xmlns:a16="http://schemas.microsoft.com/office/drawing/2014/main" id="{010A0F4C-78A4-3250-E067-FBDC7A541AF6}"/>
                  </a:ext>
                </a:extLst>
              </p:cNvPr>
              <p:cNvSpPr>
                <a:spLocks/>
              </p:cNvSpPr>
              <p:nvPr/>
            </p:nvSpPr>
            <p:spPr bwMode="auto">
              <a:xfrm rot="11051125" flipH="1">
                <a:off x="3916" y="3445"/>
                <a:ext cx="445" cy="132"/>
              </a:xfrm>
              <a:custGeom>
                <a:avLst/>
                <a:gdLst>
                  <a:gd name="T0" fmla="*/ 24 w 445"/>
                  <a:gd name="T1" fmla="*/ 0 h 132"/>
                  <a:gd name="T2" fmla="*/ 42 w 445"/>
                  <a:gd name="T3" fmla="*/ 6 h 132"/>
                  <a:gd name="T4" fmla="*/ 60 w 445"/>
                  <a:gd name="T5" fmla="*/ 6 h 132"/>
                  <a:gd name="T6" fmla="*/ 72 w 445"/>
                  <a:gd name="T7" fmla="*/ 12 h 132"/>
                  <a:gd name="T8" fmla="*/ 90 w 445"/>
                  <a:gd name="T9" fmla="*/ 6 h 132"/>
                  <a:gd name="T10" fmla="*/ 102 w 445"/>
                  <a:gd name="T11" fmla="*/ 6 h 132"/>
                  <a:gd name="T12" fmla="*/ 120 w 445"/>
                  <a:gd name="T13" fmla="*/ 6 h 132"/>
                  <a:gd name="T14" fmla="*/ 144 w 445"/>
                  <a:gd name="T15" fmla="*/ 6 h 132"/>
                  <a:gd name="T16" fmla="*/ 174 w 445"/>
                  <a:gd name="T17" fmla="*/ 18 h 132"/>
                  <a:gd name="T18" fmla="*/ 210 w 445"/>
                  <a:gd name="T19" fmla="*/ 24 h 132"/>
                  <a:gd name="T20" fmla="*/ 246 w 445"/>
                  <a:gd name="T21" fmla="*/ 36 h 132"/>
                  <a:gd name="T22" fmla="*/ 289 w 445"/>
                  <a:gd name="T23" fmla="*/ 54 h 132"/>
                  <a:gd name="T24" fmla="*/ 337 w 445"/>
                  <a:gd name="T25" fmla="*/ 72 h 132"/>
                  <a:gd name="T26" fmla="*/ 379 w 445"/>
                  <a:gd name="T27" fmla="*/ 96 h 132"/>
                  <a:gd name="T28" fmla="*/ 409 w 445"/>
                  <a:gd name="T29" fmla="*/ 108 h 132"/>
                  <a:gd name="T30" fmla="*/ 427 w 445"/>
                  <a:gd name="T31" fmla="*/ 114 h 132"/>
                  <a:gd name="T32" fmla="*/ 445 w 445"/>
                  <a:gd name="T33" fmla="*/ 126 h 132"/>
                  <a:gd name="T34" fmla="*/ 433 w 445"/>
                  <a:gd name="T35" fmla="*/ 120 h 132"/>
                  <a:gd name="T36" fmla="*/ 421 w 445"/>
                  <a:gd name="T37" fmla="*/ 120 h 132"/>
                  <a:gd name="T38" fmla="*/ 409 w 445"/>
                  <a:gd name="T39" fmla="*/ 126 h 132"/>
                  <a:gd name="T40" fmla="*/ 403 w 445"/>
                  <a:gd name="T41" fmla="*/ 126 h 132"/>
                  <a:gd name="T42" fmla="*/ 385 w 445"/>
                  <a:gd name="T43" fmla="*/ 120 h 132"/>
                  <a:gd name="T44" fmla="*/ 367 w 445"/>
                  <a:gd name="T45" fmla="*/ 108 h 132"/>
                  <a:gd name="T46" fmla="*/ 349 w 445"/>
                  <a:gd name="T47" fmla="*/ 96 h 132"/>
                  <a:gd name="T48" fmla="*/ 325 w 445"/>
                  <a:gd name="T49" fmla="*/ 84 h 132"/>
                  <a:gd name="T50" fmla="*/ 301 w 445"/>
                  <a:gd name="T51" fmla="*/ 72 h 132"/>
                  <a:gd name="T52" fmla="*/ 271 w 445"/>
                  <a:gd name="T53" fmla="*/ 60 h 132"/>
                  <a:gd name="T54" fmla="*/ 246 w 445"/>
                  <a:gd name="T55" fmla="*/ 54 h 132"/>
                  <a:gd name="T56" fmla="*/ 222 w 445"/>
                  <a:gd name="T57" fmla="*/ 42 h 132"/>
                  <a:gd name="T58" fmla="*/ 204 w 445"/>
                  <a:gd name="T59" fmla="*/ 36 h 132"/>
                  <a:gd name="T60" fmla="*/ 186 w 445"/>
                  <a:gd name="T61" fmla="*/ 36 h 132"/>
                  <a:gd name="T62" fmla="*/ 174 w 445"/>
                  <a:gd name="T63" fmla="*/ 30 h 132"/>
                  <a:gd name="T64" fmla="*/ 150 w 445"/>
                  <a:gd name="T65" fmla="*/ 30 h 132"/>
                  <a:gd name="T66" fmla="*/ 126 w 445"/>
                  <a:gd name="T67" fmla="*/ 30 h 132"/>
                  <a:gd name="T68" fmla="*/ 102 w 445"/>
                  <a:gd name="T69" fmla="*/ 30 h 132"/>
                  <a:gd name="T70" fmla="*/ 84 w 445"/>
                  <a:gd name="T71" fmla="*/ 36 h 132"/>
                  <a:gd name="T72" fmla="*/ 66 w 445"/>
                  <a:gd name="T73" fmla="*/ 42 h 132"/>
                  <a:gd name="T74" fmla="*/ 54 w 445"/>
                  <a:gd name="T75" fmla="*/ 60 h 132"/>
                  <a:gd name="T76" fmla="*/ 42 w 445"/>
                  <a:gd name="T77" fmla="*/ 72 h 132"/>
                  <a:gd name="T78" fmla="*/ 30 w 445"/>
                  <a:gd name="T79" fmla="*/ 90 h 132"/>
                  <a:gd name="T80" fmla="*/ 18 w 445"/>
                  <a:gd name="T81" fmla="*/ 108 h 132"/>
                  <a:gd name="T82" fmla="*/ 12 w 445"/>
                  <a:gd name="T83" fmla="*/ 120 h 132"/>
                  <a:gd name="T84" fmla="*/ 0 w 445"/>
                  <a:gd name="T85" fmla="*/ 132 h 132"/>
                  <a:gd name="T86" fmla="*/ 24 w 445"/>
                  <a:gd name="T87" fmla="*/ 0 h 13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45"/>
                  <a:gd name="T133" fmla="*/ 0 h 132"/>
                  <a:gd name="T134" fmla="*/ 445 w 445"/>
                  <a:gd name="T135" fmla="*/ 132 h 13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45" h="132">
                    <a:moveTo>
                      <a:pt x="24" y="0"/>
                    </a:moveTo>
                    <a:lnTo>
                      <a:pt x="42" y="6"/>
                    </a:lnTo>
                    <a:lnTo>
                      <a:pt x="60" y="6"/>
                    </a:lnTo>
                    <a:lnTo>
                      <a:pt x="72" y="12"/>
                    </a:lnTo>
                    <a:lnTo>
                      <a:pt x="90" y="6"/>
                    </a:lnTo>
                    <a:lnTo>
                      <a:pt x="102" y="6"/>
                    </a:lnTo>
                    <a:lnTo>
                      <a:pt x="120" y="6"/>
                    </a:lnTo>
                    <a:lnTo>
                      <a:pt x="144" y="6"/>
                    </a:lnTo>
                    <a:lnTo>
                      <a:pt x="174" y="18"/>
                    </a:lnTo>
                    <a:lnTo>
                      <a:pt x="210" y="24"/>
                    </a:lnTo>
                    <a:lnTo>
                      <a:pt x="246" y="36"/>
                    </a:lnTo>
                    <a:lnTo>
                      <a:pt x="289" y="54"/>
                    </a:lnTo>
                    <a:lnTo>
                      <a:pt x="337" y="72"/>
                    </a:lnTo>
                    <a:lnTo>
                      <a:pt x="379" y="96"/>
                    </a:lnTo>
                    <a:lnTo>
                      <a:pt x="409" y="108"/>
                    </a:lnTo>
                    <a:lnTo>
                      <a:pt x="427" y="114"/>
                    </a:lnTo>
                    <a:lnTo>
                      <a:pt x="445" y="126"/>
                    </a:lnTo>
                    <a:lnTo>
                      <a:pt x="433" y="120"/>
                    </a:lnTo>
                    <a:lnTo>
                      <a:pt x="421" y="120"/>
                    </a:lnTo>
                    <a:lnTo>
                      <a:pt x="409" y="126"/>
                    </a:lnTo>
                    <a:lnTo>
                      <a:pt x="403" y="126"/>
                    </a:lnTo>
                    <a:lnTo>
                      <a:pt x="385" y="120"/>
                    </a:lnTo>
                    <a:lnTo>
                      <a:pt x="367" y="108"/>
                    </a:lnTo>
                    <a:lnTo>
                      <a:pt x="349" y="96"/>
                    </a:lnTo>
                    <a:lnTo>
                      <a:pt x="325" y="84"/>
                    </a:lnTo>
                    <a:lnTo>
                      <a:pt x="301" y="72"/>
                    </a:lnTo>
                    <a:lnTo>
                      <a:pt x="271" y="60"/>
                    </a:lnTo>
                    <a:lnTo>
                      <a:pt x="246" y="54"/>
                    </a:lnTo>
                    <a:lnTo>
                      <a:pt x="222" y="42"/>
                    </a:lnTo>
                    <a:lnTo>
                      <a:pt x="204" y="36"/>
                    </a:lnTo>
                    <a:lnTo>
                      <a:pt x="186" y="36"/>
                    </a:lnTo>
                    <a:lnTo>
                      <a:pt x="174" y="30"/>
                    </a:lnTo>
                    <a:lnTo>
                      <a:pt x="150" y="30"/>
                    </a:lnTo>
                    <a:lnTo>
                      <a:pt x="126" y="30"/>
                    </a:lnTo>
                    <a:lnTo>
                      <a:pt x="102" y="30"/>
                    </a:lnTo>
                    <a:lnTo>
                      <a:pt x="84" y="36"/>
                    </a:lnTo>
                    <a:lnTo>
                      <a:pt x="66" y="42"/>
                    </a:lnTo>
                    <a:lnTo>
                      <a:pt x="54" y="60"/>
                    </a:lnTo>
                    <a:lnTo>
                      <a:pt x="42" y="72"/>
                    </a:lnTo>
                    <a:lnTo>
                      <a:pt x="30" y="90"/>
                    </a:lnTo>
                    <a:lnTo>
                      <a:pt x="18" y="108"/>
                    </a:lnTo>
                    <a:lnTo>
                      <a:pt x="12" y="120"/>
                    </a:lnTo>
                    <a:lnTo>
                      <a:pt x="0" y="132"/>
                    </a:lnTo>
                    <a:lnTo>
                      <a:pt x="24" y="0"/>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2" name="Freeform 39">
                <a:extLst>
                  <a:ext uri="{FF2B5EF4-FFF2-40B4-BE49-F238E27FC236}">
                    <a16:creationId xmlns:a16="http://schemas.microsoft.com/office/drawing/2014/main" id="{63D606FF-25AE-0695-718A-4FC6CD006DDD}"/>
                  </a:ext>
                </a:extLst>
              </p:cNvPr>
              <p:cNvSpPr>
                <a:spLocks/>
              </p:cNvSpPr>
              <p:nvPr/>
            </p:nvSpPr>
            <p:spPr bwMode="auto">
              <a:xfrm rot="11051125" flipH="1">
                <a:off x="4359" y="3248"/>
                <a:ext cx="96" cy="114"/>
              </a:xfrm>
              <a:custGeom>
                <a:avLst/>
                <a:gdLst>
                  <a:gd name="T0" fmla="*/ 90 w 96"/>
                  <a:gd name="T1" fmla="*/ 108 h 114"/>
                  <a:gd name="T2" fmla="*/ 96 w 96"/>
                  <a:gd name="T3" fmla="*/ 96 h 114"/>
                  <a:gd name="T4" fmla="*/ 96 w 96"/>
                  <a:gd name="T5" fmla="*/ 84 h 114"/>
                  <a:gd name="T6" fmla="*/ 90 w 96"/>
                  <a:gd name="T7" fmla="*/ 66 h 114"/>
                  <a:gd name="T8" fmla="*/ 78 w 96"/>
                  <a:gd name="T9" fmla="*/ 54 h 114"/>
                  <a:gd name="T10" fmla="*/ 66 w 96"/>
                  <a:gd name="T11" fmla="*/ 36 h 114"/>
                  <a:gd name="T12" fmla="*/ 42 w 96"/>
                  <a:gd name="T13" fmla="*/ 24 h 114"/>
                  <a:gd name="T14" fmla="*/ 24 w 96"/>
                  <a:gd name="T15" fmla="*/ 12 h 114"/>
                  <a:gd name="T16" fmla="*/ 0 w 96"/>
                  <a:gd name="T17" fmla="*/ 0 h 114"/>
                  <a:gd name="T18" fmla="*/ 24 w 96"/>
                  <a:gd name="T19" fmla="*/ 18 h 114"/>
                  <a:gd name="T20" fmla="*/ 30 w 96"/>
                  <a:gd name="T21" fmla="*/ 24 h 114"/>
                  <a:gd name="T22" fmla="*/ 42 w 96"/>
                  <a:gd name="T23" fmla="*/ 30 h 114"/>
                  <a:gd name="T24" fmla="*/ 54 w 96"/>
                  <a:gd name="T25" fmla="*/ 42 h 114"/>
                  <a:gd name="T26" fmla="*/ 60 w 96"/>
                  <a:gd name="T27" fmla="*/ 48 h 114"/>
                  <a:gd name="T28" fmla="*/ 72 w 96"/>
                  <a:gd name="T29" fmla="*/ 60 h 114"/>
                  <a:gd name="T30" fmla="*/ 78 w 96"/>
                  <a:gd name="T31" fmla="*/ 72 h 114"/>
                  <a:gd name="T32" fmla="*/ 84 w 96"/>
                  <a:gd name="T33" fmla="*/ 90 h 114"/>
                  <a:gd name="T34" fmla="*/ 84 w 96"/>
                  <a:gd name="T35" fmla="*/ 102 h 114"/>
                  <a:gd name="T36" fmla="*/ 84 w 96"/>
                  <a:gd name="T37" fmla="*/ 114 h 114"/>
                  <a:gd name="T38" fmla="*/ 90 w 96"/>
                  <a:gd name="T39" fmla="*/ 108 h 11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96"/>
                  <a:gd name="T61" fmla="*/ 0 h 114"/>
                  <a:gd name="T62" fmla="*/ 96 w 96"/>
                  <a:gd name="T63" fmla="*/ 114 h 11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96" h="114">
                    <a:moveTo>
                      <a:pt x="90" y="108"/>
                    </a:moveTo>
                    <a:lnTo>
                      <a:pt x="96" y="96"/>
                    </a:lnTo>
                    <a:lnTo>
                      <a:pt x="96" y="84"/>
                    </a:lnTo>
                    <a:lnTo>
                      <a:pt x="90" y="66"/>
                    </a:lnTo>
                    <a:lnTo>
                      <a:pt x="78" y="54"/>
                    </a:lnTo>
                    <a:lnTo>
                      <a:pt x="66" y="36"/>
                    </a:lnTo>
                    <a:lnTo>
                      <a:pt x="42" y="24"/>
                    </a:lnTo>
                    <a:lnTo>
                      <a:pt x="24" y="12"/>
                    </a:lnTo>
                    <a:lnTo>
                      <a:pt x="0" y="0"/>
                    </a:lnTo>
                    <a:lnTo>
                      <a:pt x="24" y="18"/>
                    </a:lnTo>
                    <a:lnTo>
                      <a:pt x="30" y="24"/>
                    </a:lnTo>
                    <a:lnTo>
                      <a:pt x="42" y="30"/>
                    </a:lnTo>
                    <a:lnTo>
                      <a:pt x="54" y="42"/>
                    </a:lnTo>
                    <a:lnTo>
                      <a:pt x="60" y="48"/>
                    </a:lnTo>
                    <a:lnTo>
                      <a:pt x="72" y="60"/>
                    </a:lnTo>
                    <a:lnTo>
                      <a:pt x="78" y="72"/>
                    </a:lnTo>
                    <a:lnTo>
                      <a:pt x="84" y="90"/>
                    </a:lnTo>
                    <a:lnTo>
                      <a:pt x="84" y="102"/>
                    </a:lnTo>
                    <a:lnTo>
                      <a:pt x="84" y="114"/>
                    </a:lnTo>
                    <a:lnTo>
                      <a:pt x="90" y="108"/>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3" name="Freeform 40">
                <a:extLst>
                  <a:ext uri="{FF2B5EF4-FFF2-40B4-BE49-F238E27FC236}">
                    <a16:creationId xmlns:a16="http://schemas.microsoft.com/office/drawing/2014/main" id="{03DE6528-1817-3CC2-F9E3-9A8219F25EE3}"/>
                  </a:ext>
                </a:extLst>
              </p:cNvPr>
              <p:cNvSpPr>
                <a:spLocks/>
              </p:cNvSpPr>
              <p:nvPr/>
            </p:nvSpPr>
            <p:spPr bwMode="auto">
              <a:xfrm rot="11051125" flipH="1">
                <a:off x="4333" y="3102"/>
                <a:ext cx="114" cy="138"/>
              </a:xfrm>
              <a:custGeom>
                <a:avLst/>
                <a:gdLst>
                  <a:gd name="T0" fmla="*/ 108 w 114"/>
                  <a:gd name="T1" fmla="*/ 132 h 138"/>
                  <a:gd name="T2" fmla="*/ 114 w 114"/>
                  <a:gd name="T3" fmla="*/ 114 h 138"/>
                  <a:gd name="T4" fmla="*/ 108 w 114"/>
                  <a:gd name="T5" fmla="*/ 96 h 138"/>
                  <a:gd name="T6" fmla="*/ 108 w 114"/>
                  <a:gd name="T7" fmla="*/ 84 h 138"/>
                  <a:gd name="T8" fmla="*/ 96 w 114"/>
                  <a:gd name="T9" fmla="*/ 66 h 138"/>
                  <a:gd name="T10" fmla="*/ 90 w 114"/>
                  <a:gd name="T11" fmla="*/ 54 h 138"/>
                  <a:gd name="T12" fmla="*/ 72 w 114"/>
                  <a:gd name="T13" fmla="*/ 42 h 138"/>
                  <a:gd name="T14" fmla="*/ 54 w 114"/>
                  <a:gd name="T15" fmla="*/ 30 h 138"/>
                  <a:gd name="T16" fmla="*/ 30 w 114"/>
                  <a:gd name="T17" fmla="*/ 18 h 138"/>
                  <a:gd name="T18" fmla="*/ 0 w 114"/>
                  <a:gd name="T19" fmla="*/ 0 h 138"/>
                  <a:gd name="T20" fmla="*/ 18 w 114"/>
                  <a:gd name="T21" fmla="*/ 12 h 138"/>
                  <a:gd name="T22" fmla="*/ 30 w 114"/>
                  <a:gd name="T23" fmla="*/ 24 h 138"/>
                  <a:gd name="T24" fmla="*/ 48 w 114"/>
                  <a:gd name="T25" fmla="*/ 36 h 138"/>
                  <a:gd name="T26" fmla="*/ 60 w 114"/>
                  <a:gd name="T27" fmla="*/ 48 h 138"/>
                  <a:gd name="T28" fmla="*/ 72 w 114"/>
                  <a:gd name="T29" fmla="*/ 60 h 138"/>
                  <a:gd name="T30" fmla="*/ 84 w 114"/>
                  <a:gd name="T31" fmla="*/ 78 h 138"/>
                  <a:gd name="T32" fmla="*/ 90 w 114"/>
                  <a:gd name="T33" fmla="*/ 96 h 138"/>
                  <a:gd name="T34" fmla="*/ 96 w 114"/>
                  <a:gd name="T35" fmla="*/ 120 h 138"/>
                  <a:gd name="T36" fmla="*/ 102 w 114"/>
                  <a:gd name="T37" fmla="*/ 138 h 138"/>
                  <a:gd name="T38" fmla="*/ 108 w 114"/>
                  <a:gd name="T39" fmla="*/ 132 h 13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14"/>
                  <a:gd name="T61" fmla="*/ 0 h 138"/>
                  <a:gd name="T62" fmla="*/ 114 w 114"/>
                  <a:gd name="T63" fmla="*/ 138 h 13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14" h="138">
                    <a:moveTo>
                      <a:pt x="108" y="132"/>
                    </a:moveTo>
                    <a:lnTo>
                      <a:pt x="114" y="114"/>
                    </a:lnTo>
                    <a:lnTo>
                      <a:pt x="108" y="96"/>
                    </a:lnTo>
                    <a:lnTo>
                      <a:pt x="108" y="84"/>
                    </a:lnTo>
                    <a:lnTo>
                      <a:pt x="96" y="66"/>
                    </a:lnTo>
                    <a:lnTo>
                      <a:pt x="90" y="54"/>
                    </a:lnTo>
                    <a:lnTo>
                      <a:pt x="72" y="42"/>
                    </a:lnTo>
                    <a:lnTo>
                      <a:pt x="54" y="30"/>
                    </a:lnTo>
                    <a:lnTo>
                      <a:pt x="30" y="18"/>
                    </a:lnTo>
                    <a:lnTo>
                      <a:pt x="0" y="0"/>
                    </a:lnTo>
                    <a:lnTo>
                      <a:pt x="18" y="12"/>
                    </a:lnTo>
                    <a:lnTo>
                      <a:pt x="30" y="24"/>
                    </a:lnTo>
                    <a:lnTo>
                      <a:pt x="48" y="36"/>
                    </a:lnTo>
                    <a:lnTo>
                      <a:pt x="60" y="48"/>
                    </a:lnTo>
                    <a:lnTo>
                      <a:pt x="72" y="60"/>
                    </a:lnTo>
                    <a:lnTo>
                      <a:pt x="84" y="78"/>
                    </a:lnTo>
                    <a:lnTo>
                      <a:pt x="90" y="96"/>
                    </a:lnTo>
                    <a:lnTo>
                      <a:pt x="96" y="120"/>
                    </a:lnTo>
                    <a:lnTo>
                      <a:pt x="102" y="138"/>
                    </a:lnTo>
                    <a:lnTo>
                      <a:pt x="108" y="132"/>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4" name="Freeform 41">
                <a:extLst>
                  <a:ext uri="{FF2B5EF4-FFF2-40B4-BE49-F238E27FC236}">
                    <a16:creationId xmlns:a16="http://schemas.microsoft.com/office/drawing/2014/main" id="{D3E9D680-46B7-0C99-7CB9-3E0EE3761B84}"/>
                  </a:ext>
                </a:extLst>
              </p:cNvPr>
              <p:cNvSpPr>
                <a:spLocks/>
              </p:cNvSpPr>
              <p:nvPr/>
            </p:nvSpPr>
            <p:spPr bwMode="auto">
              <a:xfrm rot="11051125" flipH="1">
                <a:off x="4288" y="2994"/>
                <a:ext cx="90" cy="103"/>
              </a:xfrm>
              <a:custGeom>
                <a:avLst/>
                <a:gdLst>
                  <a:gd name="T0" fmla="*/ 0 w 90"/>
                  <a:gd name="T1" fmla="*/ 0 h 103"/>
                  <a:gd name="T2" fmla="*/ 24 w 90"/>
                  <a:gd name="T3" fmla="*/ 12 h 103"/>
                  <a:gd name="T4" fmla="*/ 48 w 90"/>
                  <a:gd name="T5" fmla="*/ 24 h 103"/>
                  <a:gd name="T6" fmla="*/ 66 w 90"/>
                  <a:gd name="T7" fmla="*/ 36 h 103"/>
                  <a:gd name="T8" fmla="*/ 78 w 90"/>
                  <a:gd name="T9" fmla="*/ 48 h 103"/>
                  <a:gd name="T10" fmla="*/ 84 w 90"/>
                  <a:gd name="T11" fmla="*/ 67 h 103"/>
                  <a:gd name="T12" fmla="*/ 90 w 90"/>
                  <a:gd name="T13" fmla="*/ 85 h 103"/>
                  <a:gd name="T14" fmla="*/ 90 w 90"/>
                  <a:gd name="T15" fmla="*/ 103 h 103"/>
                  <a:gd name="T16" fmla="*/ 84 w 90"/>
                  <a:gd name="T17" fmla="*/ 103 h 103"/>
                  <a:gd name="T18" fmla="*/ 72 w 90"/>
                  <a:gd name="T19" fmla="*/ 103 h 103"/>
                  <a:gd name="T20" fmla="*/ 72 w 90"/>
                  <a:gd name="T21" fmla="*/ 91 h 103"/>
                  <a:gd name="T22" fmla="*/ 66 w 90"/>
                  <a:gd name="T23" fmla="*/ 73 h 103"/>
                  <a:gd name="T24" fmla="*/ 60 w 90"/>
                  <a:gd name="T25" fmla="*/ 54 h 103"/>
                  <a:gd name="T26" fmla="*/ 48 w 90"/>
                  <a:gd name="T27" fmla="*/ 36 h 103"/>
                  <a:gd name="T28" fmla="*/ 30 w 90"/>
                  <a:gd name="T29" fmla="*/ 24 h 103"/>
                  <a:gd name="T30" fmla="*/ 18 w 90"/>
                  <a:gd name="T31" fmla="*/ 12 h 103"/>
                  <a:gd name="T32" fmla="*/ 0 w 90"/>
                  <a:gd name="T33" fmla="*/ 0 h 10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0"/>
                  <a:gd name="T52" fmla="*/ 0 h 103"/>
                  <a:gd name="T53" fmla="*/ 90 w 90"/>
                  <a:gd name="T54" fmla="*/ 103 h 10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0" h="103">
                    <a:moveTo>
                      <a:pt x="0" y="0"/>
                    </a:moveTo>
                    <a:lnTo>
                      <a:pt x="24" y="12"/>
                    </a:lnTo>
                    <a:lnTo>
                      <a:pt x="48" y="24"/>
                    </a:lnTo>
                    <a:lnTo>
                      <a:pt x="66" y="36"/>
                    </a:lnTo>
                    <a:lnTo>
                      <a:pt x="78" y="48"/>
                    </a:lnTo>
                    <a:lnTo>
                      <a:pt x="84" y="67"/>
                    </a:lnTo>
                    <a:lnTo>
                      <a:pt x="90" y="85"/>
                    </a:lnTo>
                    <a:lnTo>
                      <a:pt x="90" y="103"/>
                    </a:lnTo>
                    <a:lnTo>
                      <a:pt x="84" y="103"/>
                    </a:lnTo>
                    <a:lnTo>
                      <a:pt x="72" y="103"/>
                    </a:lnTo>
                    <a:lnTo>
                      <a:pt x="72" y="91"/>
                    </a:lnTo>
                    <a:lnTo>
                      <a:pt x="66" y="73"/>
                    </a:lnTo>
                    <a:lnTo>
                      <a:pt x="60" y="54"/>
                    </a:lnTo>
                    <a:lnTo>
                      <a:pt x="48" y="36"/>
                    </a:lnTo>
                    <a:lnTo>
                      <a:pt x="30" y="24"/>
                    </a:lnTo>
                    <a:lnTo>
                      <a:pt x="18" y="12"/>
                    </a:lnTo>
                    <a:lnTo>
                      <a:pt x="0" y="0"/>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5" name="Freeform 42">
                <a:extLst>
                  <a:ext uri="{FF2B5EF4-FFF2-40B4-BE49-F238E27FC236}">
                    <a16:creationId xmlns:a16="http://schemas.microsoft.com/office/drawing/2014/main" id="{0EC73C43-411B-EFE2-9FB0-5FE3B5D32B19}"/>
                  </a:ext>
                </a:extLst>
              </p:cNvPr>
              <p:cNvSpPr>
                <a:spLocks/>
              </p:cNvSpPr>
              <p:nvPr/>
            </p:nvSpPr>
            <p:spPr bwMode="auto">
              <a:xfrm rot="11051125" flipH="1">
                <a:off x="4073" y="2929"/>
                <a:ext cx="235" cy="151"/>
              </a:xfrm>
              <a:custGeom>
                <a:avLst/>
                <a:gdLst>
                  <a:gd name="T0" fmla="*/ 84 w 235"/>
                  <a:gd name="T1" fmla="*/ 24 h 151"/>
                  <a:gd name="T2" fmla="*/ 120 w 235"/>
                  <a:gd name="T3" fmla="*/ 30 h 151"/>
                  <a:gd name="T4" fmla="*/ 157 w 235"/>
                  <a:gd name="T5" fmla="*/ 42 h 151"/>
                  <a:gd name="T6" fmla="*/ 175 w 235"/>
                  <a:gd name="T7" fmla="*/ 54 h 151"/>
                  <a:gd name="T8" fmla="*/ 199 w 235"/>
                  <a:gd name="T9" fmla="*/ 73 h 151"/>
                  <a:gd name="T10" fmla="*/ 217 w 235"/>
                  <a:gd name="T11" fmla="*/ 91 h 151"/>
                  <a:gd name="T12" fmla="*/ 235 w 235"/>
                  <a:gd name="T13" fmla="*/ 109 h 151"/>
                  <a:gd name="T14" fmla="*/ 205 w 235"/>
                  <a:gd name="T15" fmla="*/ 85 h 151"/>
                  <a:gd name="T16" fmla="*/ 175 w 235"/>
                  <a:gd name="T17" fmla="*/ 67 h 151"/>
                  <a:gd name="T18" fmla="*/ 157 w 235"/>
                  <a:gd name="T19" fmla="*/ 48 h 151"/>
                  <a:gd name="T20" fmla="*/ 132 w 235"/>
                  <a:gd name="T21" fmla="*/ 48 h 151"/>
                  <a:gd name="T22" fmla="*/ 114 w 235"/>
                  <a:gd name="T23" fmla="*/ 42 h 151"/>
                  <a:gd name="T24" fmla="*/ 102 w 235"/>
                  <a:gd name="T25" fmla="*/ 36 h 151"/>
                  <a:gd name="T26" fmla="*/ 108 w 235"/>
                  <a:gd name="T27" fmla="*/ 54 h 151"/>
                  <a:gd name="T28" fmla="*/ 108 w 235"/>
                  <a:gd name="T29" fmla="*/ 73 h 151"/>
                  <a:gd name="T30" fmla="*/ 114 w 235"/>
                  <a:gd name="T31" fmla="*/ 91 h 151"/>
                  <a:gd name="T32" fmla="*/ 120 w 235"/>
                  <a:gd name="T33" fmla="*/ 109 h 151"/>
                  <a:gd name="T34" fmla="*/ 126 w 235"/>
                  <a:gd name="T35" fmla="*/ 127 h 151"/>
                  <a:gd name="T36" fmla="*/ 132 w 235"/>
                  <a:gd name="T37" fmla="*/ 133 h 151"/>
                  <a:gd name="T38" fmla="*/ 138 w 235"/>
                  <a:gd name="T39" fmla="*/ 151 h 151"/>
                  <a:gd name="T40" fmla="*/ 126 w 235"/>
                  <a:gd name="T41" fmla="*/ 133 h 151"/>
                  <a:gd name="T42" fmla="*/ 120 w 235"/>
                  <a:gd name="T43" fmla="*/ 115 h 151"/>
                  <a:gd name="T44" fmla="*/ 108 w 235"/>
                  <a:gd name="T45" fmla="*/ 97 h 151"/>
                  <a:gd name="T46" fmla="*/ 102 w 235"/>
                  <a:gd name="T47" fmla="*/ 85 h 151"/>
                  <a:gd name="T48" fmla="*/ 96 w 235"/>
                  <a:gd name="T49" fmla="*/ 67 h 151"/>
                  <a:gd name="T50" fmla="*/ 96 w 235"/>
                  <a:gd name="T51" fmla="*/ 54 h 151"/>
                  <a:gd name="T52" fmla="*/ 84 w 235"/>
                  <a:gd name="T53" fmla="*/ 42 h 151"/>
                  <a:gd name="T54" fmla="*/ 78 w 235"/>
                  <a:gd name="T55" fmla="*/ 30 h 151"/>
                  <a:gd name="T56" fmla="*/ 66 w 235"/>
                  <a:gd name="T57" fmla="*/ 18 h 151"/>
                  <a:gd name="T58" fmla="*/ 54 w 235"/>
                  <a:gd name="T59" fmla="*/ 12 h 151"/>
                  <a:gd name="T60" fmla="*/ 36 w 235"/>
                  <a:gd name="T61" fmla="*/ 12 h 151"/>
                  <a:gd name="T62" fmla="*/ 18 w 235"/>
                  <a:gd name="T63" fmla="*/ 18 h 151"/>
                  <a:gd name="T64" fmla="*/ 12 w 235"/>
                  <a:gd name="T65" fmla="*/ 30 h 151"/>
                  <a:gd name="T66" fmla="*/ 30 w 235"/>
                  <a:gd name="T67" fmla="*/ 42 h 151"/>
                  <a:gd name="T68" fmla="*/ 36 w 235"/>
                  <a:gd name="T69" fmla="*/ 54 h 151"/>
                  <a:gd name="T70" fmla="*/ 42 w 235"/>
                  <a:gd name="T71" fmla="*/ 79 h 151"/>
                  <a:gd name="T72" fmla="*/ 42 w 235"/>
                  <a:gd name="T73" fmla="*/ 91 h 151"/>
                  <a:gd name="T74" fmla="*/ 42 w 235"/>
                  <a:gd name="T75" fmla="*/ 79 h 151"/>
                  <a:gd name="T76" fmla="*/ 36 w 235"/>
                  <a:gd name="T77" fmla="*/ 67 h 151"/>
                  <a:gd name="T78" fmla="*/ 30 w 235"/>
                  <a:gd name="T79" fmla="*/ 54 h 151"/>
                  <a:gd name="T80" fmla="*/ 24 w 235"/>
                  <a:gd name="T81" fmla="*/ 42 h 151"/>
                  <a:gd name="T82" fmla="*/ 12 w 235"/>
                  <a:gd name="T83" fmla="*/ 36 h 151"/>
                  <a:gd name="T84" fmla="*/ 0 w 235"/>
                  <a:gd name="T85" fmla="*/ 36 h 151"/>
                  <a:gd name="T86" fmla="*/ 6 w 235"/>
                  <a:gd name="T87" fmla="*/ 24 h 151"/>
                  <a:gd name="T88" fmla="*/ 6 w 235"/>
                  <a:gd name="T89" fmla="*/ 18 h 151"/>
                  <a:gd name="T90" fmla="*/ 12 w 235"/>
                  <a:gd name="T91" fmla="*/ 6 h 151"/>
                  <a:gd name="T92" fmla="*/ 24 w 235"/>
                  <a:gd name="T93" fmla="*/ 6 h 151"/>
                  <a:gd name="T94" fmla="*/ 36 w 235"/>
                  <a:gd name="T95" fmla="*/ 0 h 151"/>
                  <a:gd name="T96" fmla="*/ 54 w 235"/>
                  <a:gd name="T97" fmla="*/ 0 h 151"/>
                  <a:gd name="T98" fmla="*/ 72 w 235"/>
                  <a:gd name="T99" fmla="*/ 12 h 151"/>
                  <a:gd name="T100" fmla="*/ 84 w 235"/>
                  <a:gd name="T101" fmla="*/ 24 h 15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5"/>
                  <a:gd name="T154" fmla="*/ 0 h 151"/>
                  <a:gd name="T155" fmla="*/ 235 w 235"/>
                  <a:gd name="T156" fmla="*/ 151 h 15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5" h="151">
                    <a:moveTo>
                      <a:pt x="84" y="24"/>
                    </a:moveTo>
                    <a:lnTo>
                      <a:pt x="120" y="30"/>
                    </a:lnTo>
                    <a:lnTo>
                      <a:pt x="157" y="42"/>
                    </a:lnTo>
                    <a:lnTo>
                      <a:pt x="175" y="54"/>
                    </a:lnTo>
                    <a:lnTo>
                      <a:pt x="199" y="73"/>
                    </a:lnTo>
                    <a:lnTo>
                      <a:pt x="217" y="91"/>
                    </a:lnTo>
                    <a:lnTo>
                      <a:pt x="235" y="109"/>
                    </a:lnTo>
                    <a:lnTo>
                      <a:pt x="205" y="85"/>
                    </a:lnTo>
                    <a:lnTo>
                      <a:pt x="175" y="67"/>
                    </a:lnTo>
                    <a:lnTo>
                      <a:pt x="157" y="48"/>
                    </a:lnTo>
                    <a:lnTo>
                      <a:pt x="132" y="48"/>
                    </a:lnTo>
                    <a:lnTo>
                      <a:pt x="114" y="42"/>
                    </a:lnTo>
                    <a:lnTo>
                      <a:pt x="102" y="36"/>
                    </a:lnTo>
                    <a:lnTo>
                      <a:pt x="108" y="54"/>
                    </a:lnTo>
                    <a:lnTo>
                      <a:pt x="108" y="73"/>
                    </a:lnTo>
                    <a:lnTo>
                      <a:pt x="114" y="91"/>
                    </a:lnTo>
                    <a:lnTo>
                      <a:pt x="120" y="109"/>
                    </a:lnTo>
                    <a:lnTo>
                      <a:pt x="126" y="127"/>
                    </a:lnTo>
                    <a:lnTo>
                      <a:pt x="132" y="133"/>
                    </a:lnTo>
                    <a:lnTo>
                      <a:pt x="138" y="151"/>
                    </a:lnTo>
                    <a:lnTo>
                      <a:pt x="126" y="133"/>
                    </a:lnTo>
                    <a:lnTo>
                      <a:pt x="120" y="115"/>
                    </a:lnTo>
                    <a:lnTo>
                      <a:pt x="108" y="97"/>
                    </a:lnTo>
                    <a:lnTo>
                      <a:pt x="102" y="85"/>
                    </a:lnTo>
                    <a:lnTo>
                      <a:pt x="96" y="67"/>
                    </a:lnTo>
                    <a:lnTo>
                      <a:pt x="96" y="54"/>
                    </a:lnTo>
                    <a:lnTo>
                      <a:pt x="84" y="42"/>
                    </a:lnTo>
                    <a:lnTo>
                      <a:pt x="78" y="30"/>
                    </a:lnTo>
                    <a:lnTo>
                      <a:pt x="66" y="18"/>
                    </a:lnTo>
                    <a:lnTo>
                      <a:pt x="54" y="12"/>
                    </a:lnTo>
                    <a:lnTo>
                      <a:pt x="36" y="12"/>
                    </a:lnTo>
                    <a:lnTo>
                      <a:pt x="18" y="18"/>
                    </a:lnTo>
                    <a:lnTo>
                      <a:pt x="12" y="30"/>
                    </a:lnTo>
                    <a:lnTo>
                      <a:pt x="30" y="42"/>
                    </a:lnTo>
                    <a:lnTo>
                      <a:pt x="36" y="54"/>
                    </a:lnTo>
                    <a:lnTo>
                      <a:pt x="42" y="79"/>
                    </a:lnTo>
                    <a:lnTo>
                      <a:pt x="42" y="91"/>
                    </a:lnTo>
                    <a:lnTo>
                      <a:pt x="42" y="79"/>
                    </a:lnTo>
                    <a:lnTo>
                      <a:pt x="36" y="67"/>
                    </a:lnTo>
                    <a:lnTo>
                      <a:pt x="30" y="54"/>
                    </a:lnTo>
                    <a:lnTo>
                      <a:pt x="24" y="42"/>
                    </a:lnTo>
                    <a:lnTo>
                      <a:pt x="12" y="36"/>
                    </a:lnTo>
                    <a:lnTo>
                      <a:pt x="0" y="36"/>
                    </a:lnTo>
                    <a:lnTo>
                      <a:pt x="6" y="24"/>
                    </a:lnTo>
                    <a:lnTo>
                      <a:pt x="6" y="18"/>
                    </a:lnTo>
                    <a:lnTo>
                      <a:pt x="12" y="6"/>
                    </a:lnTo>
                    <a:lnTo>
                      <a:pt x="24" y="6"/>
                    </a:lnTo>
                    <a:lnTo>
                      <a:pt x="36" y="0"/>
                    </a:lnTo>
                    <a:lnTo>
                      <a:pt x="54" y="0"/>
                    </a:lnTo>
                    <a:lnTo>
                      <a:pt x="72" y="12"/>
                    </a:lnTo>
                    <a:lnTo>
                      <a:pt x="84" y="24"/>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6" name="Freeform 43">
                <a:extLst>
                  <a:ext uri="{FF2B5EF4-FFF2-40B4-BE49-F238E27FC236}">
                    <a16:creationId xmlns:a16="http://schemas.microsoft.com/office/drawing/2014/main" id="{B9C1E5B8-7132-4B24-B4FF-4759FA688888}"/>
                  </a:ext>
                </a:extLst>
              </p:cNvPr>
              <p:cNvSpPr>
                <a:spLocks/>
              </p:cNvSpPr>
              <p:nvPr/>
            </p:nvSpPr>
            <p:spPr bwMode="auto">
              <a:xfrm rot="11051125" flipH="1">
                <a:off x="4133" y="3067"/>
                <a:ext cx="48" cy="42"/>
              </a:xfrm>
              <a:custGeom>
                <a:avLst/>
                <a:gdLst>
                  <a:gd name="T0" fmla="*/ 6 w 48"/>
                  <a:gd name="T1" fmla="*/ 42 h 42"/>
                  <a:gd name="T2" fmla="*/ 12 w 48"/>
                  <a:gd name="T3" fmla="*/ 30 h 42"/>
                  <a:gd name="T4" fmla="*/ 12 w 48"/>
                  <a:gd name="T5" fmla="*/ 18 h 42"/>
                  <a:gd name="T6" fmla="*/ 24 w 48"/>
                  <a:gd name="T7" fmla="*/ 12 h 42"/>
                  <a:gd name="T8" fmla="*/ 30 w 48"/>
                  <a:gd name="T9" fmla="*/ 6 h 42"/>
                  <a:gd name="T10" fmla="*/ 48 w 48"/>
                  <a:gd name="T11" fmla="*/ 0 h 42"/>
                  <a:gd name="T12" fmla="*/ 36 w 48"/>
                  <a:gd name="T13" fmla="*/ 0 h 42"/>
                  <a:gd name="T14" fmla="*/ 18 w 48"/>
                  <a:gd name="T15" fmla="*/ 6 h 42"/>
                  <a:gd name="T16" fmla="*/ 6 w 48"/>
                  <a:gd name="T17" fmla="*/ 18 h 42"/>
                  <a:gd name="T18" fmla="*/ 0 w 48"/>
                  <a:gd name="T19" fmla="*/ 30 h 42"/>
                  <a:gd name="T20" fmla="*/ 6 w 48"/>
                  <a:gd name="T21" fmla="*/ 42 h 4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8"/>
                  <a:gd name="T34" fmla="*/ 0 h 42"/>
                  <a:gd name="T35" fmla="*/ 48 w 48"/>
                  <a:gd name="T36" fmla="*/ 42 h 4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8" h="42">
                    <a:moveTo>
                      <a:pt x="6" y="42"/>
                    </a:moveTo>
                    <a:lnTo>
                      <a:pt x="12" y="30"/>
                    </a:lnTo>
                    <a:lnTo>
                      <a:pt x="12" y="18"/>
                    </a:lnTo>
                    <a:lnTo>
                      <a:pt x="24" y="12"/>
                    </a:lnTo>
                    <a:lnTo>
                      <a:pt x="30" y="6"/>
                    </a:lnTo>
                    <a:lnTo>
                      <a:pt x="48" y="0"/>
                    </a:lnTo>
                    <a:lnTo>
                      <a:pt x="36" y="0"/>
                    </a:lnTo>
                    <a:lnTo>
                      <a:pt x="18" y="6"/>
                    </a:lnTo>
                    <a:lnTo>
                      <a:pt x="6" y="18"/>
                    </a:lnTo>
                    <a:lnTo>
                      <a:pt x="0" y="30"/>
                    </a:lnTo>
                    <a:lnTo>
                      <a:pt x="6" y="42"/>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7" name="Freeform 44">
                <a:extLst>
                  <a:ext uri="{FF2B5EF4-FFF2-40B4-BE49-F238E27FC236}">
                    <a16:creationId xmlns:a16="http://schemas.microsoft.com/office/drawing/2014/main" id="{F4E51DDE-B470-23AE-35AE-B32ED5D8DDDD}"/>
                  </a:ext>
                </a:extLst>
              </p:cNvPr>
              <p:cNvSpPr>
                <a:spLocks/>
              </p:cNvSpPr>
              <p:nvPr/>
            </p:nvSpPr>
            <p:spPr bwMode="auto">
              <a:xfrm rot="11051125" flipH="1">
                <a:off x="4108" y="3088"/>
                <a:ext cx="18" cy="48"/>
              </a:xfrm>
              <a:custGeom>
                <a:avLst/>
                <a:gdLst>
                  <a:gd name="T0" fmla="*/ 0 w 18"/>
                  <a:gd name="T1" fmla="*/ 48 h 48"/>
                  <a:gd name="T2" fmla="*/ 0 w 18"/>
                  <a:gd name="T3" fmla="*/ 36 h 48"/>
                  <a:gd name="T4" fmla="*/ 0 w 18"/>
                  <a:gd name="T5" fmla="*/ 24 h 48"/>
                  <a:gd name="T6" fmla="*/ 12 w 18"/>
                  <a:gd name="T7" fmla="*/ 18 h 48"/>
                  <a:gd name="T8" fmla="*/ 18 w 18"/>
                  <a:gd name="T9" fmla="*/ 6 h 48"/>
                  <a:gd name="T10" fmla="*/ 12 w 18"/>
                  <a:gd name="T11" fmla="*/ 0 h 48"/>
                  <a:gd name="T12" fmla="*/ 0 w 18"/>
                  <a:gd name="T13" fmla="*/ 48 h 48"/>
                  <a:gd name="T14" fmla="*/ 0 60000 65536"/>
                  <a:gd name="T15" fmla="*/ 0 60000 65536"/>
                  <a:gd name="T16" fmla="*/ 0 60000 65536"/>
                  <a:gd name="T17" fmla="*/ 0 60000 65536"/>
                  <a:gd name="T18" fmla="*/ 0 60000 65536"/>
                  <a:gd name="T19" fmla="*/ 0 60000 65536"/>
                  <a:gd name="T20" fmla="*/ 0 60000 65536"/>
                  <a:gd name="T21" fmla="*/ 0 w 18"/>
                  <a:gd name="T22" fmla="*/ 0 h 48"/>
                  <a:gd name="T23" fmla="*/ 18 w 18"/>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8" h="48">
                    <a:moveTo>
                      <a:pt x="0" y="48"/>
                    </a:moveTo>
                    <a:lnTo>
                      <a:pt x="0" y="36"/>
                    </a:lnTo>
                    <a:lnTo>
                      <a:pt x="0" y="24"/>
                    </a:lnTo>
                    <a:lnTo>
                      <a:pt x="12" y="18"/>
                    </a:lnTo>
                    <a:lnTo>
                      <a:pt x="18" y="6"/>
                    </a:lnTo>
                    <a:lnTo>
                      <a:pt x="12" y="0"/>
                    </a:lnTo>
                    <a:lnTo>
                      <a:pt x="0" y="48"/>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8" name="Freeform 45">
                <a:extLst>
                  <a:ext uri="{FF2B5EF4-FFF2-40B4-BE49-F238E27FC236}">
                    <a16:creationId xmlns:a16="http://schemas.microsoft.com/office/drawing/2014/main" id="{59C37819-ABED-4D44-16E3-C4DA39FE6E3B}"/>
                  </a:ext>
                </a:extLst>
              </p:cNvPr>
              <p:cNvSpPr>
                <a:spLocks/>
              </p:cNvSpPr>
              <p:nvPr/>
            </p:nvSpPr>
            <p:spPr bwMode="auto">
              <a:xfrm rot="11051125" flipH="1">
                <a:off x="4018" y="2931"/>
                <a:ext cx="72" cy="193"/>
              </a:xfrm>
              <a:custGeom>
                <a:avLst/>
                <a:gdLst>
                  <a:gd name="T0" fmla="*/ 30 w 72"/>
                  <a:gd name="T1" fmla="*/ 193 h 193"/>
                  <a:gd name="T2" fmla="*/ 36 w 72"/>
                  <a:gd name="T3" fmla="*/ 169 h 193"/>
                  <a:gd name="T4" fmla="*/ 30 w 72"/>
                  <a:gd name="T5" fmla="*/ 139 h 193"/>
                  <a:gd name="T6" fmla="*/ 30 w 72"/>
                  <a:gd name="T7" fmla="*/ 102 h 193"/>
                  <a:gd name="T8" fmla="*/ 30 w 72"/>
                  <a:gd name="T9" fmla="*/ 66 h 193"/>
                  <a:gd name="T10" fmla="*/ 30 w 72"/>
                  <a:gd name="T11" fmla="*/ 54 h 193"/>
                  <a:gd name="T12" fmla="*/ 36 w 72"/>
                  <a:gd name="T13" fmla="*/ 42 h 193"/>
                  <a:gd name="T14" fmla="*/ 48 w 72"/>
                  <a:gd name="T15" fmla="*/ 36 h 193"/>
                  <a:gd name="T16" fmla="*/ 60 w 72"/>
                  <a:gd name="T17" fmla="*/ 30 h 193"/>
                  <a:gd name="T18" fmla="*/ 66 w 72"/>
                  <a:gd name="T19" fmla="*/ 24 h 193"/>
                  <a:gd name="T20" fmla="*/ 66 w 72"/>
                  <a:gd name="T21" fmla="*/ 12 h 193"/>
                  <a:gd name="T22" fmla="*/ 72 w 72"/>
                  <a:gd name="T23" fmla="*/ 0 h 193"/>
                  <a:gd name="T24" fmla="*/ 60 w 72"/>
                  <a:gd name="T25" fmla="*/ 12 h 193"/>
                  <a:gd name="T26" fmla="*/ 60 w 72"/>
                  <a:gd name="T27" fmla="*/ 24 h 193"/>
                  <a:gd name="T28" fmla="*/ 48 w 72"/>
                  <a:gd name="T29" fmla="*/ 24 h 193"/>
                  <a:gd name="T30" fmla="*/ 36 w 72"/>
                  <a:gd name="T31" fmla="*/ 30 h 193"/>
                  <a:gd name="T32" fmla="*/ 30 w 72"/>
                  <a:gd name="T33" fmla="*/ 36 h 193"/>
                  <a:gd name="T34" fmla="*/ 24 w 72"/>
                  <a:gd name="T35" fmla="*/ 42 h 193"/>
                  <a:gd name="T36" fmla="*/ 12 w 72"/>
                  <a:gd name="T37" fmla="*/ 36 h 193"/>
                  <a:gd name="T38" fmla="*/ 6 w 72"/>
                  <a:gd name="T39" fmla="*/ 24 h 193"/>
                  <a:gd name="T40" fmla="*/ 6 w 72"/>
                  <a:gd name="T41" fmla="*/ 12 h 193"/>
                  <a:gd name="T42" fmla="*/ 0 w 72"/>
                  <a:gd name="T43" fmla="*/ 6 h 193"/>
                  <a:gd name="T44" fmla="*/ 0 w 72"/>
                  <a:gd name="T45" fmla="*/ 18 h 193"/>
                  <a:gd name="T46" fmla="*/ 0 w 72"/>
                  <a:gd name="T47" fmla="*/ 36 h 193"/>
                  <a:gd name="T48" fmla="*/ 0 w 72"/>
                  <a:gd name="T49" fmla="*/ 48 h 193"/>
                  <a:gd name="T50" fmla="*/ 6 w 72"/>
                  <a:gd name="T51" fmla="*/ 60 h 193"/>
                  <a:gd name="T52" fmla="*/ 0 w 72"/>
                  <a:gd name="T53" fmla="*/ 72 h 193"/>
                  <a:gd name="T54" fmla="*/ 6 w 72"/>
                  <a:gd name="T55" fmla="*/ 90 h 193"/>
                  <a:gd name="T56" fmla="*/ 12 w 72"/>
                  <a:gd name="T57" fmla="*/ 102 h 193"/>
                  <a:gd name="T58" fmla="*/ 12 w 72"/>
                  <a:gd name="T59" fmla="*/ 115 h 193"/>
                  <a:gd name="T60" fmla="*/ 18 w 72"/>
                  <a:gd name="T61" fmla="*/ 127 h 193"/>
                  <a:gd name="T62" fmla="*/ 18 w 72"/>
                  <a:gd name="T63" fmla="*/ 139 h 193"/>
                  <a:gd name="T64" fmla="*/ 12 w 72"/>
                  <a:gd name="T65" fmla="*/ 145 h 193"/>
                  <a:gd name="T66" fmla="*/ 0 w 72"/>
                  <a:gd name="T67" fmla="*/ 139 h 193"/>
                  <a:gd name="T68" fmla="*/ 6 w 72"/>
                  <a:gd name="T69" fmla="*/ 151 h 193"/>
                  <a:gd name="T70" fmla="*/ 12 w 72"/>
                  <a:gd name="T71" fmla="*/ 163 h 193"/>
                  <a:gd name="T72" fmla="*/ 12 w 72"/>
                  <a:gd name="T73" fmla="*/ 175 h 193"/>
                  <a:gd name="T74" fmla="*/ 18 w 72"/>
                  <a:gd name="T75" fmla="*/ 187 h 193"/>
                  <a:gd name="T76" fmla="*/ 30 w 72"/>
                  <a:gd name="T77" fmla="*/ 193 h 193"/>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72"/>
                  <a:gd name="T118" fmla="*/ 0 h 193"/>
                  <a:gd name="T119" fmla="*/ 72 w 72"/>
                  <a:gd name="T120" fmla="*/ 193 h 193"/>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72" h="193">
                    <a:moveTo>
                      <a:pt x="30" y="193"/>
                    </a:moveTo>
                    <a:lnTo>
                      <a:pt x="36" y="169"/>
                    </a:lnTo>
                    <a:lnTo>
                      <a:pt x="30" y="139"/>
                    </a:lnTo>
                    <a:lnTo>
                      <a:pt x="30" y="102"/>
                    </a:lnTo>
                    <a:lnTo>
                      <a:pt x="30" y="66"/>
                    </a:lnTo>
                    <a:lnTo>
                      <a:pt x="30" y="54"/>
                    </a:lnTo>
                    <a:lnTo>
                      <a:pt x="36" y="42"/>
                    </a:lnTo>
                    <a:lnTo>
                      <a:pt x="48" y="36"/>
                    </a:lnTo>
                    <a:lnTo>
                      <a:pt x="60" y="30"/>
                    </a:lnTo>
                    <a:lnTo>
                      <a:pt x="66" y="24"/>
                    </a:lnTo>
                    <a:lnTo>
                      <a:pt x="66" y="12"/>
                    </a:lnTo>
                    <a:lnTo>
                      <a:pt x="72" y="0"/>
                    </a:lnTo>
                    <a:lnTo>
                      <a:pt x="60" y="12"/>
                    </a:lnTo>
                    <a:lnTo>
                      <a:pt x="60" y="24"/>
                    </a:lnTo>
                    <a:lnTo>
                      <a:pt x="48" y="24"/>
                    </a:lnTo>
                    <a:lnTo>
                      <a:pt x="36" y="30"/>
                    </a:lnTo>
                    <a:lnTo>
                      <a:pt x="30" y="36"/>
                    </a:lnTo>
                    <a:lnTo>
                      <a:pt x="24" y="42"/>
                    </a:lnTo>
                    <a:lnTo>
                      <a:pt x="12" y="36"/>
                    </a:lnTo>
                    <a:lnTo>
                      <a:pt x="6" y="24"/>
                    </a:lnTo>
                    <a:lnTo>
                      <a:pt x="6" y="12"/>
                    </a:lnTo>
                    <a:lnTo>
                      <a:pt x="0" y="6"/>
                    </a:lnTo>
                    <a:lnTo>
                      <a:pt x="0" y="18"/>
                    </a:lnTo>
                    <a:lnTo>
                      <a:pt x="0" y="36"/>
                    </a:lnTo>
                    <a:lnTo>
                      <a:pt x="0" y="48"/>
                    </a:lnTo>
                    <a:lnTo>
                      <a:pt x="6" y="60"/>
                    </a:lnTo>
                    <a:lnTo>
                      <a:pt x="0" y="72"/>
                    </a:lnTo>
                    <a:lnTo>
                      <a:pt x="6" y="90"/>
                    </a:lnTo>
                    <a:lnTo>
                      <a:pt x="12" y="102"/>
                    </a:lnTo>
                    <a:lnTo>
                      <a:pt x="12" y="115"/>
                    </a:lnTo>
                    <a:lnTo>
                      <a:pt x="18" y="127"/>
                    </a:lnTo>
                    <a:lnTo>
                      <a:pt x="18" y="139"/>
                    </a:lnTo>
                    <a:lnTo>
                      <a:pt x="12" y="145"/>
                    </a:lnTo>
                    <a:lnTo>
                      <a:pt x="0" y="139"/>
                    </a:lnTo>
                    <a:lnTo>
                      <a:pt x="6" y="151"/>
                    </a:lnTo>
                    <a:lnTo>
                      <a:pt x="12" y="163"/>
                    </a:lnTo>
                    <a:lnTo>
                      <a:pt x="12" y="175"/>
                    </a:lnTo>
                    <a:lnTo>
                      <a:pt x="18" y="187"/>
                    </a:lnTo>
                    <a:lnTo>
                      <a:pt x="30" y="193"/>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09" name="Freeform 46">
                <a:extLst>
                  <a:ext uri="{FF2B5EF4-FFF2-40B4-BE49-F238E27FC236}">
                    <a16:creationId xmlns:a16="http://schemas.microsoft.com/office/drawing/2014/main" id="{F7FE64D4-BA8F-6517-0A25-D212BC64F73E}"/>
                  </a:ext>
                </a:extLst>
              </p:cNvPr>
              <p:cNvSpPr>
                <a:spLocks/>
              </p:cNvSpPr>
              <p:nvPr/>
            </p:nvSpPr>
            <p:spPr bwMode="auto">
              <a:xfrm rot="11051125" flipH="1">
                <a:off x="3921" y="2929"/>
                <a:ext cx="36" cy="36"/>
              </a:xfrm>
              <a:custGeom>
                <a:avLst/>
                <a:gdLst>
                  <a:gd name="T0" fmla="*/ 6 w 36"/>
                  <a:gd name="T1" fmla="*/ 12 h 36"/>
                  <a:gd name="T2" fmla="*/ 12 w 36"/>
                  <a:gd name="T3" fmla="*/ 12 h 36"/>
                  <a:gd name="T4" fmla="*/ 24 w 36"/>
                  <a:gd name="T5" fmla="*/ 12 h 36"/>
                  <a:gd name="T6" fmla="*/ 30 w 36"/>
                  <a:gd name="T7" fmla="*/ 18 h 36"/>
                  <a:gd name="T8" fmla="*/ 36 w 36"/>
                  <a:gd name="T9" fmla="*/ 36 h 36"/>
                  <a:gd name="T10" fmla="*/ 36 w 36"/>
                  <a:gd name="T11" fmla="*/ 24 h 36"/>
                  <a:gd name="T12" fmla="*/ 30 w 36"/>
                  <a:gd name="T13" fmla="*/ 12 h 36"/>
                  <a:gd name="T14" fmla="*/ 24 w 36"/>
                  <a:gd name="T15" fmla="*/ 6 h 36"/>
                  <a:gd name="T16" fmla="*/ 12 w 36"/>
                  <a:gd name="T17" fmla="*/ 0 h 36"/>
                  <a:gd name="T18" fmla="*/ 0 w 36"/>
                  <a:gd name="T19" fmla="*/ 0 h 36"/>
                  <a:gd name="T20" fmla="*/ 6 w 36"/>
                  <a:gd name="T21" fmla="*/ 12 h 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36"/>
                  <a:gd name="T35" fmla="*/ 36 w 36"/>
                  <a:gd name="T36" fmla="*/ 36 h 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36">
                    <a:moveTo>
                      <a:pt x="6" y="12"/>
                    </a:moveTo>
                    <a:lnTo>
                      <a:pt x="12" y="12"/>
                    </a:lnTo>
                    <a:lnTo>
                      <a:pt x="24" y="12"/>
                    </a:lnTo>
                    <a:lnTo>
                      <a:pt x="30" y="18"/>
                    </a:lnTo>
                    <a:lnTo>
                      <a:pt x="36" y="36"/>
                    </a:lnTo>
                    <a:lnTo>
                      <a:pt x="36" y="24"/>
                    </a:lnTo>
                    <a:lnTo>
                      <a:pt x="30" y="12"/>
                    </a:lnTo>
                    <a:lnTo>
                      <a:pt x="24" y="6"/>
                    </a:lnTo>
                    <a:lnTo>
                      <a:pt x="12" y="0"/>
                    </a:lnTo>
                    <a:lnTo>
                      <a:pt x="0" y="0"/>
                    </a:lnTo>
                    <a:lnTo>
                      <a:pt x="6" y="12"/>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10" name="Freeform 47">
                <a:extLst>
                  <a:ext uri="{FF2B5EF4-FFF2-40B4-BE49-F238E27FC236}">
                    <a16:creationId xmlns:a16="http://schemas.microsoft.com/office/drawing/2014/main" id="{550092B0-0C90-149C-24C8-1092DDBF852D}"/>
                  </a:ext>
                </a:extLst>
              </p:cNvPr>
              <p:cNvSpPr>
                <a:spLocks/>
              </p:cNvSpPr>
              <p:nvPr/>
            </p:nvSpPr>
            <p:spPr bwMode="auto">
              <a:xfrm rot="11051125" flipH="1">
                <a:off x="3831" y="3226"/>
                <a:ext cx="60" cy="108"/>
              </a:xfrm>
              <a:custGeom>
                <a:avLst/>
                <a:gdLst>
                  <a:gd name="T0" fmla="*/ 0 w 60"/>
                  <a:gd name="T1" fmla="*/ 42 h 108"/>
                  <a:gd name="T2" fmla="*/ 6 w 60"/>
                  <a:gd name="T3" fmla="*/ 54 h 108"/>
                  <a:gd name="T4" fmla="*/ 12 w 60"/>
                  <a:gd name="T5" fmla="*/ 66 h 108"/>
                  <a:gd name="T6" fmla="*/ 18 w 60"/>
                  <a:gd name="T7" fmla="*/ 72 h 108"/>
                  <a:gd name="T8" fmla="*/ 24 w 60"/>
                  <a:gd name="T9" fmla="*/ 78 h 108"/>
                  <a:gd name="T10" fmla="*/ 30 w 60"/>
                  <a:gd name="T11" fmla="*/ 96 h 108"/>
                  <a:gd name="T12" fmla="*/ 36 w 60"/>
                  <a:gd name="T13" fmla="*/ 108 h 108"/>
                  <a:gd name="T14" fmla="*/ 36 w 60"/>
                  <a:gd name="T15" fmla="*/ 90 h 108"/>
                  <a:gd name="T16" fmla="*/ 30 w 60"/>
                  <a:gd name="T17" fmla="*/ 78 h 108"/>
                  <a:gd name="T18" fmla="*/ 24 w 60"/>
                  <a:gd name="T19" fmla="*/ 66 h 108"/>
                  <a:gd name="T20" fmla="*/ 18 w 60"/>
                  <a:gd name="T21" fmla="*/ 54 h 108"/>
                  <a:gd name="T22" fmla="*/ 30 w 60"/>
                  <a:gd name="T23" fmla="*/ 48 h 108"/>
                  <a:gd name="T24" fmla="*/ 36 w 60"/>
                  <a:gd name="T25" fmla="*/ 42 h 108"/>
                  <a:gd name="T26" fmla="*/ 42 w 60"/>
                  <a:gd name="T27" fmla="*/ 36 h 108"/>
                  <a:gd name="T28" fmla="*/ 54 w 60"/>
                  <a:gd name="T29" fmla="*/ 18 h 108"/>
                  <a:gd name="T30" fmla="*/ 60 w 60"/>
                  <a:gd name="T31" fmla="*/ 0 h 108"/>
                  <a:gd name="T32" fmla="*/ 0 w 60"/>
                  <a:gd name="T33" fmla="*/ 42 h 10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0"/>
                  <a:gd name="T52" fmla="*/ 0 h 108"/>
                  <a:gd name="T53" fmla="*/ 60 w 60"/>
                  <a:gd name="T54" fmla="*/ 108 h 10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0" h="108">
                    <a:moveTo>
                      <a:pt x="0" y="42"/>
                    </a:moveTo>
                    <a:lnTo>
                      <a:pt x="6" y="54"/>
                    </a:lnTo>
                    <a:lnTo>
                      <a:pt x="12" y="66"/>
                    </a:lnTo>
                    <a:lnTo>
                      <a:pt x="18" y="72"/>
                    </a:lnTo>
                    <a:lnTo>
                      <a:pt x="24" y="78"/>
                    </a:lnTo>
                    <a:lnTo>
                      <a:pt x="30" y="96"/>
                    </a:lnTo>
                    <a:lnTo>
                      <a:pt x="36" y="108"/>
                    </a:lnTo>
                    <a:lnTo>
                      <a:pt x="36" y="90"/>
                    </a:lnTo>
                    <a:lnTo>
                      <a:pt x="30" y="78"/>
                    </a:lnTo>
                    <a:lnTo>
                      <a:pt x="24" y="66"/>
                    </a:lnTo>
                    <a:lnTo>
                      <a:pt x="18" y="54"/>
                    </a:lnTo>
                    <a:lnTo>
                      <a:pt x="30" y="48"/>
                    </a:lnTo>
                    <a:lnTo>
                      <a:pt x="36" y="42"/>
                    </a:lnTo>
                    <a:lnTo>
                      <a:pt x="42" y="36"/>
                    </a:lnTo>
                    <a:lnTo>
                      <a:pt x="54" y="18"/>
                    </a:lnTo>
                    <a:lnTo>
                      <a:pt x="60" y="0"/>
                    </a:lnTo>
                    <a:lnTo>
                      <a:pt x="0" y="42"/>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11" name="Freeform 48">
                <a:extLst>
                  <a:ext uri="{FF2B5EF4-FFF2-40B4-BE49-F238E27FC236}">
                    <a16:creationId xmlns:a16="http://schemas.microsoft.com/office/drawing/2014/main" id="{BFBF367B-9594-25F9-19B6-4072A8B141A9}"/>
                  </a:ext>
                </a:extLst>
              </p:cNvPr>
              <p:cNvSpPr>
                <a:spLocks/>
              </p:cNvSpPr>
              <p:nvPr/>
            </p:nvSpPr>
            <p:spPr bwMode="auto">
              <a:xfrm rot="11051125" flipH="1">
                <a:off x="4001" y="2725"/>
                <a:ext cx="42" cy="72"/>
              </a:xfrm>
              <a:custGeom>
                <a:avLst/>
                <a:gdLst>
                  <a:gd name="T0" fmla="*/ 0 w 42"/>
                  <a:gd name="T1" fmla="*/ 6 h 72"/>
                  <a:gd name="T2" fmla="*/ 12 w 42"/>
                  <a:gd name="T3" fmla="*/ 0 h 72"/>
                  <a:gd name="T4" fmla="*/ 18 w 42"/>
                  <a:gd name="T5" fmla="*/ 0 h 72"/>
                  <a:gd name="T6" fmla="*/ 30 w 42"/>
                  <a:gd name="T7" fmla="*/ 0 h 72"/>
                  <a:gd name="T8" fmla="*/ 36 w 42"/>
                  <a:gd name="T9" fmla="*/ 6 h 72"/>
                  <a:gd name="T10" fmla="*/ 42 w 42"/>
                  <a:gd name="T11" fmla="*/ 12 h 72"/>
                  <a:gd name="T12" fmla="*/ 42 w 42"/>
                  <a:gd name="T13" fmla="*/ 24 h 72"/>
                  <a:gd name="T14" fmla="*/ 42 w 42"/>
                  <a:gd name="T15" fmla="*/ 42 h 72"/>
                  <a:gd name="T16" fmla="*/ 42 w 42"/>
                  <a:gd name="T17" fmla="*/ 54 h 72"/>
                  <a:gd name="T18" fmla="*/ 42 w 42"/>
                  <a:gd name="T19" fmla="*/ 60 h 72"/>
                  <a:gd name="T20" fmla="*/ 36 w 42"/>
                  <a:gd name="T21" fmla="*/ 72 h 72"/>
                  <a:gd name="T22" fmla="*/ 30 w 42"/>
                  <a:gd name="T23" fmla="*/ 72 h 72"/>
                  <a:gd name="T24" fmla="*/ 18 w 42"/>
                  <a:gd name="T25" fmla="*/ 72 h 72"/>
                  <a:gd name="T26" fmla="*/ 12 w 42"/>
                  <a:gd name="T27" fmla="*/ 66 h 72"/>
                  <a:gd name="T28" fmla="*/ 12 w 42"/>
                  <a:gd name="T29" fmla="*/ 60 h 72"/>
                  <a:gd name="T30" fmla="*/ 6 w 42"/>
                  <a:gd name="T31" fmla="*/ 42 h 72"/>
                  <a:gd name="T32" fmla="*/ 6 w 42"/>
                  <a:gd name="T33" fmla="*/ 36 h 72"/>
                  <a:gd name="T34" fmla="*/ 6 w 42"/>
                  <a:gd name="T35" fmla="*/ 18 h 72"/>
                  <a:gd name="T36" fmla="*/ 0 w 42"/>
                  <a:gd name="T37" fmla="*/ 6 h 7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42"/>
                  <a:gd name="T58" fmla="*/ 0 h 72"/>
                  <a:gd name="T59" fmla="*/ 42 w 42"/>
                  <a:gd name="T60" fmla="*/ 72 h 7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42" h="72">
                    <a:moveTo>
                      <a:pt x="0" y="6"/>
                    </a:moveTo>
                    <a:lnTo>
                      <a:pt x="12" y="0"/>
                    </a:lnTo>
                    <a:lnTo>
                      <a:pt x="18" y="0"/>
                    </a:lnTo>
                    <a:lnTo>
                      <a:pt x="30" y="0"/>
                    </a:lnTo>
                    <a:lnTo>
                      <a:pt x="36" y="6"/>
                    </a:lnTo>
                    <a:lnTo>
                      <a:pt x="42" y="12"/>
                    </a:lnTo>
                    <a:lnTo>
                      <a:pt x="42" y="24"/>
                    </a:lnTo>
                    <a:lnTo>
                      <a:pt x="42" y="42"/>
                    </a:lnTo>
                    <a:lnTo>
                      <a:pt x="42" y="54"/>
                    </a:lnTo>
                    <a:lnTo>
                      <a:pt x="42" y="60"/>
                    </a:lnTo>
                    <a:lnTo>
                      <a:pt x="36" y="72"/>
                    </a:lnTo>
                    <a:lnTo>
                      <a:pt x="30" y="72"/>
                    </a:lnTo>
                    <a:lnTo>
                      <a:pt x="18" y="72"/>
                    </a:lnTo>
                    <a:lnTo>
                      <a:pt x="12" y="66"/>
                    </a:lnTo>
                    <a:lnTo>
                      <a:pt x="12" y="60"/>
                    </a:lnTo>
                    <a:lnTo>
                      <a:pt x="6" y="42"/>
                    </a:lnTo>
                    <a:lnTo>
                      <a:pt x="6" y="36"/>
                    </a:lnTo>
                    <a:lnTo>
                      <a:pt x="6" y="18"/>
                    </a:lnTo>
                    <a:lnTo>
                      <a:pt x="0" y="6"/>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12" name="Freeform 49">
                <a:extLst>
                  <a:ext uri="{FF2B5EF4-FFF2-40B4-BE49-F238E27FC236}">
                    <a16:creationId xmlns:a16="http://schemas.microsoft.com/office/drawing/2014/main" id="{FA1CB10A-7DA4-3082-D87D-29ACC4BA4409}"/>
                  </a:ext>
                </a:extLst>
              </p:cNvPr>
              <p:cNvSpPr>
                <a:spLocks/>
              </p:cNvSpPr>
              <p:nvPr/>
            </p:nvSpPr>
            <p:spPr bwMode="auto">
              <a:xfrm rot="11051125" flipH="1">
                <a:off x="3944" y="2855"/>
                <a:ext cx="84" cy="60"/>
              </a:xfrm>
              <a:custGeom>
                <a:avLst/>
                <a:gdLst>
                  <a:gd name="T0" fmla="*/ 0 w 84"/>
                  <a:gd name="T1" fmla="*/ 0 h 60"/>
                  <a:gd name="T2" fmla="*/ 0 w 84"/>
                  <a:gd name="T3" fmla="*/ 12 h 60"/>
                  <a:gd name="T4" fmla="*/ 6 w 84"/>
                  <a:gd name="T5" fmla="*/ 18 h 60"/>
                  <a:gd name="T6" fmla="*/ 6 w 84"/>
                  <a:gd name="T7" fmla="*/ 24 h 60"/>
                  <a:gd name="T8" fmla="*/ 12 w 84"/>
                  <a:gd name="T9" fmla="*/ 24 h 60"/>
                  <a:gd name="T10" fmla="*/ 18 w 84"/>
                  <a:gd name="T11" fmla="*/ 30 h 60"/>
                  <a:gd name="T12" fmla="*/ 12 w 84"/>
                  <a:gd name="T13" fmla="*/ 30 h 60"/>
                  <a:gd name="T14" fmla="*/ 12 w 84"/>
                  <a:gd name="T15" fmla="*/ 36 h 60"/>
                  <a:gd name="T16" fmla="*/ 18 w 84"/>
                  <a:gd name="T17" fmla="*/ 42 h 60"/>
                  <a:gd name="T18" fmla="*/ 18 w 84"/>
                  <a:gd name="T19" fmla="*/ 48 h 60"/>
                  <a:gd name="T20" fmla="*/ 18 w 84"/>
                  <a:gd name="T21" fmla="*/ 54 h 60"/>
                  <a:gd name="T22" fmla="*/ 24 w 84"/>
                  <a:gd name="T23" fmla="*/ 60 h 60"/>
                  <a:gd name="T24" fmla="*/ 30 w 84"/>
                  <a:gd name="T25" fmla="*/ 54 h 60"/>
                  <a:gd name="T26" fmla="*/ 36 w 84"/>
                  <a:gd name="T27" fmla="*/ 48 h 60"/>
                  <a:gd name="T28" fmla="*/ 42 w 84"/>
                  <a:gd name="T29" fmla="*/ 42 h 60"/>
                  <a:gd name="T30" fmla="*/ 54 w 84"/>
                  <a:gd name="T31" fmla="*/ 42 h 60"/>
                  <a:gd name="T32" fmla="*/ 60 w 84"/>
                  <a:gd name="T33" fmla="*/ 42 h 60"/>
                  <a:gd name="T34" fmla="*/ 72 w 84"/>
                  <a:gd name="T35" fmla="*/ 48 h 60"/>
                  <a:gd name="T36" fmla="*/ 60 w 84"/>
                  <a:gd name="T37" fmla="*/ 42 h 60"/>
                  <a:gd name="T38" fmla="*/ 48 w 84"/>
                  <a:gd name="T39" fmla="*/ 36 h 60"/>
                  <a:gd name="T40" fmla="*/ 36 w 84"/>
                  <a:gd name="T41" fmla="*/ 36 h 60"/>
                  <a:gd name="T42" fmla="*/ 30 w 84"/>
                  <a:gd name="T43" fmla="*/ 42 h 60"/>
                  <a:gd name="T44" fmla="*/ 24 w 84"/>
                  <a:gd name="T45" fmla="*/ 48 h 60"/>
                  <a:gd name="T46" fmla="*/ 18 w 84"/>
                  <a:gd name="T47" fmla="*/ 42 h 60"/>
                  <a:gd name="T48" fmla="*/ 24 w 84"/>
                  <a:gd name="T49" fmla="*/ 36 h 60"/>
                  <a:gd name="T50" fmla="*/ 30 w 84"/>
                  <a:gd name="T51" fmla="*/ 30 h 60"/>
                  <a:gd name="T52" fmla="*/ 36 w 84"/>
                  <a:gd name="T53" fmla="*/ 30 h 60"/>
                  <a:gd name="T54" fmla="*/ 42 w 84"/>
                  <a:gd name="T55" fmla="*/ 30 h 60"/>
                  <a:gd name="T56" fmla="*/ 36 w 84"/>
                  <a:gd name="T57" fmla="*/ 24 h 60"/>
                  <a:gd name="T58" fmla="*/ 24 w 84"/>
                  <a:gd name="T59" fmla="*/ 24 h 60"/>
                  <a:gd name="T60" fmla="*/ 18 w 84"/>
                  <a:gd name="T61" fmla="*/ 30 h 60"/>
                  <a:gd name="T62" fmla="*/ 18 w 84"/>
                  <a:gd name="T63" fmla="*/ 24 h 60"/>
                  <a:gd name="T64" fmla="*/ 30 w 84"/>
                  <a:gd name="T65" fmla="*/ 18 h 60"/>
                  <a:gd name="T66" fmla="*/ 42 w 84"/>
                  <a:gd name="T67" fmla="*/ 18 h 60"/>
                  <a:gd name="T68" fmla="*/ 54 w 84"/>
                  <a:gd name="T69" fmla="*/ 18 h 60"/>
                  <a:gd name="T70" fmla="*/ 72 w 84"/>
                  <a:gd name="T71" fmla="*/ 18 h 60"/>
                  <a:gd name="T72" fmla="*/ 84 w 84"/>
                  <a:gd name="T73" fmla="*/ 24 h 60"/>
                  <a:gd name="T74" fmla="*/ 72 w 84"/>
                  <a:gd name="T75" fmla="*/ 18 h 60"/>
                  <a:gd name="T76" fmla="*/ 54 w 84"/>
                  <a:gd name="T77" fmla="*/ 12 h 60"/>
                  <a:gd name="T78" fmla="*/ 48 w 84"/>
                  <a:gd name="T79" fmla="*/ 12 h 60"/>
                  <a:gd name="T80" fmla="*/ 36 w 84"/>
                  <a:gd name="T81" fmla="*/ 12 h 60"/>
                  <a:gd name="T82" fmla="*/ 24 w 84"/>
                  <a:gd name="T83" fmla="*/ 12 h 60"/>
                  <a:gd name="T84" fmla="*/ 12 w 84"/>
                  <a:gd name="T85" fmla="*/ 12 h 60"/>
                  <a:gd name="T86" fmla="*/ 6 w 84"/>
                  <a:gd name="T87" fmla="*/ 6 h 60"/>
                  <a:gd name="T88" fmla="*/ 0 w 84"/>
                  <a:gd name="T89" fmla="*/ 0 h 6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84"/>
                  <a:gd name="T136" fmla="*/ 0 h 60"/>
                  <a:gd name="T137" fmla="*/ 84 w 84"/>
                  <a:gd name="T138" fmla="*/ 60 h 6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84" h="60">
                    <a:moveTo>
                      <a:pt x="0" y="0"/>
                    </a:moveTo>
                    <a:lnTo>
                      <a:pt x="0" y="12"/>
                    </a:lnTo>
                    <a:lnTo>
                      <a:pt x="6" y="18"/>
                    </a:lnTo>
                    <a:lnTo>
                      <a:pt x="6" y="24"/>
                    </a:lnTo>
                    <a:lnTo>
                      <a:pt x="12" y="24"/>
                    </a:lnTo>
                    <a:lnTo>
                      <a:pt x="18" y="30"/>
                    </a:lnTo>
                    <a:lnTo>
                      <a:pt x="12" y="30"/>
                    </a:lnTo>
                    <a:lnTo>
                      <a:pt x="12" y="36"/>
                    </a:lnTo>
                    <a:lnTo>
                      <a:pt x="18" y="42"/>
                    </a:lnTo>
                    <a:lnTo>
                      <a:pt x="18" y="48"/>
                    </a:lnTo>
                    <a:lnTo>
                      <a:pt x="18" y="54"/>
                    </a:lnTo>
                    <a:lnTo>
                      <a:pt x="24" y="60"/>
                    </a:lnTo>
                    <a:lnTo>
                      <a:pt x="30" y="54"/>
                    </a:lnTo>
                    <a:lnTo>
                      <a:pt x="36" y="48"/>
                    </a:lnTo>
                    <a:lnTo>
                      <a:pt x="42" y="42"/>
                    </a:lnTo>
                    <a:lnTo>
                      <a:pt x="54" y="42"/>
                    </a:lnTo>
                    <a:lnTo>
                      <a:pt x="60" y="42"/>
                    </a:lnTo>
                    <a:lnTo>
                      <a:pt x="72" y="48"/>
                    </a:lnTo>
                    <a:lnTo>
                      <a:pt x="60" y="42"/>
                    </a:lnTo>
                    <a:lnTo>
                      <a:pt x="48" y="36"/>
                    </a:lnTo>
                    <a:lnTo>
                      <a:pt x="36" y="36"/>
                    </a:lnTo>
                    <a:lnTo>
                      <a:pt x="30" y="42"/>
                    </a:lnTo>
                    <a:lnTo>
                      <a:pt x="24" y="48"/>
                    </a:lnTo>
                    <a:lnTo>
                      <a:pt x="18" y="42"/>
                    </a:lnTo>
                    <a:lnTo>
                      <a:pt x="24" y="36"/>
                    </a:lnTo>
                    <a:lnTo>
                      <a:pt x="30" y="30"/>
                    </a:lnTo>
                    <a:lnTo>
                      <a:pt x="36" y="30"/>
                    </a:lnTo>
                    <a:lnTo>
                      <a:pt x="42" y="30"/>
                    </a:lnTo>
                    <a:lnTo>
                      <a:pt x="36" y="24"/>
                    </a:lnTo>
                    <a:lnTo>
                      <a:pt x="24" y="24"/>
                    </a:lnTo>
                    <a:lnTo>
                      <a:pt x="18" y="30"/>
                    </a:lnTo>
                    <a:lnTo>
                      <a:pt x="18" y="24"/>
                    </a:lnTo>
                    <a:lnTo>
                      <a:pt x="30" y="18"/>
                    </a:lnTo>
                    <a:lnTo>
                      <a:pt x="42" y="18"/>
                    </a:lnTo>
                    <a:lnTo>
                      <a:pt x="54" y="18"/>
                    </a:lnTo>
                    <a:lnTo>
                      <a:pt x="72" y="18"/>
                    </a:lnTo>
                    <a:lnTo>
                      <a:pt x="84" y="24"/>
                    </a:lnTo>
                    <a:lnTo>
                      <a:pt x="72" y="18"/>
                    </a:lnTo>
                    <a:lnTo>
                      <a:pt x="54" y="12"/>
                    </a:lnTo>
                    <a:lnTo>
                      <a:pt x="48" y="12"/>
                    </a:lnTo>
                    <a:lnTo>
                      <a:pt x="36" y="12"/>
                    </a:lnTo>
                    <a:lnTo>
                      <a:pt x="24" y="12"/>
                    </a:lnTo>
                    <a:lnTo>
                      <a:pt x="12" y="12"/>
                    </a:lnTo>
                    <a:lnTo>
                      <a:pt x="6" y="6"/>
                    </a:lnTo>
                    <a:lnTo>
                      <a:pt x="0" y="0"/>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sp>
            <p:nvSpPr>
              <p:cNvPr id="16413" name="Freeform 50">
                <a:extLst>
                  <a:ext uri="{FF2B5EF4-FFF2-40B4-BE49-F238E27FC236}">
                    <a16:creationId xmlns:a16="http://schemas.microsoft.com/office/drawing/2014/main" id="{E6CAC4C2-50FF-B318-E3C7-E326B01CF29B}"/>
                  </a:ext>
                </a:extLst>
              </p:cNvPr>
              <p:cNvSpPr>
                <a:spLocks/>
              </p:cNvSpPr>
              <p:nvPr/>
            </p:nvSpPr>
            <p:spPr bwMode="auto">
              <a:xfrm rot="11051125" flipH="1">
                <a:off x="3984" y="2813"/>
                <a:ext cx="24" cy="18"/>
              </a:xfrm>
              <a:custGeom>
                <a:avLst/>
                <a:gdLst>
                  <a:gd name="T0" fmla="*/ 0 w 24"/>
                  <a:gd name="T1" fmla="*/ 0 h 18"/>
                  <a:gd name="T2" fmla="*/ 0 w 24"/>
                  <a:gd name="T3" fmla="*/ 6 h 18"/>
                  <a:gd name="T4" fmla="*/ 6 w 24"/>
                  <a:gd name="T5" fmla="*/ 12 h 18"/>
                  <a:gd name="T6" fmla="*/ 6 w 24"/>
                  <a:gd name="T7" fmla="*/ 18 h 18"/>
                  <a:gd name="T8" fmla="*/ 12 w 24"/>
                  <a:gd name="T9" fmla="*/ 18 h 18"/>
                  <a:gd name="T10" fmla="*/ 18 w 24"/>
                  <a:gd name="T11" fmla="*/ 12 h 18"/>
                  <a:gd name="T12" fmla="*/ 24 w 24"/>
                  <a:gd name="T13" fmla="*/ 12 h 18"/>
                  <a:gd name="T14" fmla="*/ 18 w 24"/>
                  <a:gd name="T15" fmla="*/ 12 h 18"/>
                  <a:gd name="T16" fmla="*/ 12 w 24"/>
                  <a:gd name="T17" fmla="*/ 12 h 18"/>
                  <a:gd name="T18" fmla="*/ 0 w 24"/>
                  <a:gd name="T19" fmla="*/ 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4"/>
                  <a:gd name="T31" fmla="*/ 0 h 18"/>
                  <a:gd name="T32" fmla="*/ 24 w 24"/>
                  <a:gd name="T33" fmla="*/ 18 h 1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4" h="18">
                    <a:moveTo>
                      <a:pt x="0" y="0"/>
                    </a:moveTo>
                    <a:lnTo>
                      <a:pt x="0" y="6"/>
                    </a:lnTo>
                    <a:lnTo>
                      <a:pt x="6" y="12"/>
                    </a:lnTo>
                    <a:lnTo>
                      <a:pt x="6" y="18"/>
                    </a:lnTo>
                    <a:lnTo>
                      <a:pt x="12" y="18"/>
                    </a:lnTo>
                    <a:lnTo>
                      <a:pt x="18" y="12"/>
                    </a:lnTo>
                    <a:lnTo>
                      <a:pt x="24" y="12"/>
                    </a:lnTo>
                    <a:lnTo>
                      <a:pt x="18" y="12"/>
                    </a:lnTo>
                    <a:lnTo>
                      <a:pt x="12" y="12"/>
                    </a:lnTo>
                    <a:lnTo>
                      <a:pt x="0" y="0"/>
                    </a:lnTo>
                    <a:close/>
                  </a:path>
                </a:pathLst>
              </a:custGeom>
              <a:gradFill rotWithShape="0">
                <a:gsLst>
                  <a:gs pos="0">
                    <a:srgbClr val="FF9900"/>
                  </a:gs>
                  <a:gs pos="100000">
                    <a:srgbClr val="764700"/>
                  </a:gs>
                </a:gsLst>
                <a:lin ang="5400000" scaled="1"/>
              </a:gradFill>
              <a:ln w="9525">
                <a:solidFill>
                  <a:schemeClr val="tx2"/>
                </a:solidFill>
                <a:round/>
                <a:headEnd/>
                <a:tailEnd/>
              </a:ln>
            </p:spPr>
            <p:txBody>
              <a:bodyPr/>
              <a:lstStyle/>
              <a:p>
                <a:endParaRPr lang="zh-CN" altLang="en-US"/>
              </a:p>
            </p:txBody>
          </p:sp>
        </p:grpSp>
      </p:grpSp>
      <p:grpSp>
        <p:nvGrpSpPr>
          <p:cNvPr id="16395" name="Group 4">
            <a:extLst>
              <a:ext uri="{FF2B5EF4-FFF2-40B4-BE49-F238E27FC236}">
                <a16:creationId xmlns:a16="http://schemas.microsoft.com/office/drawing/2014/main" id="{D8CFAEC4-CF60-DC3A-B4BC-D29A6A3146AA}"/>
              </a:ext>
            </a:extLst>
          </p:cNvPr>
          <p:cNvGrpSpPr>
            <a:grpSpLocks/>
          </p:cNvGrpSpPr>
          <p:nvPr/>
        </p:nvGrpSpPr>
        <p:grpSpPr bwMode="auto">
          <a:xfrm>
            <a:off x="366985" y="4935279"/>
            <a:ext cx="4646391" cy="1517053"/>
            <a:chOff x="596279" y="5361630"/>
            <a:chExt cx="2521146" cy="1517050"/>
          </a:xfrm>
        </p:grpSpPr>
        <p:graphicFrame>
          <p:nvGraphicFramePr>
            <p:cNvPr id="16396" name="Object 4">
              <a:extLst>
                <a:ext uri="{FF2B5EF4-FFF2-40B4-BE49-F238E27FC236}">
                  <a16:creationId xmlns:a16="http://schemas.microsoft.com/office/drawing/2014/main" id="{488943D8-B76D-7A9A-9415-3231F5A18694}"/>
                </a:ext>
              </a:extLst>
            </p:cNvPr>
            <p:cNvGraphicFramePr>
              <a:graphicFrameLocks noChangeAspect="1"/>
            </p:cNvGraphicFramePr>
            <p:nvPr>
              <p:extLst/>
            </p:nvPr>
          </p:nvGraphicFramePr>
          <p:xfrm>
            <a:off x="1668559" y="6156369"/>
            <a:ext cx="1024184" cy="722311"/>
          </p:xfrm>
          <a:graphic>
            <a:graphicData uri="http://schemas.openxmlformats.org/presentationml/2006/ole">
              <mc:AlternateContent xmlns:mc="http://schemas.openxmlformats.org/markup-compatibility/2006">
                <mc:Choice xmlns:v="urn:schemas-microsoft-com:vml" Requires="v">
                  <p:oleObj spid="_x0000_s24621" name="Equation" r:id="rId10" imgW="685800" imgH="291960" progId="Equation.DSMT4">
                    <p:embed/>
                  </p:oleObj>
                </mc:Choice>
                <mc:Fallback>
                  <p:oleObj name="Equation" r:id="rId10" imgW="685800" imgH="291960" progId="Equation.DSMT4">
                    <p:embed/>
                    <p:pic>
                      <p:nvPicPr>
                        <p:cNvPr id="16396" name="Object 4">
                          <a:extLst>
                            <a:ext uri="{FF2B5EF4-FFF2-40B4-BE49-F238E27FC236}">
                              <a16:creationId xmlns:a16="http://schemas.microsoft.com/office/drawing/2014/main" id="{488943D8-B76D-7A9A-9415-3231F5A18694}"/>
                            </a:ext>
                          </a:extLst>
                        </p:cNvPr>
                        <p:cNvPicPr>
                          <a:picLocks noChangeAspect="1" noChangeArrowheads="1"/>
                        </p:cNvPicPr>
                        <p:nvPr/>
                      </p:nvPicPr>
                      <p:blipFill>
                        <a:blip r:embed="rId11"/>
                        <a:srcRect/>
                        <a:stretch>
                          <a:fillRect/>
                        </a:stretch>
                      </p:blipFill>
                      <p:spPr bwMode="auto">
                        <a:xfrm>
                          <a:off x="1668559" y="6156369"/>
                          <a:ext cx="1024184" cy="722311"/>
                        </a:xfrm>
                        <a:prstGeom prst="rect">
                          <a:avLst/>
                        </a:prstGeom>
                        <a:noFill/>
                        <a:ln>
                          <a:noFill/>
                        </a:ln>
                      </p:spPr>
                    </p:pic>
                  </p:oleObj>
                </mc:Fallback>
              </mc:AlternateContent>
            </a:graphicData>
          </a:graphic>
        </p:graphicFrame>
        <p:sp>
          <p:nvSpPr>
            <p:cNvPr id="16397" name="Text Box 5">
              <a:extLst>
                <a:ext uri="{FF2B5EF4-FFF2-40B4-BE49-F238E27FC236}">
                  <a16:creationId xmlns:a16="http://schemas.microsoft.com/office/drawing/2014/main" id="{374BEA12-BFA4-DDB0-398D-0FABA85EBB92}"/>
                </a:ext>
              </a:extLst>
            </p:cNvPr>
            <p:cNvSpPr txBox="1">
              <a:spLocks noChangeArrowheads="1"/>
            </p:cNvSpPr>
            <p:nvPr/>
          </p:nvSpPr>
          <p:spPr bwMode="auto">
            <a:xfrm>
              <a:off x="596279" y="5361630"/>
              <a:ext cx="2521146" cy="523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通电导线在磁场中受力：</a:t>
              </a:r>
            </a:p>
          </p:txBody>
        </p:sp>
      </p:grpSp>
      <p:sp>
        <p:nvSpPr>
          <p:cNvPr id="2" name="矩形 1">
            <a:extLst>
              <a:ext uri="{FF2B5EF4-FFF2-40B4-BE49-F238E27FC236}">
                <a16:creationId xmlns:a16="http://schemas.microsoft.com/office/drawing/2014/main" id="{F375C3F5-EF83-B201-5287-9FC8CD73C0D6}"/>
              </a:ext>
            </a:extLst>
          </p:cNvPr>
          <p:cNvSpPr/>
          <p:nvPr/>
        </p:nvSpPr>
        <p:spPr>
          <a:xfrm>
            <a:off x="580292" y="841462"/>
            <a:ext cx="5454860" cy="112386"/>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3FF3BD79-6D89-41ED-80DE-611FB03C617C}"/>
              </a:ext>
            </a:extLst>
          </p:cNvPr>
          <p:cNvSpPr>
            <a:spLocks noGrp="1"/>
          </p:cNvSpPr>
          <p:nvPr>
            <p:ph type="sldNum" sz="quarter" idx="12"/>
          </p:nvPr>
        </p:nvSpPr>
        <p:spPr/>
        <p:txBody>
          <a:bodyPr/>
          <a:lstStyle/>
          <a:p>
            <a:fld id="{BC30E595-8B10-402E-9C27-4E54C5EA928D}" type="slidenum">
              <a:rPr lang="zh-CN" altLang="en-US" smtClean="0"/>
              <a:t>19</a:t>
            </a:fld>
            <a:endParaRPr lang="zh-CN" altLang="en-US"/>
          </a:p>
        </p:txBody>
      </p:sp>
      <p:sp>
        <p:nvSpPr>
          <p:cNvPr id="38" name="Rectangle 72">
            <a:extLst>
              <a:ext uri="{FF2B5EF4-FFF2-40B4-BE49-F238E27FC236}">
                <a16:creationId xmlns:a16="http://schemas.microsoft.com/office/drawing/2014/main" id="{EEC0105E-42E1-43B3-8016-56045E2F257B}"/>
              </a:ext>
            </a:extLst>
          </p:cNvPr>
          <p:cNvSpPr>
            <a:spLocks noChangeArrowheads="1"/>
          </p:cNvSpPr>
          <p:nvPr/>
        </p:nvSpPr>
        <p:spPr bwMode="auto">
          <a:xfrm>
            <a:off x="4564289" y="1106873"/>
            <a:ext cx="2233879" cy="1079499"/>
          </a:xfrm>
          <a:prstGeom prst="rect">
            <a:avLst/>
          </a:prstGeom>
          <a:noFill/>
          <a:ln w="28575">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9" name="Object 71">
            <a:extLst>
              <a:ext uri="{FF2B5EF4-FFF2-40B4-BE49-F238E27FC236}">
                <a16:creationId xmlns:a16="http://schemas.microsoft.com/office/drawing/2014/main" id="{F8318B18-382D-4B25-AEE1-E1DFD70DD7B3}"/>
              </a:ext>
            </a:extLst>
          </p:cNvPr>
          <p:cNvGraphicFramePr>
            <a:graphicFrameLocks noChangeAspect="1"/>
          </p:cNvGraphicFramePr>
          <p:nvPr>
            <p:extLst>
              <p:ext uri="{D42A27DB-BD31-4B8C-83A1-F6EECF244321}">
                <p14:modId xmlns:p14="http://schemas.microsoft.com/office/powerpoint/2010/main" val="1272199950"/>
              </p:ext>
            </p:extLst>
          </p:nvPr>
        </p:nvGraphicFramePr>
        <p:xfrm>
          <a:off x="7053263" y="1294197"/>
          <a:ext cx="431851" cy="576262"/>
        </p:xfrm>
        <a:graphic>
          <a:graphicData uri="http://schemas.openxmlformats.org/presentationml/2006/ole">
            <mc:AlternateContent xmlns:mc="http://schemas.openxmlformats.org/markup-compatibility/2006">
              <mc:Choice xmlns:v="urn:schemas-microsoft-com:vml" Requires="v">
                <p:oleObj spid="_x0000_s24622" name="公式" r:id="rId12" imgW="152268" imgH="203024" progId="Equation.3">
                  <p:embed/>
                </p:oleObj>
              </mc:Choice>
              <mc:Fallback>
                <p:oleObj name="公式" r:id="rId12" imgW="152268" imgH="203024" progId="Equation.3">
                  <p:embed/>
                  <p:pic>
                    <p:nvPicPr>
                      <p:cNvPr id="16417" name="Object 71">
                        <a:extLst>
                          <a:ext uri="{FF2B5EF4-FFF2-40B4-BE49-F238E27FC236}">
                            <a16:creationId xmlns:a16="http://schemas.microsoft.com/office/drawing/2014/main" id="{7CD3890D-E578-866B-DCDB-392DF0A531F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53263" y="1294197"/>
                        <a:ext cx="431851" cy="576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 name="Line 73">
            <a:extLst>
              <a:ext uri="{FF2B5EF4-FFF2-40B4-BE49-F238E27FC236}">
                <a16:creationId xmlns:a16="http://schemas.microsoft.com/office/drawing/2014/main" id="{CEFD53D4-8727-4E69-A7A7-95C46BEFF419}"/>
              </a:ext>
            </a:extLst>
          </p:cNvPr>
          <p:cNvSpPr>
            <a:spLocks noChangeShapeType="1"/>
          </p:cNvSpPr>
          <p:nvPr/>
        </p:nvSpPr>
        <p:spPr bwMode="auto">
          <a:xfrm>
            <a:off x="6811934" y="1637097"/>
            <a:ext cx="335002" cy="0"/>
          </a:xfrm>
          <a:prstGeom prst="line">
            <a:avLst/>
          </a:prstGeom>
          <a:noFill/>
          <a:ln w="19050">
            <a:solidFill>
              <a:srgbClr val="FF0000"/>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50184"/>
                                        </p:tgtEl>
                                        <p:attrNameLst>
                                          <p:attrName>style.visibility</p:attrName>
                                        </p:attrNameLst>
                                      </p:cBhvr>
                                      <p:to>
                                        <p:strVal val="visible"/>
                                      </p:to>
                                    </p:set>
                                    <p:animEffect transition="in" filter="strips(downRight)">
                                      <p:cBhvr>
                                        <p:cTn id="7" dur="500"/>
                                        <p:tgtEl>
                                          <p:spTgt spid="5018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64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42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50195"/>
                                        </p:tgtEl>
                                        <p:attrNameLst>
                                          <p:attrName>style.visibility</p:attrName>
                                        </p:attrNameLst>
                                      </p:cBhvr>
                                      <p:to>
                                        <p:strVal val="visible"/>
                                      </p:to>
                                    </p:set>
                                    <p:animEffect transition="in" filter="wipe(left)">
                                      <p:cBhvr>
                                        <p:cTn id="28" dur="500"/>
                                        <p:tgtEl>
                                          <p:spTgt spid="5019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38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4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3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3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4" grpId="0" autoUpdateAnimBg="0"/>
      <p:bldP spid="16426" grpId="0"/>
      <p:bldP spid="16423" grpId="0"/>
      <p:bldP spid="38"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A49A645C-AD78-C7A3-843C-6E70A1F699D2}"/>
              </a:ext>
            </a:extLst>
          </p:cNvPr>
          <p:cNvSpPr txBox="1"/>
          <p:nvPr/>
        </p:nvSpPr>
        <p:spPr>
          <a:xfrm>
            <a:off x="1958010" y="290817"/>
            <a:ext cx="5519460" cy="584775"/>
          </a:xfrm>
          <a:prstGeom prst="rect">
            <a:avLst/>
          </a:prstGeom>
          <a:noFill/>
        </p:spPr>
        <p:txBody>
          <a:bodyPr wrap="none" rtlCol="0">
            <a:spAutoFit/>
          </a:bodyPr>
          <a:lstStyle/>
          <a:p>
            <a:r>
              <a:rPr lang="zh-CN" altLang="en-US" sz="3200" dirty="0">
                <a:solidFill>
                  <a:srgbClr val="0000CC"/>
                </a:solidFill>
                <a:latin typeface="黑体" panose="02010609060101010101" pitchFamily="49" charset="-122"/>
                <a:ea typeface="黑体" panose="02010609060101010101" pitchFamily="49" charset="-122"/>
              </a:rPr>
              <a:t>稳恒磁场与静电场研究的类比</a:t>
            </a:r>
          </a:p>
        </p:txBody>
      </p:sp>
      <p:grpSp>
        <p:nvGrpSpPr>
          <p:cNvPr id="2" name="组合 1">
            <a:extLst>
              <a:ext uri="{FF2B5EF4-FFF2-40B4-BE49-F238E27FC236}">
                <a16:creationId xmlns:a16="http://schemas.microsoft.com/office/drawing/2014/main" id="{6BB6314F-2842-4B81-B3CF-A10409B5320D}"/>
              </a:ext>
            </a:extLst>
          </p:cNvPr>
          <p:cNvGrpSpPr/>
          <p:nvPr/>
        </p:nvGrpSpPr>
        <p:grpSpPr>
          <a:xfrm>
            <a:off x="191587" y="1226502"/>
            <a:ext cx="4135938" cy="1915161"/>
            <a:chOff x="191587" y="1226502"/>
            <a:chExt cx="4135938" cy="1915161"/>
          </a:xfrm>
        </p:grpSpPr>
        <p:sp>
          <p:nvSpPr>
            <p:cNvPr id="6" name="文本框 5">
              <a:extLst>
                <a:ext uri="{FF2B5EF4-FFF2-40B4-BE49-F238E27FC236}">
                  <a16:creationId xmlns:a16="http://schemas.microsoft.com/office/drawing/2014/main" id="{A3D51CF6-314A-AA98-943F-949119968C74}"/>
                </a:ext>
              </a:extLst>
            </p:cNvPr>
            <p:cNvSpPr txBox="1"/>
            <p:nvPr/>
          </p:nvSpPr>
          <p:spPr>
            <a:xfrm>
              <a:off x="2220684" y="1226502"/>
              <a:ext cx="1372849" cy="523220"/>
            </a:xfrm>
            <a:prstGeom prst="rect">
              <a:avLst/>
            </a:prstGeom>
            <a:noFill/>
          </p:spPr>
          <p:txBody>
            <a:bodyPr wrap="square" rtlCol="0">
              <a:spAutoFit/>
            </a:bodyPr>
            <a:lstStyle/>
            <a:p>
              <a:r>
                <a:rPr lang="zh-CN" altLang="en-US" sz="2800" dirty="0">
                  <a:latin typeface="黑体" panose="02010609060101010101" pitchFamily="49" charset="-122"/>
                  <a:ea typeface="黑体" panose="02010609060101010101" pitchFamily="49" charset="-122"/>
                </a:rPr>
                <a:t>静电场</a:t>
              </a:r>
            </a:p>
          </p:txBody>
        </p:sp>
        <p:graphicFrame>
          <p:nvGraphicFramePr>
            <p:cNvPr id="7" name="Object 8">
              <a:extLst>
                <a:ext uri="{FF2B5EF4-FFF2-40B4-BE49-F238E27FC236}">
                  <a16:creationId xmlns:a16="http://schemas.microsoft.com/office/drawing/2014/main" id="{F67026B4-0D3B-F6EA-6AC2-136701793A84}"/>
                </a:ext>
              </a:extLst>
            </p:cNvPr>
            <p:cNvGraphicFramePr>
              <a:graphicFrameLocks noChangeAspect="1"/>
            </p:cNvGraphicFramePr>
            <p:nvPr>
              <p:extLst>
                <p:ext uri="{D42A27DB-BD31-4B8C-83A1-F6EECF244321}">
                  <p14:modId xmlns:p14="http://schemas.microsoft.com/office/powerpoint/2010/main" val="3354683328"/>
                </p:ext>
              </p:extLst>
            </p:nvPr>
          </p:nvGraphicFramePr>
          <p:xfrm>
            <a:off x="1795463" y="2062163"/>
            <a:ext cx="2532062" cy="1079500"/>
          </p:xfrm>
          <a:graphic>
            <a:graphicData uri="http://schemas.openxmlformats.org/presentationml/2006/ole">
              <mc:AlternateContent xmlns:mc="http://schemas.openxmlformats.org/markup-compatibility/2006">
                <mc:Choice xmlns:v="urn:schemas-microsoft-com:vml" Requires="v">
                  <p:oleObj spid="_x0000_s1086" name="Equation" r:id="rId3" imgW="914400" imgH="393480" progId="Equation.DSMT4">
                    <p:embed/>
                  </p:oleObj>
                </mc:Choice>
                <mc:Fallback>
                  <p:oleObj name="Equation" r:id="rId3" imgW="914400" imgH="393480" progId="Equation.DSMT4">
                    <p:embed/>
                    <p:pic>
                      <p:nvPicPr>
                        <p:cNvPr id="30" name="Object 8">
                          <a:extLst>
                            <a:ext uri="{FF2B5EF4-FFF2-40B4-BE49-F238E27FC236}">
                              <a16:creationId xmlns:a16="http://schemas.microsoft.com/office/drawing/2014/main" id="{73BD7089-5247-74BA-7621-D75E2699BF61}"/>
                            </a:ext>
                          </a:extLst>
                        </p:cNvPr>
                        <p:cNvPicPr>
                          <a:picLocks noChangeAspect="1" noChangeArrowheads="1"/>
                        </p:cNvPicPr>
                        <p:nvPr/>
                      </p:nvPicPr>
                      <p:blipFill>
                        <a:blip r:embed="rId4"/>
                        <a:srcRect/>
                        <a:stretch>
                          <a:fillRect/>
                        </a:stretch>
                      </p:blipFill>
                      <p:spPr bwMode="auto">
                        <a:xfrm>
                          <a:off x="1795463" y="2062163"/>
                          <a:ext cx="2532062" cy="1079500"/>
                        </a:xfrm>
                        <a:prstGeom prst="rect">
                          <a:avLst/>
                        </a:prstGeom>
                        <a:noFill/>
                        <a:ln>
                          <a:noFill/>
                        </a:ln>
                      </p:spPr>
                    </p:pic>
                  </p:oleObj>
                </mc:Fallback>
              </mc:AlternateContent>
            </a:graphicData>
          </a:graphic>
        </p:graphicFrame>
        <p:sp>
          <p:nvSpPr>
            <p:cNvPr id="8" name="文本框 7">
              <a:extLst>
                <a:ext uri="{FF2B5EF4-FFF2-40B4-BE49-F238E27FC236}">
                  <a16:creationId xmlns:a16="http://schemas.microsoft.com/office/drawing/2014/main" id="{3CC36CE0-353C-A16A-B3B9-C737C76F826B}"/>
                </a:ext>
              </a:extLst>
            </p:cNvPr>
            <p:cNvSpPr txBox="1"/>
            <p:nvPr/>
          </p:nvSpPr>
          <p:spPr>
            <a:xfrm>
              <a:off x="191587" y="2339578"/>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库仑定律</a:t>
              </a:r>
            </a:p>
          </p:txBody>
        </p:sp>
      </p:grpSp>
      <p:grpSp>
        <p:nvGrpSpPr>
          <p:cNvPr id="3" name="组合 2">
            <a:extLst>
              <a:ext uri="{FF2B5EF4-FFF2-40B4-BE49-F238E27FC236}">
                <a16:creationId xmlns:a16="http://schemas.microsoft.com/office/drawing/2014/main" id="{A943CC6B-9065-4EAB-812F-CE0FC07B8886}"/>
              </a:ext>
            </a:extLst>
          </p:cNvPr>
          <p:cNvGrpSpPr/>
          <p:nvPr/>
        </p:nvGrpSpPr>
        <p:grpSpPr>
          <a:xfrm>
            <a:off x="4834319" y="1226503"/>
            <a:ext cx="3848100" cy="1899274"/>
            <a:chOff x="4834319" y="1226503"/>
            <a:chExt cx="3848100" cy="1899274"/>
          </a:xfrm>
        </p:grpSpPr>
        <p:graphicFrame>
          <p:nvGraphicFramePr>
            <p:cNvPr id="4" name="Object 5">
              <a:extLst>
                <a:ext uri="{FF2B5EF4-FFF2-40B4-BE49-F238E27FC236}">
                  <a16:creationId xmlns:a16="http://schemas.microsoft.com/office/drawing/2014/main" id="{34E75E8F-174C-10DB-63C2-B0F2B57D3AFA}"/>
                </a:ext>
              </a:extLst>
            </p:cNvPr>
            <p:cNvGraphicFramePr>
              <a:graphicFrameLocks noChangeAspect="1"/>
            </p:cNvGraphicFramePr>
            <p:nvPr>
              <p:extLst>
                <p:ext uri="{D42A27DB-BD31-4B8C-83A1-F6EECF244321}">
                  <p14:modId xmlns:p14="http://schemas.microsoft.com/office/powerpoint/2010/main" val="2011936333"/>
                </p:ext>
              </p:extLst>
            </p:nvPr>
          </p:nvGraphicFramePr>
          <p:xfrm>
            <a:off x="4834319" y="2117715"/>
            <a:ext cx="3848100" cy="1008062"/>
          </p:xfrm>
          <a:graphic>
            <a:graphicData uri="http://schemas.openxmlformats.org/presentationml/2006/ole">
              <mc:AlternateContent xmlns:mc="http://schemas.openxmlformats.org/markup-compatibility/2006">
                <mc:Choice xmlns:v="urn:schemas-microsoft-com:vml" Requires="v">
                  <p:oleObj spid="_x0000_s1087" name="Equation" r:id="rId5" imgW="1790640" imgH="469800" progId="Equation.DSMT4">
                    <p:embed/>
                  </p:oleObj>
                </mc:Choice>
                <mc:Fallback>
                  <p:oleObj name="Equation" r:id="rId5" imgW="1790640" imgH="469800" progId="Equation.DSMT4">
                    <p:embed/>
                    <p:pic>
                      <p:nvPicPr>
                        <p:cNvPr id="46085" name="Object 5">
                          <a:extLst>
                            <a:ext uri="{FF2B5EF4-FFF2-40B4-BE49-F238E27FC236}">
                              <a16:creationId xmlns:a16="http://schemas.microsoft.com/office/drawing/2014/main" id="{8C7392FC-D25D-344C-51AB-22306F6A198A}"/>
                            </a:ext>
                          </a:extLst>
                        </p:cNvPr>
                        <p:cNvPicPr>
                          <a:picLocks noChangeAspect="1" noChangeArrowheads="1"/>
                        </p:cNvPicPr>
                        <p:nvPr/>
                      </p:nvPicPr>
                      <p:blipFill>
                        <a:blip r:embed="rId6"/>
                        <a:srcRect/>
                        <a:stretch>
                          <a:fillRect/>
                        </a:stretch>
                      </p:blipFill>
                      <p:spPr bwMode="auto">
                        <a:xfrm>
                          <a:off x="4834319" y="2117715"/>
                          <a:ext cx="3848100" cy="1008062"/>
                        </a:xfrm>
                        <a:prstGeom prst="rect">
                          <a:avLst/>
                        </a:prstGeom>
                        <a:noFill/>
                        <a:ln>
                          <a:noFill/>
                        </a:ln>
                      </p:spPr>
                    </p:pic>
                  </p:oleObj>
                </mc:Fallback>
              </mc:AlternateContent>
            </a:graphicData>
          </a:graphic>
        </p:graphicFrame>
        <p:sp>
          <p:nvSpPr>
            <p:cNvPr id="9" name="文本框 8">
              <a:extLst>
                <a:ext uri="{FF2B5EF4-FFF2-40B4-BE49-F238E27FC236}">
                  <a16:creationId xmlns:a16="http://schemas.microsoft.com/office/drawing/2014/main" id="{85AB2FA0-4205-5D02-F034-A93DD4B3CEF0}"/>
                </a:ext>
              </a:extLst>
            </p:cNvPr>
            <p:cNvSpPr txBox="1"/>
            <p:nvPr/>
          </p:nvSpPr>
          <p:spPr>
            <a:xfrm>
              <a:off x="6161313" y="1226503"/>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稳恒磁场</a:t>
              </a:r>
            </a:p>
          </p:txBody>
        </p:sp>
      </p:grpSp>
      <p:sp>
        <p:nvSpPr>
          <p:cNvPr id="10" name="文本框 9">
            <a:extLst>
              <a:ext uri="{FF2B5EF4-FFF2-40B4-BE49-F238E27FC236}">
                <a16:creationId xmlns:a16="http://schemas.microsoft.com/office/drawing/2014/main" id="{8FD9D24E-659E-F433-CA78-82D36225C84A}"/>
              </a:ext>
            </a:extLst>
          </p:cNvPr>
          <p:cNvSpPr txBox="1"/>
          <p:nvPr/>
        </p:nvSpPr>
        <p:spPr>
          <a:xfrm>
            <a:off x="191587" y="4161349"/>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电场强度</a:t>
            </a:r>
          </a:p>
        </p:txBody>
      </p:sp>
      <p:sp>
        <p:nvSpPr>
          <p:cNvPr id="11" name="文本框 10">
            <a:extLst>
              <a:ext uri="{FF2B5EF4-FFF2-40B4-BE49-F238E27FC236}">
                <a16:creationId xmlns:a16="http://schemas.microsoft.com/office/drawing/2014/main" id="{2317A111-FD82-4F28-74ED-F25DE1503C49}"/>
              </a:ext>
            </a:extLst>
          </p:cNvPr>
          <p:cNvSpPr txBox="1"/>
          <p:nvPr/>
        </p:nvSpPr>
        <p:spPr>
          <a:xfrm>
            <a:off x="7282555" y="3237420"/>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安培定律</a:t>
            </a:r>
          </a:p>
        </p:txBody>
      </p:sp>
      <p:graphicFrame>
        <p:nvGraphicFramePr>
          <p:cNvPr id="12" name="Object 9">
            <a:extLst>
              <a:ext uri="{FF2B5EF4-FFF2-40B4-BE49-F238E27FC236}">
                <a16:creationId xmlns:a16="http://schemas.microsoft.com/office/drawing/2014/main" id="{299A63F4-30F3-0E83-9308-26554F6FE1B9}"/>
              </a:ext>
            </a:extLst>
          </p:cNvPr>
          <p:cNvGraphicFramePr>
            <a:graphicFrameLocks noChangeAspect="1"/>
          </p:cNvGraphicFramePr>
          <p:nvPr>
            <p:extLst>
              <p:ext uri="{D42A27DB-BD31-4B8C-83A1-F6EECF244321}">
                <p14:modId xmlns:p14="http://schemas.microsoft.com/office/powerpoint/2010/main" val="253485627"/>
              </p:ext>
            </p:extLst>
          </p:nvPr>
        </p:nvGraphicFramePr>
        <p:xfrm>
          <a:off x="2857213" y="4003505"/>
          <a:ext cx="1787525" cy="1068388"/>
        </p:xfrm>
        <a:graphic>
          <a:graphicData uri="http://schemas.openxmlformats.org/presentationml/2006/ole">
            <mc:AlternateContent xmlns:mc="http://schemas.openxmlformats.org/markup-compatibility/2006">
              <mc:Choice xmlns:v="urn:schemas-microsoft-com:vml" Requires="v">
                <p:oleObj spid="_x0000_s1088" name="Equation" r:id="rId7" imgW="787320" imgH="431640" progId="Equation.DSMT4">
                  <p:embed/>
                </p:oleObj>
              </mc:Choice>
              <mc:Fallback>
                <p:oleObj name="Equation" r:id="rId7" imgW="787320" imgH="431640" progId="Equation.DSMT4">
                  <p:embed/>
                  <p:pic>
                    <p:nvPicPr>
                      <p:cNvPr id="4" name="Object 9">
                        <a:extLst>
                          <a:ext uri="{FF2B5EF4-FFF2-40B4-BE49-F238E27FC236}">
                            <a16:creationId xmlns:a16="http://schemas.microsoft.com/office/drawing/2014/main" id="{B09E9D30-D703-3E21-F51C-BDCD0A02F8B6}"/>
                          </a:ext>
                        </a:extLst>
                      </p:cNvPr>
                      <p:cNvPicPr>
                        <a:picLocks noChangeAspect="1" noChangeArrowheads="1"/>
                      </p:cNvPicPr>
                      <p:nvPr/>
                    </p:nvPicPr>
                    <p:blipFill>
                      <a:blip r:embed="rId8"/>
                      <a:srcRect/>
                      <a:stretch>
                        <a:fillRect/>
                      </a:stretch>
                    </p:blipFill>
                    <p:spPr bwMode="auto">
                      <a:xfrm>
                        <a:off x="2857213" y="4003505"/>
                        <a:ext cx="1787525" cy="1068388"/>
                      </a:xfrm>
                      <a:prstGeom prst="rect">
                        <a:avLst/>
                      </a:prstGeom>
                      <a:noFill/>
                      <a:ln>
                        <a:noFill/>
                      </a:ln>
                      <a:effectLst/>
                    </p:spPr>
                  </p:pic>
                </p:oleObj>
              </mc:Fallback>
            </mc:AlternateContent>
          </a:graphicData>
        </a:graphic>
      </p:graphicFrame>
      <p:graphicFrame>
        <p:nvGraphicFramePr>
          <p:cNvPr id="13" name="对象 12">
            <a:extLst>
              <a:ext uri="{FF2B5EF4-FFF2-40B4-BE49-F238E27FC236}">
                <a16:creationId xmlns:a16="http://schemas.microsoft.com/office/drawing/2014/main" id="{D55EE682-B357-45D0-3A61-15710FD38732}"/>
              </a:ext>
            </a:extLst>
          </p:cNvPr>
          <p:cNvGraphicFramePr>
            <a:graphicFrameLocks noChangeAspect="1"/>
          </p:cNvGraphicFramePr>
          <p:nvPr>
            <p:extLst>
              <p:ext uri="{D42A27DB-BD31-4B8C-83A1-F6EECF244321}">
                <p14:modId xmlns:p14="http://schemas.microsoft.com/office/powerpoint/2010/main" val="561795913"/>
              </p:ext>
            </p:extLst>
          </p:nvPr>
        </p:nvGraphicFramePr>
        <p:xfrm>
          <a:off x="1812544" y="3958527"/>
          <a:ext cx="1131888" cy="1100137"/>
        </p:xfrm>
        <a:graphic>
          <a:graphicData uri="http://schemas.openxmlformats.org/presentationml/2006/ole">
            <mc:AlternateContent xmlns:mc="http://schemas.openxmlformats.org/markup-compatibility/2006">
              <mc:Choice xmlns:v="urn:schemas-microsoft-com:vml" Requires="v">
                <p:oleObj spid="_x0000_s1089" name="Equation" r:id="rId9" imgW="469800" imgH="457200" progId="Equation.DSMT4">
                  <p:embed/>
                </p:oleObj>
              </mc:Choice>
              <mc:Fallback>
                <p:oleObj name="Equation" r:id="rId9" imgW="469800" imgH="457200" progId="Equation.DSMT4">
                  <p:embed/>
                  <p:pic>
                    <p:nvPicPr>
                      <p:cNvPr id="5" name="对象 4">
                        <a:extLst>
                          <a:ext uri="{FF2B5EF4-FFF2-40B4-BE49-F238E27FC236}">
                            <a16:creationId xmlns:a16="http://schemas.microsoft.com/office/drawing/2014/main" id="{7892AC3C-5196-A03D-CE78-FCF16ABEBCAE}"/>
                          </a:ext>
                        </a:extLst>
                      </p:cNvPr>
                      <p:cNvPicPr/>
                      <p:nvPr/>
                    </p:nvPicPr>
                    <p:blipFill>
                      <a:blip r:embed="rId10"/>
                      <a:stretch>
                        <a:fillRect/>
                      </a:stretch>
                    </p:blipFill>
                    <p:spPr>
                      <a:xfrm>
                        <a:off x="1812544" y="3958527"/>
                        <a:ext cx="1131888" cy="1100137"/>
                      </a:xfrm>
                      <a:prstGeom prst="rect">
                        <a:avLst/>
                      </a:prstGeom>
                    </p:spPr>
                  </p:pic>
                </p:oleObj>
              </mc:Fallback>
            </mc:AlternateContent>
          </a:graphicData>
        </a:graphic>
      </p:graphicFrame>
      <p:sp>
        <p:nvSpPr>
          <p:cNvPr id="15" name="任意多边形: 形状 14">
            <a:extLst>
              <a:ext uri="{FF2B5EF4-FFF2-40B4-BE49-F238E27FC236}">
                <a16:creationId xmlns:a16="http://schemas.microsoft.com/office/drawing/2014/main" id="{7F1986A6-8177-417D-5DBA-10665E20E83D}"/>
              </a:ext>
            </a:extLst>
          </p:cNvPr>
          <p:cNvSpPr/>
          <p:nvPr/>
        </p:nvSpPr>
        <p:spPr>
          <a:xfrm>
            <a:off x="5824025" y="2049182"/>
            <a:ext cx="3226862" cy="1040088"/>
          </a:xfrm>
          <a:custGeom>
            <a:avLst/>
            <a:gdLst>
              <a:gd name="connsiteX0" fmla="*/ 1430647 w 3463407"/>
              <a:gd name="connsiteY0" fmla="*/ 99228 h 1040088"/>
              <a:gd name="connsiteX1" fmla="*/ 1430647 w 3463407"/>
              <a:gd name="connsiteY1" fmla="*/ 499822 h 1040088"/>
              <a:gd name="connsiteX2" fmla="*/ 1421938 w 3463407"/>
              <a:gd name="connsiteY2" fmla="*/ 508531 h 1040088"/>
              <a:gd name="connsiteX3" fmla="*/ 533664 w 3463407"/>
              <a:gd name="connsiteY3" fmla="*/ 525948 h 1040088"/>
              <a:gd name="connsiteX4" fmla="*/ 376910 w 3463407"/>
              <a:gd name="connsiteY4" fmla="*/ 160188 h 1040088"/>
              <a:gd name="connsiteX5" fmla="*/ 63401 w 3463407"/>
              <a:gd name="connsiteY5" fmla="*/ 151479 h 1040088"/>
              <a:gd name="connsiteX6" fmla="*/ 2441 w 3463407"/>
              <a:gd name="connsiteY6" fmla="*/ 752371 h 1040088"/>
              <a:gd name="connsiteX7" fmla="*/ 106944 w 3463407"/>
              <a:gd name="connsiteY7" fmla="*/ 996211 h 1040088"/>
              <a:gd name="connsiteX8" fmla="*/ 359493 w 3463407"/>
              <a:gd name="connsiteY8" fmla="*/ 1013628 h 1040088"/>
              <a:gd name="connsiteX9" fmla="*/ 2876270 w 3463407"/>
              <a:gd name="connsiteY9" fmla="*/ 1013628 h 1040088"/>
              <a:gd name="connsiteX10" fmla="*/ 3372658 w 3463407"/>
              <a:gd name="connsiteY10" fmla="*/ 665285 h 1040088"/>
              <a:gd name="connsiteX11" fmla="*/ 3268156 w 3463407"/>
              <a:gd name="connsiteY11" fmla="*/ 64393 h 1040088"/>
              <a:gd name="connsiteX12" fmla="*/ 1482898 w 3463407"/>
              <a:gd name="connsiteY12" fmla="*/ 20851 h 1040088"/>
              <a:gd name="connsiteX13" fmla="*/ 1430647 w 3463407"/>
              <a:gd name="connsiteY13" fmla="*/ 99228 h 1040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3407" h="1040088">
                <a:moveTo>
                  <a:pt x="1430647" y="99228"/>
                </a:moveTo>
                <a:cubicBezTo>
                  <a:pt x="1421939" y="179056"/>
                  <a:pt x="1432098" y="431605"/>
                  <a:pt x="1430647" y="499822"/>
                </a:cubicBezTo>
                <a:cubicBezTo>
                  <a:pt x="1429196" y="568039"/>
                  <a:pt x="1421938" y="508531"/>
                  <a:pt x="1421938" y="508531"/>
                </a:cubicBezTo>
                <a:cubicBezTo>
                  <a:pt x="1272441" y="512885"/>
                  <a:pt x="707835" y="584005"/>
                  <a:pt x="533664" y="525948"/>
                </a:cubicBezTo>
                <a:cubicBezTo>
                  <a:pt x="359493" y="467891"/>
                  <a:pt x="455287" y="222600"/>
                  <a:pt x="376910" y="160188"/>
                </a:cubicBezTo>
                <a:cubicBezTo>
                  <a:pt x="298533" y="97776"/>
                  <a:pt x="125812" y="52782"/>
                  <a:pt x="63401" y="151479"/>
                </a:cubicBezTo>
                <a:cubicBezTo>
                  <a:pt x="989" y="250176"/>
                  <a:pt x="-4816" y="611582"/>
                  <a:pt x="2441" y="752371"/>
                </a:cubicBezTo>
                <a:cubicBezTo>
                  <a:pt x="9698" y="893160"/>
                  <a:pt x="47435" y="952668"/>
                  <a:pt x="106944" y="996211"/>
                </a:cubicBezTo>
                <a:cubicBezTo>
                  <a:pt x="166453" y="1039754"/>
                  <a:pt x="359493" y="1013628"/>
                  <a:pt x="359493" y="1013628"/>
                </a:cubicBezTo>
                <a:cubicBezTo>
                  <a:pt x="821047" y="1016531"/>
                  <a:pt x="2374076" y="1071685"/>
                  <a:pt x="2876270" y="1013628"/>
                </a:cubicBezTo>
                <a:cubicBezTo>
                  <a:pt x="3378464" y="955571"/>
                  <a:pt x="3307344" y="823491"/>
                  <a:pt x="3372658" y="665285"/>
                </a:cubicBezTo>
                <a:cubicBezTo>
                  <a:pt x="3437972" y="507079"/>
                  <a:pt x="3583116" y="171799"/>
                  <a:pt x="3268156" y="64393"/>
                </a:cubicBezTo>
                <a:cubicBezTo>
                  <a:pt x="2953196" y="-43013"/>
                  <a:pt x="1784795" y="15045"/>
                  <a:pt x="1482898" y="20851"/>
                </a:cubicBezTo>
                <a:cubicBezTo>
                  <a:pt x="1181001" y="26657"/>
                  <a:pt x="1439355" y="19400"/>
                  <a:pt x="1430647" y="99228"/>
                </a:cubicBezTo>
                <a:close/>
              </a:path>
            </a:pathLst>
          </a:custGeom>
          <a:noFill/>
          <a:ln w="3492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8" name="组合 17">
            <a:extLst>
              <a:ext uri="{FF2B5EF4-FFF2-40B4-BE49-F238E27FC236}">
                <a16:creationId xmlns:a16="http://schemas.microsoft.com/office/drawing/2014/main" id="{5D3C5730-B2B3-4F80-93D9-41EC50573A7F}"/>
              </a:ext>
            </a:extLst>
          </p:cNvPr>
          <p:cNvGrpSpPr/>
          <p:nvPr/>
        </p:nvGrpSpPr>
        <p:grpSpPr>
          <a:xfrm>
            <a:off x="5359507" y="3945297"/>
            <a:ext cx="3528001" cy="1649816"/>
            <a:chOff x="5359507" y="3945297"/>
            <a:chExt cx="3528001" cy="1649816"/>
          </a:xfrm>
        </p:grpSpPr>
        <p:graphicFrame>
          <p:nvGraphicFramePr>
            <p:cNvPr id="14" name="Object 5">
              <a:extLst>
                <a:ext uri="{FF2B5EF4-FFF2-40B4-BE49-F238E27FC236}">
                  <a16:creationId xmlns:a16="http://schemas.microsoft.com/office/drawing/2014/main" id="{8F6A087F-4381-25FD-1956-6E063618CDDA}"/>
                </a:ext>
              </a:extLst>
            </p:cNvPr>
            <p:cNvGraphicFramePr>
              <a:graphicFrameLocks noChangeAspect="1"/>
            </p:cNvGraphicFramePr>
            <p:nvPr>
              <p:extLst>
                <p:ext uri="{D42A27DB-BD31-4B8C-83A1-F6EECF244321}">
                  <p14:modId xmlns:p14="http://schemas.microsoft.com/office/powerpoint/2010/main" val="1500482611"/>
                </p:ext>
              </p:extLst>
            </p:nvPr>
          </p:nvGraphicFramePr>
          <p:xfrm>
            <a:off x="5359507" y="3945297"/>
            <a:ext cx="2992437" cy="1093788"/>
          </p:xfrm>
          <a:graphic>
            <a:graphicData uri="http://schemas.openxmlformats.org/presentationml/2006/ole">
              <mc:AlternateContent xmlns:mc="http://schemas.openxmlformats.org/markup-compatibility/2006">
                <mc:Choice xmlns:v="urn:schemas-microsoft-com:vml" Requires="v">
                  <p:oleObj spid="_x0000_s1090" name="Equation" r:id="rId11" imgW="1282680" imgH="469800" progId="Equation.DSMT4">
                    <p:embed/>
                  </p:oleObj>
                </mc:Choice>
                <mc:Fallback>
                  <p:oleObj name="Equation" r:id="rId11" imgW="1282680" imgH="469800" progId="Equation.DSMT4">
                    <p:embed/>
                    <p:pic>
                      <p:nvPicPr>
                        <p:cNvPr id="11" name="Object 5">
                          <a:extLst>
                            <a:ext uri="{FF2B5EF4-FFF2-40B4-BE49-F238E27FC236}">
                              <a16:creationId xmlns:a16="http://schemas.microsoft.com/office/drawing/2014/main" id="{64F3F616-29AB-8B4B-104D-CE88BBF90CE9}"/>
                            </a:ext>
                          </a:extLst>
                        </p:cNvPr>
                        <p:cNvPicPr>
                          <a:picLocks noChangeAspect="1" noChangeArrowheads="1"/>
                        </p:cNvPicPr>
                        <p:nvPr/>
                      </p:nvPicPr>
                      <p:blipFill>
                        <a:blip r:embed="rId12"/>
                        <a:srcRect/>
                        <a:stretch>
                          <a:fillRect/>
                        </a:stretch>
                      </p:blipFill>
                      <p:spPr bwMode="auto">
                        <a:xfrm>
                          <a:off x="5359507" y="3945297"/>
                          <a:ext cx="2992437" cy="1093788"/>
                        </a:xfrm>
                        <a:prstGeom prst="rect">
                          <a:avLst/>
                        </a:prstGeom>
                        <a:noFill/>
                        <a:ln>
                          <a:noFill/>
                        </a:ln>
                      </p:spPr>
                    </p:pic>
                  </p:oleObj>
                </mc:Fallback>
              </mc:AlternateContent>
            </a:graphicData>
          </a:graphic>
        </p:graphicFrame>
        <p:sp>
          <p:nvSpPr>
            <p:cNvPr id="16" name="文本框 15">
              <a:extLst>
                <a:ext uri="{FF2B5EF4-FFF2-40B4-BE49-F238E27FC236}">
                  <a16:creationId xmlns:a16="http://schemas.microsoft.com/office/drawing/2014/main" id="{06BDD607-ACF2-0514-488A-97C3BCB289EE}"/>
                </a:ext>
              </a:extLst>
            </p:cNvPr>
            <p:cNvSpPr txBox="1"/>
            <p:nvPr/>
          </p:nvSpPr>
          <p:spPr>
            <a:xfrm>
              <a:off x="6189333" y="5071893"/>
              <a:ext cx="2698175"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毕奥萨伐尔定律</a:t>
              </a:r>
            </a:p>
          </p:txBody>
        </p:sp>
      </p:grpSp>
      <p:sp>
        <p:nvSpPr>
          <p:cNvPr id="17" name="文本框 16">
            <a:extLst>
              <a:ext uri="{FF2B5EF4-FFF2-40B4-BE49-F238E27FC236}">
                <a16:creationId xmlns:a16="http://schemas.microsoft.com/office/drawing/2014/main" id="{E23A8D93-E207-1C99-F4E9-2F06EE3233B3}"/>
              </a:ext>
            </a:extLst>
          </p:cNvPr>
          <p:cNvSpPr txBox="1"/>
          <p:nvPr/>
        </p:nvSpPr>
        <p:spPr>
          <a:xfrm>
            <a:off x="923689" y="5891413"/>
            <a:ext cx="7366119"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稳恒磁场和静电场一样都满足</a:t>
            </a:r>
            <a:r>
              <a:rPr lang="zh-CN" altLang="en-US" sz="2800" dirty="0">
                <a:solidFill>
                  <a:srgbClr val="FF0000"/>
                </a:solidFill>
                <a:latin typeface="黑体" panose="02010609060101010101" pitchFamily="49" charset="-122"/>
                <a:ea typeface="黑体" panose="02010609060101010101" pitchFamily="49" charset="-122"/>
              </a:rPr>
              <a:t>矢量叠加原理</a:t>
            </a:r>
            <a:r>
              <a:rPr lang="zh-CN" altLang="en-US" sz="2800" dirty="0">
                <a:latin typeface="黑体" panose="02010609060101010101" pitchFamily="49" charset="-122"/>
                <a:ea typeface="黑体" panose="02010609060101010101" pitchFamily="49" charset="-122"/>
              </a:rPr>
              <a:t>。</a:t>
            </a:r>
          </a:p>
        </p:txBody>
      </p:sp>
      <p:sp>
        <p:nvSpPr>
          <p:cNvPr id="19" name="灯片编号占位符 18">
            <a:extLst>
              <a:ext uri="{FF2B5EF4-FFF2-40B4-BE49-F238E27FC236}">
                <a16:creationId xmlns:a16="http://schemas.microsoft.com/office/drawing/2014/main" id="{40E301F4-88F8-4F4E-B4DF-7EF3DB75DD33}"/>
              </a:ext>
            </a:extLst>
          </p:cNvPr>
          <p:cNvSpPr>
            <a:spLocks noGrp="1"/>
          </p:cNvSpPr>
          <p:nvPr>
            <p:ph type="sldNum" sz="quarter" idx="12"/>
          </p:nvPr>
        </p:nvSpPr>
        <p:spPr/>
        <p:txBody>
          <a:bodyPr/>
          <a:lstStyle/>
          <a:p>
            <a:fld id="{BC30E595-8B10-402E-9C27-4E54C5EA928D}" type="slidenum">
              <a:rPr lang="zh-CN" altLang="en-US" smtClean="0"/>
              <a:t>2</a:t>
            </a:fld>
            <a:endParaRPr lang="zh-CN" altLang="en-US"/>
          </a:p>
        </p:txBody>
      </p:sp>
    </p:spTree>
    <p:extLst>
      <p:ext uri="{BB962C8B-B14F-4D97-AF65-F5344CB8AC3E}">
        <p14:creationId xmlns:p14="http://schemas.microsoft.com/office/powerpoint/2010/main" val="311668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5" grpId="0" animBg="1"/>
      <p:bldP spid="1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a:extLst>
              <a:ext uri="{FF2B5EF4-FFF2-40B4-BE49-F238E27FC236}">
                <a16:creationId xmlns:a16="http://schemas.microsoft.com/office/drawing/2014/main" id="{1C124E06-6A7A-1BC7-CD56-6DF2E23FAFDD}"/>
              </a:ext>
            </a:extLst>
          </p:cNvPr>
          <p:cNvSpPr>
            <a:spLocks noChangeArrowheads="1"/>
          </p:cNvSpPr>
          <p:nvPr/>
        </p:nvSpPr>
        <p:spPr bwMode="auto">
          <a:xfrm>
            <a:off x="73372" y="173992"/>
            <a:ext cx="5638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平行无限长直导线间的相互作用 </a:t>
            </a:r>
          </a:p>
        </p:txBody>
      </p:sp>
      <p:graphicFrame>
        <p:nvGraphicFramePr>
          <p:cNvPr id="49160" name="Object 8">
            <a:extLst>
              <a:ext uri="{FF2B5EF4-FFF2-40B4-BE49-F238E27FC236}">
                <a16:creationId xmlns:a16="http://schemas.microsoft.com/office/drawing/2014/main" id="{63525E1F-3D29-9D85-41E6-71BF9251E798}"/>
              </a:ext>
            </a:extLst>
          </p:cNvPr>
          <p:cNvGraphicFramePr>
            <a:graphicFrameLocks noChangeAspect="1"/>
          </p:cNvGraphicFramePr>
          <p:nvPr>
            <p:extLst/>
          </p:nvPr>
        </p:nvGraphicFramePr>
        <p:xfrm>
          <a:off x="1356336" y="863131"/>
          <a:ext cx="2518874" cy="868985"/>
        </p:xfrm>
        <a:graphic>
          <a:graphicData uri="http://schemas.openxmlformats.org/presentationml/2006/ole">
            <mc:AlternateContent xmlns:mc="http://schemas.openxmlformats.org/markup-compatibility/2006">
              <mc:Choice xmlns:v="urn:schemas-microsoft-com:vml" Requires="v">
                <p:oleObj spid="_x0000_s25642" name="Equation" r:id="rId4" imgW="1244520" imgH="393480" progId="Equation.DSMT4">
                  <p:embed/>
                </p:oleObj>
              </mc:Choice>
              <mc:Fallback>
                <p:oleObj name="Equation" r:id="rId4" imgW="1244520" imgH="393480" progId="Equation.DSMT4">
                  <p:embed/>
                  <p:pic>
                    <p:nvPicPr>
                      <p:cNvPr id="49160" name="Object 8">
                        <a:extLst>
                          <a:ext uri="{FF2B5EF4-FFF2-40B4-BE49-F238E27FC236}">
                            <a16:creationId xmlns:a16="http://schemas.microsoft.com/office/drawing/2014/main" id="{63525E1F-3D29-9D85-41E6-71BF9251E798}"/>
                          </a:ext>
                        </a:extLst>
                      </p:cNvPr>
                      <p:cNvPicPr>
                        <a:picLocks noChangeAspect="1" noChangeArrowheads="1"/>
                      </p:cNvPicPr>
                      <p:nvPr/>
                    </p:nvPicPr>
                    <p:blipFill>
                      <a:blip r:embed="rId5"/>
                      <a:srcRect/>
                      <a:stretch>
                        <a:fillRect/>
                      </a:stretch>
                    </p:blipFill>
                    <p:spPr bwMode="auto">
                      <a:xfrm>
                        <a:off x="1356336" y="863131"/>
                        <a:ext cx="2518874" cy="868985"/>
                      </a:xfrm>
                      <a:prstGeom prst="rect">
                        <a:avLst/>
                      </a:prstGeom>
                      <a:solidFill>
                        <a:schemeClr val="bg1"/>
                      </a:solidFill>
                      <a:ln>
                        <a:noFill/>
                      </a:ln>
                    </p:spPr>
                  </p:pic>
                </p:oleObj>
              </mc:Fallback>
            </mc:AlternateContent>
          </a:graphicData>
        </a:graphic>
      </p:graphicFrame>
      <p:sp>
        <p:nvSpPr>
          <p:cNvPr id="49164" name="Text Box 12">
            <a:extLst>
              <a:ext uri="{FF2B5EF4-FFF2-40B4-BE49-F238E27FC236}">
                <a16:creationId xmlns:a16="http://schemas.microsoft.com/office/drawing/2014/main" id="{7FDE0B4C-17BA-56D0-1536-DE1C524D17AB}"/>
              </a:ext>
            </a:extLst>
          </p:cNvPr>
          <p:cNvSpPr txBox="1">
            <a:spLocks noChangeArrowheads="1"/>
          </p:cNvSpPr>
          <p:nvPr/>
        </p:nvSpPr>
        <p:spPr bwMode="auto">
          <a:xfrm>
            <a:off x="409625" y="3325118"/>
            <a:ext cx="5257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单位长度导线上的作用力</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a:t>
            </a:r>
          </a:p>
        </p:txBody>
      </p:sp>
      <p:graphicFrame>
        <p:nvGraphicFramePr>
          <p:cNvPr id="49165" name="Object 13">
            <a:extLst>
              <a:ext uri="{FF2B5EF4-FFF2-40B4-BE49-F238E27FC236}">
                <a16:creationId xmlns:a16="http://schemas.microsoft.com/office/drawing/2014/main" id="{ED66A875-87E2-CFC6-1778-CE9062ED49CA}"/>
              </a:ext>
            </a:extLst>
          </p:cNvPr>
          <p:cNvGraphicFramePr>
            <a:graphicFrameLocks noChangeAspect="1"/>
          </p:cNvGraphicFramePr>
          <p:nvPr>
            <p:extLst>
              <p:ext uri="{D42A27DB-BD31-4B8C-83A1-F6EECF244321}">
                <p14:modId xmlns:p14="http://schemas.microsoft.com/office/powerpoint/2010/main" val="2910324163"/>
              </p:ext>
            </p:extLst>
          </p:nvPr>
        </p:nvGraphicFramePr>
        <p:xfrm>
          <a:off x="4315564" y="3183711"/>
          <a:ext cx="2687637" cy="1027112"/>
        </p:xfrm>
        <a:graphic>
          <a:graphicData uri="http://schemas.openxmlformats.org/presentationml/2006/ole">
            <mc:AlternateContent xmlns:mc="http://schemas.openxmlformats.org/markup-compatibility/2006">
              <mc:Choice xmlns:v="urn:schemas-microsoft-com:vml" Requires="v">
                <p:oleObj spid="_x0000_s25643" name="Equation" r:id="rId6" imgW="1130040" imgH="431640" progId="Equation.DSMT4">
                  <p:embed/>
                </p:oleObj>
              </mc:Choice>
              <mc:Fallback>
                <p:oleObj name="Equation" r:id="rId6" imgW="1130040" imgH="431640" progId="Equation.DSMT4">
                  <p:embed/>
                  <p:pic>
                    <p:nvPicPr>
                      <p:cNvPr id="49165" name="Object 13">
                        <a:extLst>
                          <a:ext uri="{FF2B5EF4-FFF2-40B4-BE49-F238E27FC236}">
                            <a16:creationId xmlns:a16="http://schemas.microsoft.com/office/drawing/2014/main" id="{ED66A875-87E2-CFC6-1778-CE9062ED49CA}"/>
                          </a:ext>
                        </a:extLst>
                      </p:cNvPr>
                      <p:cNvPicPr>
                        <a:picLocks noChangeAspect="1" noChangeArrowheads="1"/>
                      </p:cNvPicPr>
                      <p:nvPr/>
                    </p:nvPicPr>
                    <p:blipFill>
                      <a:blip r:embed="rId7"/>
                      <a:srcRect/>
                      <a:stretch>
                        <a:fillRect/>
                      </a:stretch>
                    </p:blipFill>
                    <p:spPr bwMode="auto">
                      <a:xfrm>
                        <a:off x="4315564" y="3183711"/>
                        <a:ext cx="2687637" cy="1027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2" name="Picture 1">
            <a:extLst>
              <a:ext uri="{FF2B5EF4-FFF2-40B4-BE49-F238E27FC236}">
                <a16:creationId xmlns:a16="http://schemas.microsoft.com/office/drawing/2014/main" id="{0C8D78B5-FE95-46F0-9E21-DB9D83E3E5BA}"/>
              </a:ext>
            </a:extLst>
          </p:cNvPr>
          <p:cNvPicPr>
            <a:picLocks noChangeAspect="1"/>
          </p:cNvPicPr>
          <p:nvPr/>
        </p:nvPicPr>
        <p:blipFill>
          <a:blip r:embed="rId8"/>
          <a:stretch>
            <a:fillRect/>
          </a:stretch>
        </p:blipFill>
        <p:spPr>
          <a:xfrm>
            <a:off x="6123558" y="372650"/>
            <a:ext cx="2522149" cy="2507180"/>
          </a:xfrm>
          <a:prstGeom prst="rect">
            <a:avLst/>
          </a:prstGeom>
          <a:noFill/>
          <a:ln>
            <a:noFill/>
          </a:ln>
          <a:effectLst/>
        </p:spPr>
      </p:pic>
      <p:graphicFrame>
        <p:nvGraphicFramePr>
          <p:cNvPr id="3" name="Object 8">
            <a:extLst>
              <a:ext uri="{FF2B5EF4-FFF2-40B4-BE49-F238E27FC236}">
                <a16:creationId xmlns:a16="http://schemas.microsoft.com/office/drawing/2014/main" id="{6AA6C479-5868-222D-62F4-6B478AB9AF7B}"/>
              </a:ext>
            </a:extLst>
          </p:cNvPr>
          <p:cNvGraphicFramePr>
            <a:graphicFrameLocks noChangeAspect="1"/>
          </p:cNvGraphicFramePr>
          <p:nvPr>
            <p:extLst/>
          </p:nvPr>
        </p:nvGraphicFramePr>
        <p:xfrm>
          <a:off x="1565599" y="2466335"/>
          <a:ext cx="1716087" cy="495300"/>
        </p:xfrm>
        <a:graphic>
          <a:graphicData uri="http://schemas.openxmlformats.org/presentationml/2006/ole">
            <mc:AlternateContent xmlns:mc="http://schemas.openxmlformats.org/markup-compatibility/2006">
              <mc:Choice xmlns:v="urn:schemas-microsoft-com:vml" Requires="v">
                <p:oleObj spid="_x0000_s25644" name="Equation" r:id="rId9" imgW="863280" imgH="228600" progId="Equation.DSMT4">
                  <p:embed/>
                </p:oleObj>
              </mc:Choice>
              <mc:Fallback>
                <p:oleObj name="Equation" r:id="rId9" imgW="863280" imgH="228600" progId="Equation.DSMT4">
                  <p:embed/>
                  <p:pic>
                    <p:nvPicPr>
                      <p:cNvPr id="3" name="Object 8">
                        <a:extLst>
                          <a:ext uri="{FF2B5EF4-FFF2-40B4-BE49-F238E27FC236}">
                            <a16:creationId xmlns:a16="http://schemas.microsoft.com/office/drawing/2014/main" id="{6AA6C479-5868-222D-62F4-6B478AB9AF7B}"/>
                          </a:ext>
                        </a:extLst>
                      </p:cNvPr>
                      <p:cNvPicPr>
                        <a:picLocks noChangeAspect="1" noChangeArrowheads="1"/>
                      </p:cNvPicPr>
                      <p:nvPr/>
                    </p:nvPicPr>
                    <p:blipFill>
                      <a:blip r:embed="rId10"/>
                      <a:srcRect/>
                      <a:stretch>
                        <a:fillRect/>
                      </a:stretch>
                    </p:blipFill>
                    <p:spPr bwMode="auto">
                      <a:xfrm>
                        <a:off x="1565599" y="2466335"/>
                        <a:ext cx="1716087" cy="495300"/>
                      </a:xfrm>
                      <a:prstGeom prst="rect">
                        <a:avLst/>
                      </a:prstGeom>
                      <a:solidFill>
                        <a:schemeClr val="bg1"/>
                      </a:solidFill>
                      <a:ln>
                        <a:noFill/>
                      </a:ln>
                    </p:spPr>
                  </p:pic>
                </p:oleObj>
              </mc:Fallback>
            </mc:AlternateContent>
          </a:graphicData>
        </a:graphic>
      </p:graphicFrame>
      <p:graphicFrame>
        <p:nvGraphicFramePr>
          <p:cNvPr id="4" name="对象 3">
            <a:extLst>
              <a:ext uri="{FF2B5EF4-FFF2-40B4-BE49-F238E27FC236}">
                <a16:creationId xmlns:a16="http://schemas.microsoft.com/office/drawing/2014/main" id="{505A0EF3-3BA2-5F59-6076-50E69518BBDB}"/>
              </a:ext>
            </a:extLst>
          </p:cNvPr>
          <p:cNvGraphicFramePr>
            <a:graphicFrameLocks noChangeAspect="1"/>
          </p:cNvGraphicFramePr>
          <p:nvPr>
            <p:extLst/>
          </p:nvPr>
        </p:nvGraphicFramePr>
        <p:xfrm>
          <a:off x="3281686" y="2283189"/>
          <a:ext cx="1559027" cy="819150"/>
        </p:xfrm>
        <a:graphic>
          <a:graphicData uri="http://schemas.openxmlformats.org/presentationml/2006/ole">
            <mc:AlternateContent xmlns:mc="http://schemas.openxmlformats.org/markup-compatibility/2006">
              <mc:Choice xmlns:v="urn:schemas-microsoft-com:vml" Requires="v">
                <p:oleObj spid="_x0000_s25645" name="Equation" r:id="rId11" imgW="749160" imgH="393480" progId="Equation.DSMT4">
                  <p:embed/>
                </p:oleObj>
              </mc:Choice>
              <mc:Fallback>
                <p:oleObj name="Equation" r:id="rId11" imgW="749160" imgH="393480" progId="Equation.DSMT4">
                  <p:embed/>
                  <p:pic>
                    <p:nvPicPr>
                      <p:cNvPr id="4" name="对象 3">
                        <a:extLst>
                          <a:ext uri="{FF2B5EF4-FFF2-40B4-BE49-F238E27FC236}">
                            <a16:creationId xmlns:a16="http://schemas.microsoft.com/office/drawing/2014/main" id="{505A0EF3-3BA2-5F59-6076-50E69518BBDB}"/>
                          </a:ext>
                        </a:extLst>
                      </p:cNvPr>
                      <p:cNvPicPr/>
                      <p:nvPr/>
                    </p:nvPicPr>
                    <p:blipFill>
                      <a:blip r:embed="rId12"/>
                      <a:stretch>
                        <a:fillRect/>
                      </a:stretch>
                    </p:blipFill>
                    <p:spPr>
                      <a:xfrm>
                        <a:off x="3281686" y="2283189"/>
                        <a:ext cx="1559027" cy="819150"/>
                      </a:xfrm>
                      <a:prstGeom prst="rect">
                        <a:avLst/>
                      </a:prstGeom>
                    </p:spPr>
                  </p:pic>
                </p:oleObj>
              </mc:Fallback>
            </mc:AlternateContent>
          </a:graphicData>
        </a:graphic>
      </p:graphicFrame>
      <p:sp>
        <p:nvSpPr>
          <p:cNvPr id="7" name="文本框 6">
            <a:extLst>
              <a:ext uri="{FF2B5EF4-FFF2-40B4-BE49-F238E27FC236}">
                <a16:creationId xmlns:a16="http://schemas.microsoft.com/office/drawing/2014/main" id="{E8DB941F-2E5B-6CE9-F63C-6980F4482479}"/>
              </a:ext>
            </a:extLst>
          </p:cNvPr>
          <p:cNvSpPr txBox="1"/>
          <p:nvPr/>
        </p:nvSpPr>
        <p:spPr>
          <a:xfrm>
            <a:off x="409625" y="1865045"/>
            <a:ext cx="4162375" cy="461665"/>
          </a:xfrm>
          <a:prstGeom prst="rect">
            <a:avLst/>
          </a:prstGeom>
          <a:noFill/>
        </p:spPr>
        <p:txBody>
          <a:bodyPr wrap="square" rtlCol="0">
            <a:spAutoFit/>
          </a:bodyPr>
          <a:lstStyle/>
          <a:p>
            <a:r>
              <a:rPr lang="zh-CN" altLang="en-US" sz="2400" dirty="0">
                <a:latin typeface="黑体" panose="02010609060101010101" pitchFamily="49" charset="-122"/>
                <a:ea typeface="黑体" panose="02010609060101010101" pitchFamily="49" charset="-122"/>
              </a:rPr>
              <a:t>电流元在磁场中受力</a:t>
            </a:r>
          </a:p>
        </p:txBody>
      </p:sp>
      <p:sp>
        <p:nvSpPr>
          <p:cNvPr id="11" name="Text Box 10">
            <a:extLst>
              <a:ext uri="{FF2B5EF4-FFF2-40B4-BE49-F238E27FC236}">
                <a16:creationId xmlns:a16="http://schemas.microsoft.com/office/drawing/2014/main" id="{47785EC3-9233-0310-C156-417CE437C7D4}"/>
              </a:ext>
            </a:extLst>
          </p:cNvPr>
          <p:cNvSpPr txBox="1"/>
          <p:nvPr/>
        </p:nvSpPr>
        <p:spPr>
          <a:xfrm>
            <a:off x="400761" y="4455628"/>
            <a:ext cx="4191000" cy="549275"/>
          </a:xfrm>
          <a:prstGeom prst="rect">
            <a:avLst/>
          </a:prstGeom>
          <a:noFill/>
          <a:ln w="9525">
            <a:noFill/>
          </a:ln>
        </p:spPr>
        <p:txBody>
          <a:bodyPr anchor="t">
            <a:spAutoFit/>
          </a:bodyPr>
          <a:lstStyle/>
          <a:p>
            <a:pPr algn="just" eaLnBrk="0" hangingPunct="0">
              <a:lnSpc>
                <a:spcPct val="140000"/>
              </a:lnSpc>
              <a:spcBef>
                <a:spcPct val="50000"/>
              </a:spcBef>
            </a:pPr>
            <a:r>
              <a:rPr lang="zh-CN" altLang="en-US" sz="2400" b="1" dirty="0">
                <a:latin typeface="Times New Roman" panose="02020603050405020304" pitchFamily="18" charset="0"/>
                <a:ea typeface="宋体" panose="02010600030101010101" pitchFamily="2" charset="-122"/>
              </a:rPr>
              <a:t>将</a:t>
            </a:r>
            <a:r>
              <a:rPr lang="zh-CN" altLang="en-US" sz="2400" b="1" i="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baseline="-30000" dirty="0">
                <a:latin typeface="Times New Roman" panose="02020603050405020304" pitchFamily="18" charset="0"/>
                <a:ea typeface="宋体" panose="02010600030101010101" pitchFamily="2" charset="-122"/>
              </a:rPr>
              <a:t>0</a:t>
            </a:r>
            <a:r>
              <a:rPr lang="en-US" altLang="zh-CN" sz="2400" b="1" dirty="0">
                <a:latin typeface="Times New Roman" panose="02020603050405020304" pitchFamily="18" charset="0"/>
                <a:ea typeface="宋体" panose="02010600030101010101" pitchFamily="2" charset="-122"/>
              </a:rPr>
              <a:t>=4</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10</a:t>
            </a:r>
            <a:r>
              <a:rPr lang="en-US" altLang="zh-CN" sz="2400" b="1" baseline="30000" dirty="0">
                <a:latin typeface="Times New Roman" panose="02020603050405020304" pitchFamily="18" charset="0"/>
                <a:ea typeface="宋体" panose="02010600030101010101" pitchFamily="2" charset="-122"/>
              </a:rPr>
              <a:t>-7</a:t>
            </a:r>
            <a:r>
              <a:rPr lang="en-US" altLang="zh-CN" sz="2400" b="1" dirty="0">
                <a:latin typeface="Times New Roman" panose="02020603050405020304" pitchFamily="18" charset="0"/>
                <a:ea typeface="宋体" panose="02010600030101010101" pitchFamily="2" charset="-122"/>
              </a:rPr>
              <a:t>N</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dirty="0">
                <a:latin typeface="Times New Roman" panose="02020603050405020304" pitchFamily="18" charset="0"/>
                <a:ea typeface="宋体" panose="02010600030101010101" pitchFamily="2" charset="-122"/>
              </a:rPr>
              <a:t>A</a:t>
            </a:r>
            <a:r>
              <a:rPr lang="en-US" altLang="zh-CN" sz="2400" b="1" baseline="30000" dirty="0">
                <a:latin typeface="Times New Roman" panose="02020603050405020304" pitchFamily="18" charset="0"/>
                <a:ea typeface="宋体" panose="02010600030101010101" pitchFamily="2" charset="-122"/>
              </a:rPr>
              <a:t>-2</a:t>
            </a:r>
            <a:r>
              <a:rPr lang="en-US" altLang="zh-CN" sz="2400" b="1" dirty="0">
                <a:latin typeface="Times New Roman" panose="02020603050405020304" pitchFamily="18" charset="0"/>
                <a:ea typeface="宋体" panose="02010600030101010101" pitchFamily="2" charset="-122"/>
              </a:rPr>
              <a:t> </a:t>
            </a:r>
            <a:r>
              <a:rPr lang="zh-CN" altLang="en-US" sz="2400" b="1" dirty="0">
                <a:latin typeface="Times New Roman" panose="02020603050405020304" pitchFamily="18" charset="0"/>
                <a:ea typeface="宋体" panose="02010600030101010101" pitchFamily="2" charset="-122"/>
              </a:rPr>
              <a:t>代入得</a:t>
            </a:r>
          </a:p>
        </p:txBody>
      </p:sp>
      <p:sp>
        <p:nvSpPr>
          <p:cNvPr id="17" name="文本框 16">
            <a:extLst>
              <a:ext uri="{FF2B5EF4-FFF2-40B4-BE49-F238E27FC236}">
                <a16:creationId xmlns:a16="http://schemas.microsoft.com/office/drawing/2014/main" id="{AAFF0DC7-8D86-EA2B-CA3A-DA23250F2FE6}"/>
              </a:ext>
            </a:extLst>
          </p:cNvPr>
          <p:cNvSpPr txBox="1"/>
          <p:nvPr/>
        </p:nvSpPr>
        <p:spPr>
          <a:xfrm>
            <a:off x="4061200" y="6279129"/>
            <a:ext cx="6647815" cy="645160"/>
          </a:xfrm>
          <a:prstGeom prst="rect">
            <a:avLst/>
          </a:prstGeom>
          <a:noFill/>
        </p:spPr>
        <p:txBody>
          <a:bodyPr wrap="square" rtlCol="0" anchor="t">
            <a:spAutoFit/>
          </a:bodyPr>
          <a:lstStyle/>
          <a:p>
            <a:pPr>
              <a:lnSpc>
                <a:spcPct val="150000"/>
              </a:lnSpc>
            </a:pPr>
            <a:r>
              <a:rPr lang="en-US" altLang="zh-CN" b="1" dirty="0">
                <a:sym typeface="+mn-ea"/>
              </a:rPr>
              <a:t>(</a:t>
            </a:r>
            <a:r>
              <a:rPr lang="zh-CN" altLang="en-US" b="1" dirty="0">
                <a:sym typeface="+mn-ea"/>
              </a:rPr>
              <a:t>1946年，国际计量委员会（CIPM）定义</a:t>
            </a:r>
            <a:r>
              <a:rPr lang="en-US" altLang="zh-CN" b="1" dirty="0">
                <a:sym typeface="+mn-ea"/>
              </a:rPr>
              <a:t>)</a:t>
            </a:r>
          </a:p>
        </p:txBody>
      </p:sp>
      <p:sp>
        <p:nvSpPr>
          <p:cNvPr id="18" name="Rectangle 2">
            <a:extLst>
              <a:ext uri="{FF2B5EF4-FFF2-40B4-BE49-F238E27FC236}">
                <a16:creationId xmlns:a16="http://schemas.microsoft.com/office/drawing/2014/main" id="{6254875D-2B93-79C8-E46B-22852B25FDD0}"/>
              </a:ext>
            </a:extLst>
          </p:cNvPr>
          <p:cNvSpPr/>
          <p:nvPr/>
        </p:nvSpPr>
        <p:spPr>
          <a:xfrm>
            <a:off x="400761" y="5131415"/>
            <a:ext cx="6776083" cy="1065613"/>
          </a:xfrm>
          <a:prstGeom prst="rect">
            <a:avLst/>
          </a:prstGeom>
          <a:noFill/>
          <a:ln w="9525">
            <a:noFill/>
          </a:ln>
        </p:spPr>
        <p:txBody>
          <a:bodyPr wrap="square" anchor="t">
            <a:spAutoFit/>
          </a:bodyPr>
          <a:lstStyle/>
          <a:p>
            <a:pPr algn="just">
              <a:lnSpc>
                <a:spcPct val="140000"/>
              </a:lnSpc>
            </a:pPr>
            <a:r>
              <a:rPr lang="zh-CN" altLang="en-US" sz="2400" b="1" dirty="0">
                <a:solidFill>
                  <a:srgbClr val="3333FF"/>
                </a:solidFill>
                <a:latin typeface="Times New Roman" panose="02020603050405020304" pitchFamily="18" charset="0"/>
                <a:ea typeface="宋体" panose="02010600030101010101" pitchFamily="2" charset="-122"/>
                <a:sym typeface="Symbol" panose="05050102010706020507" pitchFamily="18" charset="2"/>
              </a:rPr>
              <a:t>电流单位定义：</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令</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a=</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1m</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30000" dirty="0">
                <a:latin typeface="Times New Roman" panose="02020603050405020304" pitchFamily="18" charset="0"/>
                <a:ea typeface="宋体" panose="02010600030101010101" pitchFamily="2" charset="-122"/>
                <a:sym typeface="Symbol" panose="05050102010706020507" pitchFamily="18" charset="2"/>
              </a:rPr>
              <a:t>1</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I</a:t>
            </a:r>
            <a:r>
              <a:rPr lang="en-US" altLang="zh-CN" sz="2400" b="1" baseline="-30000" dirty="0">
                <a:latin typeface="Times New Roman" panose="02020603050405020304" pitchFamily="18" charset="0"/>
                <a:ea typeface="宋体" panose="02010600030101010101" pitchFamily="2" charset="-122"/>
                <a:sym typeface="Symbol" panose="05050102010706020507" pitchFamily="18" charset="2"/>
              </a:rPr>
              <a:t>2</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，调节电流大小，当</a:t>
            </a:r>
            <a:r>
              <a:rPr lang="en-US" altLang="zh-CN" sz="2400" b="1" i="1" dirty="0">
                <a:latin typeface="Times New Roman" panose="02020603050405020304" pitchFamily="18" charset="0"/>
                <a:ea typeface="宋体" panose="02010600030101010101" pitchFamily="2" charset="-122"/>
                <a:sym typeface="Symbol" panose="05050102010706020507" pitchFamily="18" charset="2"/>
              </a:rPr>
              <a:t>f</a:t>
            </a:r>
            <a:r>
              <a:rPr lang="en-US" altLang="zh-CN" sz="2400" b="1" baseline="-30000" dirty="0">
                <a:latin typeface="Times New Roman" panose="02020603050405020304" pitchFamily="18" charset="0"/>
                <a:ea typeface="宋体" panose="02010600030101010101" pitchFamily="2" charset="-122"/>
                <a:sym typeface="Symbol" panose="05050102010706020507" pitchFamily="18" charset="2"/>
              </a:rPr>
              <a:t>12</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=210</a:t>
            </a:r>
            <a:r>
              <a:rPr lang="en-US" altLang="zh-CN" sz="2400" b="1" baseline="30000" dirty="0">
                <a:latin typeface="Times New Roman" panose="02020603050405020304" pitchFamily="18" charset="0"/>
                <a:ea typeface="宋体" panose="02010600030101010101" pitchFamily="2" charset="-122"/>
                <a:sym typeface="Symbol" panose="05050102010706020507" pitchFamily="18" charset="2"/>
              </a:rPr>
              <a:t>-7</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Nm</a:t>
            </a:r>
            <a:r>
              <a:rPr lang="en-US" altLang="zh-CN" sz="2400" b="1" baseline="30000" dirty="0">
                <a:latin typeface="Times New Roman" panose="02020603050405020304" pitchFamily="18" charset="0"/>
                <a:ea typeface="宋体" panose="02010600030101010101" pitchFamily="2" charset="-122"/>
                <a:sym typeface="Symbol" panose="05050102010706020507" pitchFamily="18" charset="2"/>
              </a:rPr>
              <a:t>-1</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时导线上的电流就是</a:t>
            </a:r>
            <a:r>
              <a:rPr lang="en-US" altLang="zh-CN" sz="2400" b="1" dirty="0">
                <a:latin typeface="Times New Roman" panose="02020603050405020304" pitchFamily="18" charset="0"/>
                <a:ea typeface="宋体" panose="02010600030101010101" pitchFamily="2" charset="-122"/>
                <a:sym typeface="Symbol" panose="05050102010706020507" pitchFamily="18" charset="2"/>
              </a:rPr>
              <a:t>1A</a:t>
            </a:r>
            <a:r>
              <a:rPr lang="zh-CN" altLang="en-US" sz="2400" b="1" dirty="0">
                <a:latin typeface="Times New Roman" panose="02020603050405020304" pitchFamily="18" charset="0"/>
                <a:ea typeface="宋体" panose="02010600030101010101" pitchFamily="2" charset="-122"/>
                <a:sym typeface="Symbol" panose="05050102010706020507" pitchFamily="18" charset="2"/>
              </a:rPr>
              <a:t>。</a:t>
            </a:r>
          </a:p>
        </p:txBody>
      </p:sp>
      <p:graphicFrame>
        <p:nvGraphicFramePr>
          <p:cNvPr id="9" name="对象 8">
            <a:extLst>
              <a:ext uri="{FF2B5EF4-FFF2-40B4-BE49-F238E27FC236}">
                <a16:creationId xmlns:a16="http://schemas.microsoft.com/office/drawing/2014/main" id="{F7ACE7BB-B484-8D05-D602-14AB0EB43C61}"/>
              </a:ext>
            </a:extLst>
          </p:cNvPr>
          <p:cNvGraphicFramePr>
            <a:graphicFrameLocks noChangeAspect="1"/>
          </p:cNvGraphicFramePr>
          <p:nvPr>
            <p:extLst/>
          </p:nvPr>
        </p:nvGraphicFramePr>
        <p:xfrm>
          <a:off x="4315564" y="4313978"/>
          <a:ext cx="2403403" cy="866343"/>
        </p:xfrm>
        <a:graphic>
          <a:graphicData uri="http://schemas.openxmlformats.org/presentationml/2006/ole">
            <mc:AlternateContent xmlns:mc="http://schemas.openxmlformats.org/markup-compatibility/2006">
              <mc:Choice xmlns:v="urn:schemas-microsoft-com:vml" Requires="v">
                <p:oleObj spid="_x0000_s25646" name="Equation" r:id="rId13" imgW="1091880" imgH="393480" progId="Equation.DSMT4">
                  <p:embed/>
                </p:oleObj>
              </mc:Choice>
              <mc:Fallback>
                <p:oleObj name="Equation" r:id="rId13" imgW="1091880" imgH="393480" progId="Equation.DSMT4">
                  <p:embed/>
                  <p:pic>
                    <p:nvPicPr>
                      <p:cNvPr id="9" name="对象 8">
                        <a:extLst>
                          <a:ext uri="{FF2B5EF4-FFF2-40B4-BE49-F238E27FC236}">
                            <a16:creationId xmlns:a16="http://schemas.microsoft.com/office/drawing/2014/main" id="{F7ACE7BB-B484-8D05-D602-14AB0EB43C61}"/>
                          </a:ext>
                        </a:extLst>
                      </p:cNvPr>
                      <p:cNvPicPr/>
                      <p:nvPr/>
                    </p:nvPicPr>
                    <p:blipFill>
                      <a:blip r:embed="rId14"/>
                      <a:stretch>
                        <a:fillRect/>
                      </a:stretch>
                    </p:blipFill>
                    <p:spPr>
                      <a:xfrm>
                        <a:off x="4315564" y="4313978"/>
                        <a:ext cx="2403403" cy="866343"/>
                      </a:xfrm>
                      <a:prstGeom prst="rect">
                        <a:avLst/>
                      </a:prstGeom>
                    </p:spPr>
                  </p:pic>
                </p:oleObj>
              </mc:Fallback>
            </mc:AlternateContent>
          </a:graphicData>
        </a:graphic>
      </p:graphicFrame>
      <p:sp>
        <p:nvSpPr>
          <p:cNvPr id="5" name="灯片编号占位符 4">
            <a:extLst>
              <a:ext uri="{FF2B5EF4-FFF2-40B4-BE49-F238E27FC236}">
                <a16:creationId xmlns:a16="http://schemas.microsoft.com/office/drawing/2014/main" id="{372EA6DD-64EE-4881-9247-7C640589662C}"/>
              </a:ext>
            </a:extLst>
          </p:cNvPr>
          <p:cNvSpPr>
            <a:spLocks noGrp="1"/>
          </p:cNvSpPr>
          <p:nvPr>
            <p:ph type="sldNum" sz="quarter" idx="12"/>
          </p:nvPr>
        </p:nvSpPr>
        <p:spPr/>
        <p:txBody>
          <a:bodyPr/>
          <a:lstStyle/>
          <a:p>
            <a:fld id="{BC30E595-8B10-402E-9C27-4E54C5EA928D}" type="slidenum">
              <a:rPr lang="zh-CN" altLang="en-US" smtClean="0"/>
              <a:t>20</a:t>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91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8" grpId="0" autoUpdateAnimBg="0"/>
      <p:bldP spid="49164" grpId="0"/>
      <p:bldP spid="7" grpId="0"/>
      <p:bldP spid="11" grpId="0"/>
      <p:bldP spid="17" grpId="0"/>
      <p:bldP spid="1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88707" y="899901"/>
            <a:ext cx="8517750" cy="1143839"/>
          </a:xfrm>
          <a:prstGeom prst="rect">
            <a:avLst/>
          </a:prstGeom>
          <a:noFill/>
        </p:spPr>
        <p:txBody>
          <a:bodyPr wrap="square" rtlCol="0" anchor="t">
            <a:spAutoFit/>
          </a:bodyPr>
          <a:lstStyle/>
          <a:p>
            <a:pPr marL="342900" indent="-342900">
              <a:lnSpc>
                <a:spcPct val="150000"/>
              </a:lnSpc>
              <a:buFont typeface="Wingdings" panose="05000000000000000000" pitchFamily="2" charset="2"/>
              <a:buChar char="u"/>
            </a:pPr>
            <a:r>
              <a:rPr lang="zh-CN" altLang="en-US" sz="2400" b="1" dirty="0"/>
              <a:t>1908年在伦敦举行的国际电学大会上，定义1秒时间间隔内从硝酸银溶液中能电解出1.118毫克银的恒定电流为1安培。</a:t>
            </a:r>
          </a:p>
        </p:txBody>
      </p:sp>
      <p:sp>
        <p:nvSpPr>
          <p:cNvPr id="7" name="文本框 6"/>
          <p:cNvSpPr txBox="1"/>
          <p:nvPr/>
        </p:nvSpPr>
        <p:spPr>
          <a:xfrm>
            <a:off x="221767" y="4408292"/>
            <a:ext cx="8451631" cy="2251835"/>
          </a:xfrm>
          <a:prstGeom prst="rect">
            <a:avLst/>
          </a:prstGeom>
          <a:noFill/>
        </p:spPr>
        <p:txBody>
          <a:bodyPr wrap="square" rtlCol="0" anchor="t">
            <a:spAutoFit/>
          </a:bodyPr>
          <a:lstStyle/>
          <a:p>
            <a:pPr marL="342900" indent="-342900" algn="just">
              <a:lnSpc>
                <a:spcPct val="150000"/>
              </a:lnSpc>
              <a:buFont typeface="Wingdings" panose="05000000000000000000" pitchFamily="2" charset="2"/>
              <a:buChar char="u"/>
            </a:pPr>
            <a:r>
              <a:rPr lang="zh-CN" altLang="en-US" sz="2400" b="1" dirty="0"/>
              <a:t>2018年11月16日 ，第26届国际计量大会通过“修订国际单位制”决议，将1安培定义为“1s内</a:t>
            </a:r>
            <a:r>
              <a:rPr lang="en-US" altLang="zh-CN" sz="2400" b="1" dirty="0"/>
              <a:t>(</a:t>
            </a:r>
            <a:r>
              <a:rPr lang="zh-CN" altLang="en-US" sz="2400" b="1" dirty="0"/>
              <a:t>1/1.602176634</a:t>
            </a:r>
            <a:r>
              <a:rPr lang="en-US" altLang="zh-CN" sz="2400" b="1" dirty="0"/>
              <a:t>)</a:t>
            </a:r>
            <a:r>
              <a:rPr lang="zh-CN" altLang="en-US" sz="2400" b="1" dirty="0"/>
              <a:t>×10</a:t>
            </a:r>
            <a:r>
              <a:rPr lang="zh-CN" altLang="en-US" sz="2400" b="1" baseline="30000" dirty="0"/>
              <a:t>19</a:t>
            </a:r>
            <a:r>
              <a:rPr lang="zh-CN" altLang="en-US" sz="2400" b="1" dirty="0"/>
              <a:t>个电荷移动所产生的电流强度”。此定义于</a:t>
            </a:r>
            <a:r>
              <a:rPr lang="zh-CN" altLang="en-US" sz="2400" b="1" dirty="0">
                <a:solidFill>
                  <a:srgbClr val="FF0000"/>
                </a:solidFill>
              </a:rPr>
              <a:t>2019年5月20日</a:t>
            </a:r>
            <a:r>
              <a:rPr lang="zh-CN" altLang="en-US" sz="2400" b="1" dirty="0"/>
              <a:t>世界计量日起正式生效。</a:t>
            </a:r>
          </a:p>
        </p:txBody>
      </p:sp>
      <p:sp>
        <p:nvSpPr>
          <p:cNvPr id="10" name="Rectangle 2">
            <a:extLst>
              <a:ext uri="{FF2B5EF4-FFF2-40B4-BE49-F238E27FC236}">
                <a16:creationId xmlns:a16="http://schemas.microsoft.com/office/drawing/2014/main" id="{70285E9F-B1B8-4337-AD68-0336F0E84899}"/>
              </a:ext>
            </a:extLst>
          </p:cNvPr>
          <p:cNvSpPr/>
          <p:nvPr/>
        </p:nvSpPr>
        <p:spPr>
          <a:xfrm>
            <a:off x="221767" y="2248652"/>
            <a:ext cx="8298596" cy="2093137"/>
          </a:xfrm>
          <a:prstGeom prst="rect">
            <a:avLst/>
          </a:prstGeom>
          <a:noFill/>
          <a:ln w="9525">
            <a:noFill/>
          </a:ln>
        </p:spPr>
        <p:txBody>
          <a:bodyPr wrap="square" anchor="t">
            <a:spAutoFit/>
          </a:bodyPr>
          <a:lstStyle/>
          <a:p>
            <a:pPr marL="342900" indent="-342900" algn="just">
              <a:lnSpc>
                <a:spcPct val="140000"/>
              </a:lnSpc>
              <a:buFont typeface="Wingdings" panose="05000000000000000000" pitchFamily="2" charset="2"/>
              <a:buChar char="u"/>
            </a:pPr>
            <a:r>
              <a:rPr lang="zh-CN" altLang="en-US" sz="2400" b="1" dirty="0">
                <a:sym typeface="+mn-ea"/>
              </a:rPr>
              <a:t>1946年，国际计量委员会（CIPM）定义：</a:t>
            </a:r>
            <a:r>
              <a:rPr lang="zh-CN" altLang="en-US" sz="2400" b="1" dirty="0"/>
              <a:t>在真空中，截面积可忽略的两根相距</a:t>
            </a:r>
            <a:r>
              <a:rPr lang="en-US" altLang="zh-CN" sz="2400" b="1" dirty="0"/>
              <a:t>1</a:t>
            </a:r>
            <a:r>
              <a:rPr lang="zh-CN" altLang="en-US" sz="2400" b="1" dirty="0"/>
              <a:t>米的平行而无限长的圆直导线内，通以等量恒定电流，导线间相互作用力在</a:t>
            </a:r>
            <a:r>
              <a:rPr lang="en-US" altLang="zh-CN" sz="2400" b="1" dirty="0"/>
              <a:t>1</a:t>
            </a:r>
            <a:r>
              <a:rPr lang="zh-CN" altLang="en-US" sz="2400" b="1" dirty="0"/>
              <a:t>米长度上为</a:t>
            </a:r>
            <a:r>
              <a:rPr lang="en-US" altLang="zh-CN" sz="2400" b="1" dirty="0"/>
              <a:t>2×10</a:t>
            </a:r>
            <a:r>
              <a:rPr lang="zh-CN" altLang="en-US" sz="2400" b="1" baseline="30000" dirty="0"/>
              <a:t>－</a:t>
            </a:r>
            <a:r>
              <a:rPr lang="en-US" altLang="zh-CN" sz="2400" b="1" baseline="30000" dirty="0"/>
              <a:t>7</a:t>
            </a:r>
            <a:r>
              <a:rPr lang="zh-CN" altLang="en-US" sz="2400" b="1" dirty="0"/>
              <a:t>牛时，则每根导线中的电流为</a:t>
            </a:r>
            <a:r>
              <a:rPr lang="en-US" altLang="zh-CN" sz="2400" b="1" dirty="0"/>
              <a:t>1</a:t>
            </a:r>
            <a:r>
              <a:rPr lang="zh-CN" altLang="en-US" sz="2400" b="1" dirty="0"/>
              <a:t>安培。</a:t>
            </a:r>
            <a:endParaRPr lang="zh-CN" altLang="en-US" sz="2400" b="1" dirty="0">
              <a:sym typeface="Symbol" panose="05050102010706020507" pitchFamily="18" charset="2"/>
            </a:endParaRPr>
          </a:p>
        </p:txBody>
      </p:sp>
      <p:sp>
        <p:nvSpPr>
          <p:cNvPr id="2" name="文本框 1">
            <a:extLst>
              <a:ext uri="{FF2B5EF4-FFF2-40B4-BE49-F238E27FC236}">
                <a16:creationId xmlns:a16="http://schemas.microsoft.com/office/drawing/2014/main" id="{46AA84FE-5DCE-4707-B857-62733233CBBD}"/>
              </a:ext>
            </a:extLst>
          </p:cNvPr>
          <p:cNvSpPr txBox="1"/>
          <p:nvPr/>
        </p:nvSpPr>
        <p:spPr>
          <a:xfrm>
            <a:off x="2625794" y="297807"/>
            <a:ext cx="3409908" cy="584775"/>
          </a:xfrm>
          <a:prstGeom prst="rect">
            <a:avLst/>
          </a:prstGeom>
          <a:noFill/>
        </p:spPr>
        <p:txBody>
          <a:bodyPr wrap="none" rtlCol="0">
            <a:spAutoFit/>
          </a:bodyPr>
          <a:lstStyle/>
          <a:p>
            <a:r>
              <a:rPr lang="zh-CN" altLang="en-US" sz="3200" b="1" dirty="0">
                <a:solidFill>
                  <a:srgbClr val="0000CC"/>
                </a:solidFill>
              </a:rPr>
              <a:t>“安培”定义的演变</a:t>
            </a:r>
          </a:p>
        </p:txBody>
      </p:sp>
      <p:sp>
        <p:nvSpPr>
          <p:cNvPr id="3" name="灯片编号占位符 2">
            <a:extLst>
              <a:ext uri="{FF2B5EF4-FFF2-40B4-BE49-F238E27FC236}">
                <a16:creationId xmlns:a16="http://schemas.microsoft.com/office/drawing/2014/main" id="{9BDE5D73-F689-433F-9195-F5A8E37F8091}"/>
              </a:ext>
            </a:extLst>
          </p:cNvPr>
          <p:cNvSpPr>
            <a:spLocks noGrp="1"/>
          </p:cNvSpPr>
          <p:nvPr>
            <p:ph type="sldNum" sz="quarter" idx="12"/>
          </p:nvPr>
        </p:nvSpPr>
        <p:spPr/>
        <p:txBody>
          <a:bodyPr/>
          <a:lstStyle/>
          <a:p>
            <a:fld id="{BC30E595-8B10-402E-9C27-4E54C5EA928D}" type="slidenum">
              <a:rPr lang="zh-CN" altLang="en-US" smtClean="0"/>
              <a:t>21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8" name="Rectangle 38">
            <a:extLst>
              <a:ext uri="{FF2B5EF4-FFF2-40B4-BE49-F238E27FC236}">
                <a16:creationId xmlns:a16="http://schemas.microsoft.com/office/drawing/2014/main" id="{C3A2317B-304F-551E-EAD1-8EE14416055F}"/>
              </a:ext>
            </a:extLst>
          </p:cNvPr>
          <p:cNvSpPr>
            <a:spLocks noChangeArrowheads="1"/>
          </p:cNvSpPr>
          <p:nvPr/>
        </p:nvSpPr>
        <p:spPr bwMode="auto">
          <a:xfrm>
            <a:off x="267584" y="1034200"/>
            <a:ext cx="5334000" cy="523220"/>
          </a:xfrm>
          <a:prstGeom prst="rect">
            <a:avLst/>
          </a:prstGeom>
          <a:solidFill>
            <a:schemeClr val="bg1"/>
          </a:solidFill>
          <a:ln>
            <a:noFill/>
          </a:ln>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矩形载流线圈在均匀磁场中</a:t>
            </a:r>
          </a:p>
        </p:txBody>
      </p:sp>
      <p:sp>
        <p:nvSpPr>
          <p:cNvPr id="56359" name="Text Box 39">
            <a:extLst>
              <a:ext uri="{FF2B5EF4-FFF2-40B4-BE49-F238E27FC236}">
                <a16:creationId xmlns:a16="http://schemas.microsoft.com/office/drawing/2014/main" id="{59805525-63F9-E516-D515-7CDD231C743C}"/>
              </a:ext>
            </a:extLst>
          </p:cNvPr>
          <p:cNvSpPr txBox="1">
            <a:spLocks noChangeArrowheads="1"/>
          </p:cNvSpPr>
          <p:nvPr/>
        </p:nvSpPr>
        <p:spPr bwMode="auto">
          <a:xfrm>
            <a:off x="323395" y="1718176"/>
            <a:ext cx="4912971"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规定：与电流满足右手定则的法线方向为正向。</a:t>
            </a:r>
          </a:p>
        </p:txBody>
      </p:sp>
      <p:sp>
        <p:nvSpPr>
          <p:cNvPr id="56360" name="Text Box 40">
            <a:extLst>
              <a:ext uri="{FF2B5EF4-FFF2-40B4-BE49-F238E27FC236}">
                <a16:creationId xmlns:a16="http://schemas.microsoft.com/office/drawing/2014/main" id="{F3E9AB4C-3D78-041D-668F-51C180962C9D}"/>
              </a:ext>
            </a:extLst>
          </p:cNvPr>
          <p:cNvSpPr txBox="1">
            <a:spLocks noChangeArrowheads="1"/>
          </p:cNvSpPr>
          <p:nvPr/>
        </p:nvSpPr>
        <p:spPr bwMode="auto">
          <a:xfrm>
            <a:off x="313097" y="2879647"/>
            <a:ext cx="34861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da</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边受到安培力:</a:t>
            </a:r>
            <a:endParaRPr lang="en-US" altLang="zh-CN" sz="24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362" name="Text Box 42">
            <a:extLst>
              <a:ext uri="{FF2B5EF4-FFF2-40B4-BE49-F238E27FC236}">
                <a16:creationId xmlns:a16="http://schemas.microsoft.com/office/drawing/2014/main" id="{BC1CA6C2-F51B-AC0F-78F6-DFA729DF9A0C}"/>
              </a:ext>
            </a:extLst>
          </p:cNvPr>
          <p:cNvSpPr txBox="1">
            <a:spLocks noChangeArrowheads="1"/>
          </p:cNvSpPr>
          <p:nvPr/>
        </p:nvSpPr>
        <p:spPr bwMode="auto">
          <a:xfrm>
            <a:off x="313097" y="4119384"/>
            <a:ext cx="29178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bc</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边受到安培力:</a:t>
            </a:r>
            <a:endParaRPr lang="en-US" altLang="zh-CN" sz="24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6371" name="Text Box 51">
            <a:extLst>
              <a:ext uri="{FF2B5EF4-FFF2-40B4-BE49-F238E27FC236}">
                <a16:creationId xmlns:a16="http://schemas.microsoft.com/office/drawing/2014/main" id="{7A8F0C82-3625-9B55-5D87-54DE8612D763}"/>
              </a:ext>
            </a:extLst>
          </p:cNvPr>
          <p:cNvSpPr txBox="1">
            <a:spLocks noChangeArrowheads="1"/>
          </p:cNvSpPr>
          <p:nvPr/>
        </p:nvSpPr>
        <p:spPr bwMode="auto">
          <a:xfrm>
            <a:off x="266700" y="5406867"/>
            <a:ext cx="8610600"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da</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与 </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bc</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大小相等方向相反，作用在一条直线上， 合外力为零，合外力矩也为零。</a:t>
            </a:r>
            <a:endParaRPr lang="zh-CN" altLang="en-US" sz="2400" i="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3568" name="Object 41">
            <a:extLst>
              <a:ext uri="{FF2B5EF4-FFF2-40B4-BE49-F238E27FC236}">
                <a16:creationId xmlns:a16="http://schemas.microsoft.com/office/drawing/2014/main" id="{A998A458-9052-69FC-846B-C60D270EA9A4}"/>
              </a:ext>
            </a:extLst>
          </p:cNvPr>
          <p:cNvGraphicFramePr>
            <a:graphicFrameLocks noChangeAspect="1"/>
          </p:cNvGraphicFramePr>
          <p:nvPr>
            <p:extLst/>
          </p:nvPr>
        </p:nvGraphicFramePr>
        <p:xfrm>
          <a:off x="438860" y="3422370"/>
          <a:ext cx="2828077" cy="681849"/>
        </p:xfrm>
        <a:graphic>
          <a:graphicData uri="http://schemas.openxmlformats.org/presentationml/2006/ole">
            <mc:AlternateContent xmlns:mc="http://schemas.openxmlformats.org/markup-compatibility/2006">
              <mc:Choice xmlns:v="urn:schemas-microsoft-com:vml" Requires="v">
                <p:oleObj spid="_x0000_s26692" name="公式" r:id="rId3" imgW="4038600" imgH="1054100" progId="Equation.3">
                  <p:embed/>
                </p:oleObj>
              </mc:Choice>
              <mc:Fallback>
                <p:oleObj name="公式" r:id="rId3" imgW="4038600" imgH="1054100" progId="Equation.3">
                  <p:embed/>
                  <p:pic>
                    <p:nvPicPr>
                      <p:cNvPr id="23568" name="Object 41">
                        <a:extLst>
                          <a:ext uri="{FF2B5EF4-FFF2-40B4-BE49-F238E27FC236}">
                            <a16:creationId xmlns:a16="http://schemas.microsoft.com/office/drawing/2014/main" id="{A998A458-9052-69FC-846B-C60D270EA9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860" y="3422370"/>
                        <a:ext cx="2828077" cy="681849"/>
                      </a:xfrm>
                      <a:prstGeom prst="rect">
                        <a:avLst/>
                      </a:prstGeom>
                      <a:noFill/>
                      <a:ln>
                        <a:noFill/>
                      </a:ln>
                    </p:spPr>
                  </p:pic>
                </p:oleObj>
              </mc:Fallback>
            </mc:AlternateContent>
          </a:graphicData>
        </a:graphic>
      </p:graphicFrame>
      <p:graphicFrame>
        <p:nvGraphicFramePr>
          <p:cNvPr id="23569" name="Object 52">
            <a:extLst>
              <a:ext uri="{FF2B5EF4-FFF2-40B4-BE49-F238E27FC236}">
                <a16:creationId xmlns:a16="http://schemas.microsoft.com/office/drawing/2014/main" id="{DDDE7690-D347-D192-E63F-FF0C52F3800C}"/>
              </a:ext>
            </a:extLst>
          </p:cNvPr>
          <p:cNvGraphicFramePr>
            <a:graphicFrameLocks noChangeAspect="1"/>
          </p:cNvGraphicFramePr>
          <p:nvPr>
            <p:extLst/>
          </p:nvPr>
        </p:nvGraphicFramePr>
        <p:xfrm>
          <a:off x="3276699" y="3548678"/>
          <a:ext cx="1846384" cy="471914"/>
        </p:xfrm>
        <a:graphic>
          <a:graphicData uri="http://schemas.openxmlformats.org/presentationml/2006/ole">
            <mc:AlternateContent xmlns:mc="http://schemas.openxmlformats.org/markup-compatibility/2006">
              <mc:Choice xmlns:v="urn:schemas-microsoft-com:vml" Requires="v">
                <p:oleObj spid="_x0000_s26693" name="Equation" r:id="rId5" imgW="748975" imgH="215806" progId="Equation.3">
                  <p:embed/>
                </p:oleObj>
              </mc:Choice>
              <mc:Fallback>
                <p:oleObj name="Equation" r:id="rId5" imgW="748975" imgH="215806" progId="Equation.3">
                  <p:embed/>
                  <p:pic>
                    <p:nvPicPr>
                      <p:cNvPr id="23569" name="Object 52">
                        <a:extLst>
                          <a:ext uri="{FF2B5EF4-FFF2-40B4-BE49-F238E27FC236}">
                            <a16:creationId xmlns:a16="http://schemas.microsoft.com/office/drawing/2014/main" id="{DDDE7690-D347-D192-E63F-FF0C52F3800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99" y="3548678"/>
                        <a:ext cx="1846384" cy="471914"/>
                      </a:xfrm>
                      <a:prstGeom prst="rect">
                        <a:avLst/>
                      </a:prstGeom>
                      <a:noFill/>
                      <a:ln>
                        <a:noFill/>
                      </a:ln>
                    </p:spPr>
                  </p:pic>
                </p:oleObj>
              </mc:Fallback>
            </mc:AlternateContent>
          </a:graphicData>
        </a:graphic>
      </p:graphicFrame>
      <p:grpSp>
        <p:nvGrpSpPr>
          <p:cNvPr id="23561" name="Group 4">
            <a:extLst>
              <a:ext uri="{FF2B5EF4-FFF2-40B4-BE49-F238E27FC236}">
                <a16:creationId xmlns:a16="http://schemas.microsoft.com/office/drawing/2014/main" id="{706B4FBE-F00B-FE49-D5F5-7DED1853B906}"/>
              </a:ext>
            </a:extLst>
          </p:cNvPr>
          <p:cNvGrpSpPr>
            <a:grpSpLocks/>
          </p:cNvGrpSpPr>
          <p:nvPr/>
        </p:nvGrpSpPr>
        <p:grpSpPr bwMode="auto">
          <a:xfrm>
            <a:off x="435514" y="4632094"/>
            <a:ext cx="4990120" cy="771446"/>
            <a:chOff x="719694" y="4863553"/>
            <a:chExt cx="4990255" cy="772218"/>
          </a:xfrm>
        </p:grpSpPr>
        <p:graphicFrame>
          <p:nvGraphicFramePr>
            <p:cNvPr id="23566" name="Object 43">
              <a:extLst>
                <a:ext uri="{FF2B5EF4-FFF2-40B4-BE49-F238E27FC236}">
                  <a16:creationId xmlns:a16="http://schemas.microsoft.com/office/drawing/2014/main" id="{EEA65351-C472-9DAF-EC38-DBC07D6BFAF8}"/>
                </a:ext>
              </a:extLst>
            </p:cNvPr>
            <p:cNvGraphicFramePr>
              <a:graphicFrameLocks noChangeAspect="1"/>
            </p:cNvGraphicFramePr>
            <p:nvPr>
              <p:extLst/>
            </p:nvPr>
          </p:nvGraphicFramePr>
          <p:xfrm>
            <a:off x="719694" y="4863553"/>
            <a:ext cx="2908575" cy="772218"/>
          </p:xfrm>
          <a:graphic>
            <a:graphicData uri="http://schemas.openxmlformats.org/presentationml/2006/ole">
              <mc:AlternateContent xmlns:mc="http://schemas.openxmlformats.org/markup-compatibility/2006">
                <mc:Choice xmlns:v="urn:schemas-microsoft-com:vml" Requires="v">
                  <p:oleObj spid="_x0000_s26694" name="Equation" r:id="rId7" imgW="3975100" imgH="1054100" progId="Equation.3">
                    <p:embed/>
                  </p:oleObj>
                </mc:Choice>
                <mc:Fallback>
                  <p:oleObj name="Equation" r:id="rId7" imgW="3975100" imgH="1054100" progId="Equation.3">
                    <p:embed/>
                    <p:pic>
                      <p:nvPicPr>
                        <p:cNvPr id="23566" name="Object 43">
                          <a:extLst>
                            <a:ext uri="{FF2B5EF4-FFF2-40B4-BE49-F238E27FC236}">
                              <a16:creationId xmlns:a16="http://schemas.microsoft.com/office/drawing/2014/main" id="{EEA65351-C472-9DAF-EC38-DBC07D6BFAF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9694" y="4863553"/>
                          <a:ext cx="2908575" cy="772218"/>
                        </a:xfrm>
                        <a:prstGeom prst="rect">
                          <a:avLst/>
                        </a:prstGeom>
                        <a:noFill/>
                        <a:ln>
                          <a:noFill/>
                        </a:ln>
                      </p:spPr>
                    </p:pic>
                  </p:oleObj>
                </mc:Fallback>
              </mc:AlternateContent>
            </a:graphicData>
          </a:graphic>
        </p:graphicFrame>
        <p:graphicFrame>
          <p:nvGraphicFramePr>
            <p:cNvPr id="23567" name="Object 53">
              <a:extLst>
                <a:ext uri="{FF2B5EF4-FFF2-40B4-BE49-F238E27FC236}">
                  <a16:creationId xmlns:a16="http://schemas.microsoft.com/office/drawing/2014/main" id="{58B9BFB7-51E8-D748-A15E-797FDEF6AB60}"/>
                </a:ext>
              </a:extLst>
            </p:cNvPr>
            <p:cNvGraphicFramePr>
              <a:graphicFrameLocks noChangeAspect="1"/>
            </p:cNvGraphicFramePr>
            <p:nvPr>
              <p:extLst/>
            </p:nvPr>
          </p:nvGraphicFramePr>
          <p:xfrm>
            <a:off x="3608073" y="4967415"/>
            <a:ext cx="2101876" cy="605263"/>
          </p:xfrm>
          <a:graphic>
            <a:graphicData uri="http://schemas.openxmlformats.org/presentationml/2006/ole">
              <mc:AlternateContent xmlns:mc="http://schemas.openxmlformats.org/markup-compatibility/2006">
                <mc:Choice xmlns:v="urn:schemas-microsoft-com:vml" Requires="v">
                  <p:oleObj spid="_x0000_s26695" name="Equation" r:id="rId9" imgW="748975" imgH="215806" progId="Equation.3">
                    <p:embed/>
                  </p:oleObj>
                </mc:Choice>
                <mc:Fallback>
                  <p:oleObj name="Equation" r:id="rId9" imgW="748975" imgH="215806" progId="Equation.3">
                    <p:embed/>
                    <p:pic>
                      <p:nvPicPr>
                        <p:cNvPr id="23567" name="Object 53">
                          <a:extLst>
                            <a:ext uri="{FF2B5EF4-FFF2-40B4-BE49-F238E27FC236}">
                              <a16:creationId xmlns:a16="http://schemas.microsoft.com/office/drawing/2014/main" id="{58B9BFB7-51E8-D748-A15E-797FDEF6AB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8073" y="4967415"/>
                          <a:ext cx="2101876" cy="6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23565" name="Text Box 56">
            <a:extLst>
              <a:ext uri="{FF2B5EF4-FFF2-40B4-BE49-F238E27FC236}">
                <a16:creationId xmlns:a16="http://schemas.microsoft.com/office/drawing/2014/main" id="{2F6EFBAC-5F6A-B43B-FEE8-7C69E172745C}"/>
              </a:ext>
            </a:extLst>
          </p:cNvPr>
          <p:cNvSpPr txBox="1">
            <a:spLocks noChangeArrowheads="1"/>
          </p:cNvSpPr>
          <p:nvPr/>
        </p:nvSpPr>
        <p:spPr bwMode="auto">
          <a:xfrm>
            <a:off x="83511" y="109567"/>
            <a:ext cx="539273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二、磁场对载流线圈的作用</a:t>
            </a:r>
          </a:p>
        </p:txBody>
      </p:sp>
      <p:sp>
        <p:nvSpPr>
          <p:cNvPr id="2" name="矩形 1">
            <a:extLst>
              <a:ext uri="{FF2B5EF4-FFF2-40B4-BE49-F238E27FC236}">
                <a16:creationId xmlns:a16="http://schemas.microsoft.com/office/drawing/2014/main" id="{C40B4C86-52BC-3F5A-F20F-D2DBD2AA74FD}"/>
              </a:ext>
            </a:extLst>
          </p:cNvPr>
          <p:cNvSpPr/>
          <p:nvPr/>
        </p:nvSpPr>
        <p:spPr>
          <a:xfrm>
            <a:off x="254835" y="824827"/>
            <a:ext cx="4898042" cy="10611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a:extLst>
              <a:ext uri="{FF2B5EF4-FFF2-40B4-BE49-F238E27FC236}">
                <a16:creationId xmlns:a16="http://schemas.microsoft.com/office/drawing/2014/main" id="{2F925B86-A460-B0EF-2BD4-47007797E520}"/>
              </a:ext>
            </a:extLst>
          </p:cNvPr>
          <p:cNvGrpSpPr/>
          <p:nvPr/>
        </p:nvGrpSpPr>
        <p:grpSpPr>
          <a:xfrm>
            <a:off x="5949658" y="1649495"/>
            <a:ext cx="2657376" cy="1548903"/>
            <a:chOff x="6213427" y="943796"/>
            <a:chExt cx="2657376" cy="1548903"/>
          </a:xfrm>
        </p:grpSpPr>
        <p:cxnSp>
          <p:nvCxnSpPr>
            <p:cNvPr id="15" name="直接箭头连接符 14">
              <a:extLst>
                <a:ext uri="{FF2B5EF4-FFF2-40B4-BE49-F238E27FC236}">
                  <a16:creationId xmlns:a16="http://schemas.microsoft.com/office/drawing/2014/main" id="{EA5A8D28-7C40-0E99-83E2-5FAD3E9008D0}"/>
                </a:ext>
              </a:extLst>
            </p:cNvPr>
            <p:cNvCxnSpPr>
              <a:cxnSpLocks/>
            </p:cNvCxnSpPr>
            <p:nvPr/>
          </p:nvCxnSpPr>
          <p:spPr>
            <a:xfrm flipV="1">
              <a:off x="6213427" y="943796"/>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8FD2F08F-369B-A503-6459-9F1AB687A4BE}"/>
                </a:ext>
              </a:extLst>
            </p:cNvPr>
            <p:cNvCxnSpPr>
              <a:cxnSpLocks/>
            </p:cNvCxnSpPr>
            <p:nvPr/>
          </p:nvCxnSpPr>
          <p:spPr>
            <a:xfrm flipV="1">
              <a:off x="6224954" y="1701378"/>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1DA2186C-B373-D7D8-DE55-08C13133BB89}"/>
                </a:ext>
              </a:extLst>
            </p:cNvPr>
            <p:cNvCxnSpPr>
              <a:cxnSpLocks/>
            </p:cNvCxnSpPr>
            <p:nvPr/>
          </p:nvCxnSpPr>
          <p:spPr>
            <a:xfrm flipV="1">
              <a:off x="6213427" y="2478997"/>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对象 27">
              <a:extLst>
                <a:ext uri="{FF2B5EF4-FFF2-40B4-BE49-F238E27FC236}">
                  <a16:creationId xmlns:a16="http://schemas.microsoft.com/office/drawing/2014/main" id="{75D5F427-3B51-7D9F-7DB4-7D3796E5C009}"/>
                </a:ext>
              </a:extLst>
            </p:cNvPr>
            <p:cNvGraphicFramePr>
              <a:graphicFrameLocks noChangeAspect="1"/>
            </p:cNvGraphicFramePr>
            <p:nvPr>
              <p:extLst/>
            </p:nvPr>
          </p:nvGraphicFramePr>
          <p:xfrm>
            <a:off x="8547470" y="1389752"/>
            <a:ext cx="323333" cy="431111"/>
          </p:xfrm>
          <a:graphic>
            <a:graphicData uri="http://schemas.openxmlformats.org/presentationml/2006/ole">
              <mc:AlternateContent xmlns:mc="http://schemas.openxmlformats.org/markup-compatibility/2006">
                <mc:Choice xmlns:v="urn:schemas-microsoft-com:vml" Requires="v">
                  <p:oleObj spid="_x0000_s26696" name="Equation" r:id="rId10" imgW="152280" imgH="203040" progId="Equation.DSMT4">
                    <p:embed/>
                  </p:oleObj>
                </mc:Choice>
                <mc:Fallback>
                  <p:oleObj name="Equation" r:id="rId10" imgW="152280" imgH="203040" progId="Equation.DSMT4">
                    <p:embed/>
                    <p:pic>
                      <p:nvPicPr>
                        <p:cNvPr id="28" name="对象 27">
                          <a:extLst>
                            <a:ext uri="{FF2B5EF4-FFF2-40B4-BE49-F238E27FC236}">
                              <a16:creationId xmlns:a16="http://schemas.microsoft.com/office/drawing/2014/main" id="{75D5F427-3B51-7D9F-7DB4-7D3796E5C009}"/>
                            </a:ext>
                          </a:extLst>
                        </p:cNvPr>
                        <p:cNvPicPr/>
                        <p:nvPr/>
                      </p:nvPicPr>
                      <p:blipFill>
                        <a:blip r:embed="rId11"/>
                        <a:stretch>
                          <a:fillRect/>
                        </a:stretch>
                      </p:blipFill>
                      <p:spPr>
                        <a:xfrm>
                          <a:off x="8547470" y="1389752"/>
                          <a:ext cx="323333" cy="431111"/>
                        </a:xfrm>
                        <a:prstGeom prst="rect">
                          <a:avLst/>
                        </a:prstGeom>
                      </p:spPr>
                    </p:pic>
                  </p:oleObj>
                </mc:Fallback>
              </mc:AlternateContent>
            </a:graphicData>
          </a:graphic>
        </p:graphicFrame>
      </p:grpSp>
      <p:grpSp>
        <p:nvGrpSpPr>
          <p:cNvPr id="40" name="组合 39">
            <a:extLst>
              <a:ext uri="{FF2B5EF4-FFF2-40B4-BE49-F238E27FC236}">
                <a16:creationId xmlns:a16="http://schemas.microsoft.com/office/drawing/2014/main" id="{7C8C78EB-D43E-5628-D6A8-74203DB81373}"/>
              </a:ext>
            </a:extLst>
          </p:cNvPr>
          <p:cNvGrpSpPr/>
          <p:nvPr/>
        </p:nvGrpSpPr>
        <p:grpSpPr>
          <a:xfrm>
            <a:off x="6230113" y="1030935"/>
            <a:ext cx="1727284" cy="2765985"/>
            <a:chOff x="6493882" y="325236"/>
            <a:chExt cx="1727284" cy="2765985"/>
          </a:xfrm>
        </p:grpSpPr>
        <p:grpSp>
          <p:nvGrpSpPr>
            <p:cNvPr id="27" name="组合 26">
              <a:extLst>
                <a:ext uri="{FF2B5EF4-FFF2-40B4-BE49-F238E27FC236}">
                  <a16:creationId xmlns:a16="http://schemas.microsoft.com/office/drawing/2014/main" id="{84BBC785-72EC-7D2B-EEE0-98733EAB300E}"/>
                </a:ext>
              </a:extLst>
            </p:cNvPr>
            <p:cNvGrpSpPr/>
            <p:nvPr/>
          </p:nvGrpSpPr>
          <p:grpSpPr>
            <a:xfrm>
              <a:off x="6493882" y="325236"/>
              <a:ext cx="1727284" cy="2765985"/>
              <a:chOff x="6444379" y="323146"/>
              <a:chExt cx="1727284" cy="2765985"/>
            </a:xfrm>
          </p:grpSpPr>
          <p:grpSp>
            <p:nvGrpSpPr>
              <p:cNvPr id="13" name="组合 12">
                <a:extLst>
                  <a:ext uri="{FF2B5EF4-FFF2-40B4-BE49-F238E27FC236}">
                    <a16:creationId xmlns:a16="http://schemas.microsoft.com/office/drawing/2014/main" id="{2D11E234-5E55-B8E7-DEDE-7C9103A9850D}"/>
                  </a:ext>
                </a:extLst>
              </p:cNvPr>
              <p:cNvGrpSpPr/>
              <p:nvPr/>
            </p:nvGrpSpPr>
            <p:grpSpPr>
              <a:xfrm>
                <a:off x="6444379" y="883920"/>
                <a:ext cx="1727284" cy="1721228"/>
                <a:chOff x="6444379" y="883920"/>
                <a:chExt cx="1727284" cy="1721228"/>
              </a:xfrm>
            </p:grpSpPr>
            <p:sp>
              <p:nvSpPr>
                <p:cNvPr id="3" name="平行四边形 2">
                  <a:extLst>
                    <a:ext uri="{FF2B5EF4-FFF2-40B4-BE49-F238E27FC236}">
                      <a16:creationId xmlns:a16="http://schemas.microsoft.com/office/drawing/2014/main" id="{B6B75E4B-9941-ADD4-0841-05FF6A7D7B19}"/>
                    </a:ext>
                  </a:extLst>
                </p:cNvPr>
                <p:cNvSpPr/>
                <p:nvPr/>
              </p:nvSpPr>
              <p:spPr>
                <a:xfrm rot="19976313">
                  <a:off x="6444379" y="1072150"/>
                  <a:ext cx="1727284" cy="1380283"/>
                </a:xfrm>
                <a:prstGeom prst="parallelogram">
                  <a:avLst>
                    <a:gd name="adj" fmla="val 51568"/>
                  </a:avLst>
                </a:prstGeom>
                <a:noFill/>
                <a:ln w="47625">
                  <a:solidFill>
                    <a:srgbClr val="FFC000"/>
                  </a:solidFill>
                </a:ln>
                <a:effectLst>
                  <a:innerShdw blurRad="63500" dist="50800">
                    <a:prstClr val="black">
                      <a:alpha val="50000"/>
                    </a:prstClr>
                  </a:inn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id="{898FC9A9-1DCF-8DEC-A688-4CAAA18DDAD5}"/>
                    </a:ext>
                  </a:extLst>
                </p:cNvPr>
                <p:cNvCxnSpPr/>
                <p:nvPr/>
              </p:nvCxnSpPr>
              <p:spPr>
                <a:xfrm flipH="1">
                  <a:off x="7127779" y="883920"/>
                  <a:ext cx="360484" cy="17518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1A5E7587-B782-1655-4CC1-B3DE8230A50C}"/>
                    </a:ext>
                  </a:extLst>
                </p:cNvPr>
                <p:cNvCxnSpPr>
                  <a:cxnSpLocks/>
                </p:cNvCxnSpPr>
                <p:nvPr/>
              </p:nvCxnSpPr>
              <p:spPr>
                <a:xfrm>
                  <a:off x="6866941" y="1803592"/>
                  <a:ext cx="0" cy="41370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0B22C2C-DF6F-6AB2-2AB4-32B204145207}"/>
                    </a:ext>
                  </a:extLst>
                </p:cNvPr>
                <p:cNvCxnSpPr>
                  <a:cxnSpLocks/>
                </p:cNvCxnSpPr>
                <p:nvPr/>
              </p:nvCxnSpPr>
              <p:spPr>
                <a:xfrm flipV="1">
                  <a:off x="7181177" y="2411447"/>
                  <a:ext cx="392574" cy="193701"/>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074923E1-5176-A953-0AC5-594ECE0C38AC}"/>
                    </a:ext>
                  </a:extLst>
                </p:cNvPr>
                <p:cNvCxnSpPr>
                  <a:cxnSpLocks/>
                </p:cNvCxnSpPr>
                <p:nvPr/>
              </p:nvCxnSpPr>
              <p:spPr>
                <a:xfrm flipV="1">
                  <a:off x="7755535" y="1415561"/>
                  <a:ext cx="0" cy="45850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文本框 22">
                <a:extLst>
                  <a:ext uri="{FF2B5EF4-FFF2-40B4-BE49-F238E27FC236}">
                    <a16:creationId xmlns:a16="http://schemas.microsoft.com/office/drawing/2014/main" id="{9025D7E5-719A-BB8F-35C1-3051A956D799}"/>
                  </a:ext>
                </a:extLst>
              </p:cNvPr>
              <p:cNvSpPr txBox="1"/>
              <p:nvPr/>
            </p:nvSpPr>
            <p:spPr>
              <a:xfrm>
                <a:off x="6512579" y="1028887"/>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24" name="文本框 23">
                <a:extLst>
                  <a:ext uri="{FF2B5EF4-FFF2-40B4-BE49-F238E27FC236}">
                    <a16:creationId xmlns:a16="http://schemas.microsoft.com/office/drawing/2014/main" id="{A8770B96-CA69-EAF6-79F2-40BD10342914}"/>
                  </a:ext>
                </a:extLst>
              </p:cNvPr>
              <p:cNvSpPr txBox="1"/>
              <p:nvPr/>
            </p:nvSpPr>
            <p:spPr>
              <a:xfrm>
                <a:off x="6541435" y="2627466"/>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45B19214-4E6F-DE5F-B16E-0F4CB9419ADD}"/>
                  </a:ext>
                </a:extLst>
              </p:cNvPr>
              <p:cNvSpPr txBox="1"/>
              <p:nvPr/>
            </p:nvSpPr>
            <p:spPr>
              <a:xfrm>
                <a:off x="7738587" y="2051929"/>
                <a:ext cx="320922"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3F974461-5791-CFA5-AFA3-E100E770D1D1}"/>
                  </a:ext>
                </a:extLst>
              </p:cNvPr>
              <p:cNvSpPr txBox="1"/>
              <p:nvPr/>
            </p:nvSpPr>
            <p:spPr>
              <a:xfrm>
                <a:off x="7711271" y="323146"/>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sp>
          <p:nvSpPr>
            <p:cNvPr id="29" name="文本框 28">
              <a:extLst>
                <a:ext uri="{FF2B5EF4-FFF2-40B4-BE49-F238E27FC236}">
                  <a16:creationId xmlns:a16="http://schemas.microsoft.com/office/drawing/2014/main" id="{BBB3AE7F-E78C-5E3B-B6CD-26E76F2F8082}"/>
                </a:ext>
              </a:extLst>
            </p:cNvPr>
            <p:cNvSpPr txBox="1"/>
            <p:nvPr/>
          </p:nvSpPr>
          <p:spPr>
            <a:xfrm>
              <a:off x="7771259" y="1121301"/>
              <a:ext cx="28725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grpSp>
      <p:grpSp>
        <p:nvGrpSpPr>
          <p:cNvPr id="39" name="组合 38">
            <a:extLst>
              <a:ext uri="{FF2B5EF4-FFF2-40B4-BE49-F238E27FC236}">
                <a16:creationId xmlns:a16="http://schemas.microsoft.com/office/drawing/2014/main" id="{6DC84A3D-CE10-0A70-D328-DC062FD2E8D4}"/>
              </a:ext>
            </a:extLst>
          </p:cNvPr>
          <p:cNvGrpSpPr/>
          <p:nvPr/>
        </p:nvGrpSpPr>
        <p:grpSpPr>
          <a:xfrm>
            <a:off x="7124079" y="2427953"/>
            <a:ext cx="1054080" cy="635693"/>
            <a:chOff x="7335117" y="1715080"/>
            <a:chExt cx="1054080" cy="635693"/>
          </a:xfrm>
        </p:grpSpPr>
        <p:cxnSp>
          <p:nvCxnSpPr>
            <p:cNvPr id="36" name="直接箭头连接符 35">
              <a:extLst>
                <a:ext uri="{FF2B5EF4-FFF2-40B4-BE49-F238E27FC236}">
                  <a16:creationId xmlns:a16="http://schemas.microsoft.com/office/drawing/2014/main" id="{5D81D685-4131-97CE-D12A-AF92755DEC8E}"/>
                </a:ext>
              </a:extLst>
            </p:cNvPr>
            <p:cNvCxnSpPr>
              <a:cxnSpLocks/>
            </p:cNvCxnSpPr>
            <p:nvPr/>
          </p:nvCxnSpPr>
          <p:spPr>
            <a:xfrm>
              <a:off x="7335117" y="1715080"/>
              <a:ext cx="735919" cy="4270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8" name="对象 37">
              <a:extLst>
                <a:ext uri="{FF2B5EF4-FFF2-40B4-BE49-F238E27FC236}">
                  <a16:creationId xmlns:a16="http://schemas.microsoft.com/office/drawing/2014/main" id="{56F85612-F4FB-0665-DF19-D35A080038A3}"/>
                </a:ext>
              </a:extLst>
            </p:cNvPr>
            <p:cNvGraphicFramePr>
              <a:graphicFrameLocks noChangeAspect="1"/>
            </p:cNvGraphicFramePr>
            <p:nvPr>
              <p:extLst/>
            </p:nvPr>
          </p:nvGraphicFramePr>
          <p:xfrm>
            <a:off x="8053135" y="1880286"/>
            <a:ext cx="336062" cy="470487"/>
          </p:xfrm>
          <a:graphic>
            <a:graphicData uri="http://schemas.openxmlformats.org/presentationml/2006/ole">
              <mc:AlternateContent xmlns:mc="http://schemas.openxmlformats.org/markup-compatibility/2006">
                <mc:Choice xmlns:v="urn:schemas-microsoft-com:vml" Requires="v">
                  <p:oleObj spid="_x0000_s26697" name="Equation" r:id="rId12" imgW="126720" imgH="177480" progId="Equation.DSMT4">
                    <p:embed/>
                  </p:oleObj>
                </mc:Choice>
                <mc:Fallback>
                  <p:oleObj name="Equation" r:id="rId12" imgW="126720" imgH="177480" progId="Equation.DSMT4">
                    <p:embed/>
                    <p:pic>
                      <p:nvPicPr>
                        <p:cNvPr id="38" name="对象 37">
                          <a:extLst>
                            <a:ext uri="{FF2B5EF4-FFF2-40B4-BE49-F238E27FC236}">
                              <a16:creationId xmlns:a16="http://schemas.microsoft.com/office/drawing/2014/main" id="{56F85612-F4FB-0665-DF19-D35A080038A3}"/>
                            </a:ext>
                          </a:extLst>
                        </p:cNvPr>
                        <p:cNvPicPr/>
                        <p:nvPr/>
                      </p:nvPicPr>
                      <p:blipFill>
                        <a:blip r:embed="rId13"/>
                        <a:stretch>
                          <a:fillRect/>
                        </a:stretch>
                      </p:blipFill>
                      <p:spPr>
                        <a:xfrm>
                          <a:off x="8053135" y="1880286"/>
                          <a:ext cx="336062" cy="470487"/>
                        </a:xfrm>
                        <a:prstGeom prst="rect">
                          <a:avLst/>
                        </a:prstGeom>
                      </p:spPr>
                    </p:pic>
                  </p:oleObj>
                </mc:Fallback>
              </mc:AlternateContent>
            </a:graphicData>
          </a:graphic>
        </p:graphicFrame>
      </p:grpSp>
      <p:grpSp>
        <p:nvGrpSpPr>
          <p:cNvPr id="43" name="组合 42">
            <a:extLst>
              <a:ext uri="{FF2B5EF4-FFF2-40B4-BE49-F238E27FC236}">
                <a16:creationId xmlns:a16="http://schemas.microsoft.com/office/drawing/2014/main" id="{711A092E-7C8B-9080-E5D0-F25F527C5CCC}"/>
              </a:ext>
            </a:extLst>
          </p:cNvPr>
          <p:cNvGrpSpPr/>
          <p:nvPr/>
        </p:nvGrpSpPr>
        <p:grpSpPr>
          <a:xfrm>
            <a:off x="7070517" y="1208344"/>
            <a:ext cx="507858" cy="2456142"/>
            <a:chOff x="7334286" y="502645"/>
            <a:chExt cx="507858" cy="2456142"/>
          </a:xfrm>
        </p:grpSpPr>
        <p:graphicFrame>
          <p:nvGraphicFramePr>
            <p:cNvPr id="33" name="对象 32">
              <a:extLst>
                <a:ext uri="{FF2B5EF4-FFF2-40B4-BE49-F238E27FC236}">
                  <a16:creationId xmlns:a16="http://schemas.microsoft.com/office/drawing/2014/main" id="{7109A54C-B66F-1A5A-2B36-22674D09C32B}"/>
                </a:ext>
              </a:extLst>
            </p:cNvPr>
            <p:cNvGraphicFramePr>
              <a:graphicFrameLocks noChangeAspect="1"/>
            </p:cNvGraphicFramePr>
            <p:nvPr>
              <p:extLst/>
            </p:nvPr>
          </p:nvGraphicFramePr>
          <p:xfrm>
            <a:off x="7469450" y="2523977"/>
            <a:ext cx="372694" cy="434810"/>
          </p:xfrm>
          <a:graphic>
            <a:graphicData uri="http://schemas.openxmlformats.org/presentationml/2006/ole">
              <mc:AlternateContent xmlns:mc="http://schemas.openxmlformats.org/markup-compatibility/2006">
                <mc:Choice xmlns:v="urn:schemas-microsoft-com:vml" Requires="v">
                  <p:oleObj spid="_x0000_s26698" name="Equation" r:id="rId14" imgW="152280" imgH="177480" progId="Equation.DSMT4">
                    <p:embed/>
                  </p:oleObj>
                </mc:Choice>
                <mc:Fallback>
                  <p:oleObj name="Equation" r:id="rId14" imgW="152280" imgH="177480" progId="Equation.DSMT4">
                    <p:embed/>
                    <p:pic>
                      <p:nvPicPr>
                        <p:cNvPr id="33" name="对象 32">
                          <a:extLst>
                            <a:ext uri="{FF2B5EF4-FFF2-40B4-BE49-F238E27FC236}">
                              <a16:creationId xmlns:a16="http://schemas.microsoft.com/office/drawing/2014/main" id="{7109A54C-B66F-1A5A-2B36-22674D09C32B}"/>
                            </a:ext>
                          </a:extLst>
                        </p:cNvPr>
                        <p:cNvPicPr/>
                        <p:nvPr/>
                      </p:nvPicPr>
                      <p:blipFill>
                        <a:blip r:embed="rId15"/>
                        <a:stretch>
                          <a:fillRect/>
                        </a:stretch>
                      </p:blipFill>
                      <p:spPr>
                        <a:xfrm>
                          <a:off x="7469450" y="2523977"/>
                          <a:ext cx="372694" cy="434810"/>
                        </a:xfrm>
                        <a:prstGeom prst="rect">
                          <a:avLst/>
                        </a:prstGeom>
                      </p:spPr>
                    </p:pic>
                  </p:oleObj>
                </mc:Fallback>
              </mc:AlternateContent>
            </a:graphicData>
          </a:graphic>
        </p:graphicFrame>
        <p:graphicFrame>
          <p:nvGraphicFramePr>
            <p:cNvPr id="34" name="对象 33">
              <a:extLst>
                <a:ext uri="{FF2B5EF4-FFF2-40B4-BE49-F238E27FC236}">
                  <a16:creationId xmlns:a16="http://schemas.microsoft.com/office/drawing/2014/main" id="{C51FBF96-113F-3C72-7457-96F3B05E6658}"/>
                </a:ext>
              </a:extLst>
            </p:cNvPr>
            <p:cNvGraphicFramePr>
              <a:graphicFrameLocks noChangeAspect="1"/>
            </p:cNvGraphicFramePr>
            <p:nvPr>
              <p:extLst/>
            </p:nvPr>
          </p:nvGraphicFramePr>
          <p:xfrm>
            <a:off x="7334286" y="502645"/>
            <a:ext cx="302213" cy="332434"/>
          </p:xfrm>
          <a:graphic>
            <a:graphicData uri="http://schemas.openxmlformats.org/presentationml/2006/ole">
              <mc:AlternateContent xmlns:mc="http://schemas.openxmlformats.org/markup-compatibility/2006">
                <mc:Choice xmlns:v="urn:schemas-microsoft-com:vml" Requires="v">
                  <p:oleObj spid="_x0000_s26699" name="Equation" r:id="rId16" imgW="126720" imgH="139680" progId="Equation.DSMT4">
                    <p:embed/>
                  </p:oleObj>
                </mc:Choice>
                <mc:Fallback>
                  <p:oleObj name="Equation" r:id="rId16" imgW="126720" imgH="139680" progId="Equation.DSMT4">
                    <p:embed/>
                    <p:pic>
                      <p:nvPicPr>
                        <p:cNvPr id="34" name="对象 33">
                          <a:extLst>
                            <a:ext uri="{FF2B5EF4-FFF2-40B4-BE49-F238E27FC236}">
                              <a16:creationId xmlns:a16="http://schemas.microsoft.com/office/drawing/2014/main" id="{C51FBF96-113F-3C72-7457-96F3B05E6658}"/>
                            </a:ext>
                          </a:extLst>
                        </p:cNvPr>
                        <p:cNvPicPr/>
                        <p:nvPr/>
                      </p:nvPicPr>
                      <p:blipFill>
                        <a:blip r:embed="rId17"/>
                        <a:stretch>
                          <a:fillRect/>
                        </a:stretch>
                      </p:blipFill>
                      <p:spPr>
                        <a:xfrm>
                          <a:off x="7334286" y="502645"/>
                          <a:ext cx="302213" cy="332434"/>
                        </a:xfrm>
                        <a:prstGeom prst="rect">
                          <a:avLst/>
                        </a:prstGeom>
                      </p:spPr>
                    </p:pic>
                  </p:oleObj>
                </mc:Fallback>
              </mc:AlternateContent>
            </a:graphicData>
          </a:graphic>
        </p:graphicFrame>
        <p:cxnSp>
          <p:nvCxnSpPr>
            <p:cNvPr id="42" name="直接连接符 41">
              <a:extLst>
                <a:ext uri="{FF2B5EF4-FFF2-40B4-BE49-F238E27FC236}">
                  <a16:creationId xmlns:a16="http://schemas.microsoft.com/office/drawing/2014/main" id="{5E291672-6EAC-DC7A-0C56-7008AACE940C}"/>
                </a:ext>
              </a:extLst>
            </p:cNvPr>
            <p:cNvCxnSpPr>
              <a:cxnSpLocks/>
            </p:cNvCxnSpPr>
            <p:nvPr/>
          </p:nvCxnSpPr>
          <p:spPr>
            <a:xfrm>
              <a:off x="7384621" y="624051"/>
              <a:ext cx="0" cy="2280660"/>
            </a:xfrm>
            <a:prstGeom prst="line">
              <a:avLst/>
            </a:prstGeom>
            <a:ln w="15875">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55" name="组合 54">
            <a:extLst>
              <a:ext uri="{FF2B5EF4-FFF2-40B4-BE49-F238E27FC236}">
                <a16:creationId xmlns:a16="http://schemas.microsoft.com/office/drawing/2014/main" id="{3038486F-8852-F45D-E7EC-567F94E64CEC}"/>
              </a:ext>
            </a:extLst>
          </p:cNvPr>
          <p:cNvGrpSpPr/>
          <p:nvPr/>
        </p:nvGrpSpPr>
        <p:grpSpPr>
          <a:xfrm>
            <a:off x="6615559" y="754797"/>
            <a:ext cx="505293" cy="876381"/>
            <a:chOff x="6879328" y="49098"/>
            <a:chExt cx="505293" cy="876381"/>
          </a:xfrm>
        </p:grpSpPr>
        <p:cxnSp>
          <p:nvCxnSpPr>
            <p:cNvPr id="45" name="直接箭头连接符 44">
              <a:extLst>
                <a:ext uri="{FF2B5EF4-FFF2-40B4-BE49-F238E27FC236}">
                  <a16:creationId xmlns:a16="http://schemas.microsoft.com/office/drawing/2014/main" id="{FA89D3A1-7BAA-2983-EB4B-57F22F10C8C0}"/>
                </a:ext>
              </a:extLst>
            </p:cNvPr>
            <p:cNvCxnSpPr>
              <a:cxnSpLocks/>
            </p:cNvCxnSpPr>
            <p:nvPr/>
          </p:nvCxnSpPr>
          <p:spPr>
            <a:xfrm flipV="1">
              <a:off x="7384621" y="355149"/>
              <a:ext cx="0" cy="570330"/>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7" name="对象 46">
              <a:extLst>
                <a:ext uri="{FF2B5EF4-FFF2-40B4-BE49-F238E27FC236}">
                  <a16:creationId xmlns:a16="http://schemas.microsoft.com/office/drawing/2014/main" id="{446403C7-4A72-551F-57DD-47629AD95442}"/>
                </a:ext>
              </a:extLst>
            </p:cNvPr>
            <p:cNvGraphicFramePr>
              <a:graphicFrameLocks noChangeAspect="1"/>
            </p:cNvGraphicFramePr>
            <p:nvPr>
              <p:extLst/>
            </p:nvPr>
          </p:nvGraphicFramePr>
          <p:xfrm>
            <a:off x="6879328" y="49098"/>
            <a:ext cx="434615" cy="482906"/>
          </p:xfrm>
          <a:graphic>
            <a:graphicData uri="http://schemas.openxmlformats.org/presentationml/2006/ole">
              <mc:AlternateContent xmlns:mc="http://schemas.openxmlformats.org/markup-compatibility/2006">
                <mc:Choice xmlns:v="urn:schemas-microsoft-com:vml" Requires="v">
                  <p:oleObj spid="_x0000_s26700" name="Equation" r:id="rId18" imgW="228600" imgH="253800" progId="Equation.DSMT4">
                    <p:embed/>
                  </p:oleObj>
                </mc:Choice>
                <mc:Fallback>
                  <p:oleObj name="Equation" r:id="rId18" imgW="228600" imgH="253800" progId="Equation.DSMT4">
                    <p:embed/>
                    <p:pic>
                      <p:nvPicPr>
                        <p:cNvPr id="47" name="对象 46">
                          <a:extLst>
                            <a:ext uri="{FF2B5EF4-FFF2-40B4-BE49-F238E27FC236}">
                              <a16:creationId xmlns:a16="http://schemas.microsoft.com/office/drawing/2014/main" id="{446403C7-4A72-551F-57DD-47629AD95442}"/>
                            </a:ext>
                          </a:extLst>
                        </p:cNvPr>
                        <p:cNvPicPr/>
                        <p:nvPr/>
                      </p:nvPicPr>
                      <p:blipFill>
                        <a:blip r:embed="rId19"/>
                        <a:stretch>
                          <a:fillRect/>
                        </a:stretch>
                      </p:blipFill>
                      <p:spPr>
                        <a:xfrm>
                          <a:off x="6879328" y="49098"/>
                          <a:ext cx="434615" cy="482906"/>
                        </a:xfrm>
                        <a:prstGeom prst="rect">
                          <a:avLst/>
                        </a:prstGeom>
                      </p:spPr>
                    </p:pic>
                  </p:oleObj>
                </mc:Fallback>
              </mc:AlternateContent>
            </a:graphicData>
          </a:graphic>
        </p:graphicFrame>
      </p:grpSp>
      <p:grpSp>
        <p:nvGrpSpPr>
          <p:cNvPr id="56" name="组合 55">
            <a:extLst>
              <a:ext uri="{FF2B5EF4-FFF2-40B4-BE49-F238E27FC236}">
                <a16:creationId xmlns:a16="http://schemas.microsoft.com/office/drawing/2014/main" id="{0F844470-0B0B-C128-F4C7-3EF6D234D321}"/>
              </a:ext>
            </a:extLst>
          </p:cNvPr>
          <p:cNvGrpSpPr/>
          <p:nvPr/>
        </p:nvGrpSpPr>
        <p:grpSpPr>
          <a:xfrm>
            <a:off x="7128010" y="3244574"/>
            <a:ext cx="447813" cy="851660"/>
            <a:chOff x="7391779" y="2538875"/>
            <a:chExt cx="447813" cy="851660"/>
          </a:xfrm>
        </p:grpSpPr>
        <p:cxnSp>
          <p:nvCxnSpPr>
            <p:cNvPr id="48" name="直接箭头连接符 47">
              <a:extLst>
                <a:ext uri="{FF2B5EF4-FFF2-40B4-BE49-F238E27FC236}">
                  <a16:creationId xmlns:a16="http://schemas.microsoft.com/office/drawing/2014/main" id="{26519CFF-D70B-49A4-AE49-98F54836F27C}"/>
                </a:ext>
              </a:extLst>
            </p:cNvPr>
            <p:cNvCxnSpPr>
              <a:cxnSpLocks/>
            </p:cNvCxnSpPr>
            <p:nvPr/>
          </p:nvCxnSpPr>
          <p:spPr>
            <a:xfrm>
              <a:off x="7391779" y="2538875"/>
              <a:ext cx="4837" cy="537162"/>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51" name="对象 50">
              <a:extLst>
                <a:ext uri="{FF2B5EF4-FFF2-40B4-BE49-F238E27FC236}">
                  <a16:creationId xmlns:a16="http://schemas.microsoft.com/office/drawing/2014/main" id="{1DF49EF9-A20B-8720-59D0-B988E8D13435}"/>
                </a:ext>
              </a:extLst>
            </p:cNvPr>
            <p:cNvGraphicFramePr>
              <a:graphicFrameLocks noChangeAspect="1"/>
            </p:cNvGraphicFramePr>
            <p:nvPr>
              <p:extLst/>
            </p:nvPr>
          </p:nvGraphicFramePr>
          <p:xfrm>
            <a:off x="7452965" y="2935680"/>
            <a:ext cx="386627" cy="454855"/>
          </p:xfrm>
          <a:graphic>
            <a:graphicData uri="http://schemas.openxmlformats.org/presentationml/2006/ole">
              <mc:AlternateContent xmlns:mc="http://schemas.openxmlformats.org/markup-compatibility/2006">
                <mc:Choice xmlns:v="urn:schemas-microsoft-com:vml" Requires="v">
                  <p:oleObj spid="_x0000_s26701" name="Equation" r:id="rId20" imgW="215640" imgH="253800" progId="Equation.DSMT4">
                    <p:embed/>
                  </p:oleObj>
                </mc:Choice>
                <mc:Fallback>
                  <p:oleObj name="Equation" r:id="rId20" imgW="215640" imgH="253800" progId="Equation.DSMT4">
                    <p:embed/>
                    <p:pic>
                      <p:nvPicPr>
                        <p:cNvPr id="51" name="对象 50">
                          <a:extLst>
                            <a:ext uri="{FF2B5EF4-FFF2-40B4-BE49-F238E27FC236}">
                              <a16:creationId xmlns:a16="http://schemas.microsoft.com/office/drawing/2014/main" id="{1DF49EF9-A20B-8720-59D0-B988E8D13435}"/>
                            </a:ext>
                          </a:extLst>
                        </p:cNvPr>
                        <p:cNvPicPr/>
                        <p:nvPr/>
                      </p:nvPicPr>
                      <p:blipFill>
                        <a:blip r:embed="rId21"/>
                        <a:stretch>
                          <a:fillRect/>
                        </a:stretch>
                      </p:blipFill>
                      <p:spPr>
                        <a:xfrm>
                          <a:off x="7452965" y="2935680"/>
                          <a:ext cx="386627" cy="454855"/>
                        </a:xfrm>
                        <a:prstGeom prst="rect">
                          <a:avLst/>
                        </a:prstGeom>
                      </p:spPr>
                    </p:pic>
                  </p:oleObj>
                </mc:Fallback>
              </mc:AlternateContent>
            </a:graphicData>
          </a:graphic>
        </p:graphicFrame>
      </p:grpSp>
      <p:grpSp>
        <p:nvGrpSpPr>
          <p:cNvPr id="54" name="组合 53">
            <a:extLst>
              <a:ext uri="{FF2B5EF4-FFF2-40B4-BE49-F238E27FC236}">
                <a16:creationId xmlns:a16="http://schemas.microsoft.com/office/drawing/2014/main" id="{F5F947FE-625F-6C39-9F97-C78BD2AA5829}"/>
              </a:ext>
            </a:extLst>
          </p:cNvPr>
          <p:cNvGrpSpPr/>
          <p:nvPr/>
        </p:nvGrpSpPr>
        <p:grpSpPr>
          <a:xfrm>
            <a:off x="7052390" y="2192426"/>
            <a:ext cx="376657" cy="441781"/>
            <a:chOff x="7316159" y="1486727"/>
            <a:chExt cx="376657" cy="441781"/>
          </a:xfrm>
        </p:grpSpPr>
        <p:graphicFrame>
          <p:nvGraphicFramePr>
            <p:cNvPr id="52" name="对象 51">
              <a:extLst>
                <a:ext uri="{FF2B5EF4-FFF2-40B4-BE49-F238E27FC236}">
                  <a16:creationId xmlns:a16="http://schemas.microsoft.com/office/drawing/2014/main" id="{CBE6C6D7-D9A3-21ED-48A4-4044567C85A5}"/>
                </a:ext>
              </a:extLst>
            </p:cNvPr>
            <p:cNvGraphicFramePr>
              <a:graphicFrameLocks noChangeAspect="1"/>
            </p:cNvGraphicFramePr>
            <p:nvPr>
              <p:extLst/>
            </p:nvPr>
          </p:nvGraphicFramePr>
          <p:xfrm>
            <a:off x="7442813" y="1486727"/>
            <a:ext cx="250003" cy="350004"/>
          </p:xfrm>
          <a:graphic>
            <a:graphicData uri="http://schemas.openxmlformats.org/presentationml/2006/ole">
              <mc:AlternateContent xmlns:mc="http://schemas.openxmlformats.org/markup-compatibility/2006">
                <mc:Choice xmlns:v="urn:schemas-microsoft-com:vml" Requires="v">
                  <p:oleObj spid="_x0000_s26702" name="Equation" r:id="rId22" imgW="126720" imgH="177480" progId="Equation.DSMT4">
                    <p:embed/>
                  </p:oleObj>
                </mc:Choice>
                <mc:Fallback>
                  <p:oleObj name="Equation" r:id="rId22" imgW="126720" imgH="177480" progId="Equation.DSMT4">
                    <p:embed/>
                    <p:pic>
                      <p:nvPicPr>
                        <p:cNvPr id="52" name="对象 51">
                          <a:extLst>
                            <a:ext uri="{FF2B5EF4-FFF2-40B4-BE49-F238E27FC236}">
                              <a16:creationId xmlns:a16="http://schemas.microsoft.com/office/drawing/2014/main" id="{CBE6C6D7-D9A3-21ED-48A4-4044567C85A5}"/>
                            </a:ext>
                          </a:extLst>
                        </p:cNvPr>
                        <p:cNvPicPr/>
                        <p:nvPr/>
                      </p:nvPicPr>
                      <p:blipFill>
                        <a:blip r:embed="rId23"/>
                        <a:stretch>
                          <a:fillRect/>
                        </a:stretch>
                      </p:blipFill>
                      <p:spPr>
                        <a:xfrm>
                          <a:off x="7442813" y="1486727"/>
                          <a:ext cx="250003" cy="350004"/>
                        </a:xfrm>
                        <a:prstGeom prst="rect">
                          <a:avLst/>
                        </a:prstGeom>
                      </p:spPr>
                    </p:pic>
                  </p:oleObj>
                </mc:Fallback>
              </mc:AlternateContent>
            </a:graphicData>
          </a:graphic>
        </p:graphicFrame>
        <p:sp>
          <p:nvSpPr>
            <p:cNvPr id="53" name="弧形 52">
              <a:extLst>
                <a:ext uri="{FF2B5EF4-FFF2-40B4-BE49-F238E27FC236}">
                  <a16:creationId xmlns:a16="http://schemas.microsoft.com/office/drawing/2014/main" id="{319B2373-4EA6-4D05-D2BA-83E8500BD9F5}"/>
                </a:ext>
              </a:extLst>
            </p:cNvPr>
            <p:cNvSpPr/>
            <p:nvPr/>
          </p:nvSpPr>
          <p:spPr>
            <a:xfrm rot="3721950">
              <a:off x="7368202" y="1630723"/>
              <a:ext cx="245742" cy="349828"/>
            </a:xfrm>
            <a:prstGeom prst="arc">
              <a:avLst>
                <a:gd name="adj1" fmla="val 16277594"/>
                <a:gd name="adj2" fmla="val 1897274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59" name="组合 58">
            <a:extLst>
              <a:ext uri="{FF2B5EF4-FFF2-40B4-BE49-F238E27FC236}">
                <a16:creationId xmlns:a16="http://schemas.microsoft.com/office/drawing/2014/main" id="{2C8DD386-9C0A-E63D-125D-CB434D59D677}"/>
              </a:ext>
            </a:extLst>
          </p:cNvPr>
          <p:cNvGrpSpPr/>
          <p:nvPr/>
        </p:nvGrpSpPr>
        <p:grpSpPr>
          <a:xfrm>
            <a:off x="6257973" y="2460675"/>
            <a:ext cx="923234" cy="801878"/>
            <a:chOff x="6521742" y="1754976"/>
            <a:chExt cx="923234" cy="801878"/>
          </a:xfrm>
        </p:grpSpPr>
        <p:sp>
          <p:nvSpPr>
            <p:cNvPr id="57" name="文本框 56">
              <a:extLst>
                <a:ext uri="{FF2B5EF4-FFF2-40B4-BE49-F238E27FC236}">
                  <a16:creationId xmlns:a16="http://schemas.microsoft.com/office/drawing/2014/main" id="{5A229EB3-9FA5-A542-6F22-0A5B3FF0D3BD}"/>
                </a:ext>
              </a:extLst>
            </p:cNvPr>
            <p:cNvSpPr txBox="1"/>
            <p:nvPr/>
          </p:nvSpPr>
          <p:spPr>
            <a:xfrm>
              <a:off x="6521742" y="1754976"/>
              <a:ext cx="40427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1</a:t>
              </a:r>
              <a:endParaRPr lang="zh-CN" altLang="en-US" sz="2800" i="1" baseline="-250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A51D9D2E-44A3-74AB-F9AD-6CE40E52DC3A}"/>
                </a:ext>
              </a:extLst>
            </p:cNvPr>
            <p:cNvSpPr txBox="1"/>
            <p:nvPr/>
          </p:nvSpPr>
          <p:spPr>
            <a:xfrm>
              <a:off x="7040698" y="2033634"/>
              <a:ext cx="40427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2</a:t>
              </a:r>
              <a:endParaRPr lang="zh-CN" altLang="en-US" sz="2800" i="1" baseline="-25000" dirty="0">
                <a:latin typeface="Times New Roman" panose="02020603050405020304" pitchFamily="18" charset="0"/>
                <a:cs typeface="Times New Roman" panose="02020603050405020304" pitchFamily="18" charset="0"/>
              </a:endParaRPr>
            </a:p>
          </p:txBody>
        </p:sp>
      </p:grpSp>
      <p:sp>
        <p:nvSpPr>
          <p:cNvPr id="4" name="灯片编号占位符 3">
            <a:extLst>
              <a:ext uri="{FF2B5EF4-FFF2-40B4-BE49-F238E27FC236}">
                <a16:creationId xmlns:a16="http://schemas.microsoft.com/office/drawing/2014/main" id="{5FFD81B6-29AA-40F2-94D3-D1732F317380}"/>
              </a:ext>
            </a:extLst>
          </p:cNvPr>
          <p:cNvSpPr>
            <a:spLocks noGrp="1"/>
          </p:cNvSpPr>
          <p:nvPr>
            <p:ph type="sldNum" sz="quarter" idx="12"/>
          </p:nvPr>
        </p:nvSpPr>
        <p:spPr/>
        <p:txBody>
          <a:bodyPr/>
          <a:lstStyle/>
          <a:p>
            <a:fld id="{BC30E595-8B10-402E-9C27-4E54C5EA928D}" type="slidenum">
              <a:rPr lang="zh-CN" altLang="en-US" smtClean="0"/>
              <a:t>22</a:t>
            </a:fld>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563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5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9"/>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1" nodeType="afterEffect">
                                  <p:stCondLst>
                                    <p:cond delay="0"/>
                                  </p:stCondLst>
                                  <p:childTnLst>
                                    <p:set>
                                      <p:cBhvr>
                                        <p:cTn id="28" dur="1" fill="hold">
                                          <p:stCondLst>
                                            <p:cond delay="0"/>
                                          </p:stCondLst>
                                        </p:cTn>
                                        <p:tgtEl>
                                          <p:spTgt spid="5635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5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5636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568"/>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356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56362"/>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56"/>
                                        </p:tgtEl>
                                        <p:attrNameLst>
                                          <p:attrName>style.visibility</p:attrName>
                                        </p:attrNameLst>
                                      </p:cBhvr>
                                      <p:to>
                                        <p:strVal val="visible"/>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235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1" nodeType="clickEffect">
                                  <p:stCondLst>
                                    <p:cond delay="0"/>
                                  </p:stCondLst>
                                  <p:childTnLst>
                                    <p:set>
                                      <p:cBhvr>
                                        <p:cTn id="60" dur="1" fill="hold">
                                          <p:stCondLst>
                                            <p:cond delay="0"/>
                                          </p:stCondLst>
                                        </p:cTn>
                                        <p:tgtEl>
                                          <p:spTgt spid="563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58" grpId="0" animBg="1" autoUpdateAnimBg="0"/>
      <p:bldP spid="56358" grpId="1" animBg="1"/>
      <p:bldP spid="56359" grpId="0" autoUpdateAnimBg="0"/>
      <p:bldP spid="56359" grpId="1"/>
      <p:bldP spid="56360" grpId="0" autoUpdateAnimBg="0"/>
      <p:bldP spid="56360" grpId="1"/>
      <p:bldP spid="56362" grpId="0" autoUpdateAnimBg="0"/>
      <p:bldP spid="56362" grpId="1"/>
      <p:bldP spid="56371" grpId="0" autoUpdateAnimBg="0"/>
      <p:bldP spid="56371"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8">
            <a:extLst>
              <a:ext uri="{FF2B5EF4-FFF2-40B4-BE49-F238E27FC236}">
                <a16:creationId xmlns:a16="http://schemas.microsoft.com/office/drawing/2014/main" id="{D09FCDF3-AF79-2B3F-E97C-2A77F58BF410}"/>
              </a:ext>
            </a:extLst>
          </p:cNvPr>
          <p:cNvSpPr txBox="1">
            <a:spLocks noChangeArrowheads="1"/>
          </p:cNvSpPr>
          <p:nvPr/>
        </p:nvSpPr>
        <p:spPr bwMode="auto">
          <a:xfrm>
            <a:off x="376257" y="211220"/>
            <a:ext cx="376689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ab</a:t>
            </a:r>
            <a:r>
              <a:rPr lang="zh-CN" altLang="en-US"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cd</a:t>
            </a:r>
            <a:r>
              <a:rPr lang="zh-CN" altLang="zh-CN" sz="28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边受到安培力:</a:t>
            </a:r>
            <a:endParaRPr lang="en-US" altLang="zh-CN" sz="2800" i="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4579" name="Object 9">
            <a:extLst>
              <a:ext uri="{FF2B5EF4-FFF2-40B4-BE49-F238E27FC236}">
                <a16:creationId xmlns:a16="http://schemas.microsoft.com/office/drawing/2014/main" id="{3286399C-DA24-5E9F-AD63-83A7FFD2B8AD}"/>
              </a:ext>
            </a:extLst>
          </p:cNvPr>
          <p:cNvGraphicFramePr>
            <a:graphicFrameLocks noChangeAspect="1"/>
          </p:cNvGraphicFramePr>
          <p:nvPr>
            <p:extLst/>
          </p:nvPr>
        </p:nvGraphicFramePr>
        <p:xfrm>
          <a:off x="417807" y="733420"/>
          <a:ext cx="3389312" cy="974725"/>
        </p:xfrm>
        <a:graphic>
          <a:graphicData uri="http://schemas.openxmlformats.org/presentationml/2006/ole">
            <mc:AlternateContent xmlns:mc="http://schemas.openxmlformats.org/markup-compatibility/2006">
              <mc:Choice xmlns:v="urn:schemas-microsoft-com:vml" Requires="v">
                <p:oleObj spid="_x0000_s27776" name="Equation" r:id="rId3" imgW="1371600" imgH="393700" progId="Equation.DSMT4">
                  <p:embed/>
                </p:oleObj>
              </mc:Choice>
              <mc:Fallback>
                <p:oleObj name="Equation" r:id="rId3" imgW="1371600" imgH="393700" progId="Equation.DSMT4">
                  <p:embed/>
                  <p:pic>
                    <p:nvPicPr>
                      <p:cNvPr id="24579" name="Object 9">
                        <a:extLst>
                          <a:ext uri="{FF2B5EF4-FFF2-40B4-BE49-F238E27FC236}">
                            <a16:creationId xmlns:a16="http://schemas.microsoft.com/office/drawing/2014/main" id="{3286399C-DA24-5E9F-AD63-83A7FFD2B8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807" y="733420"/>
                        <a:ext cx="3389312"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40" name="Text Box 12">
            <a:extLst>
              <a:ext uri="{FF2B5EF4-FFF2-40B4-BE49-F238E27FC236}">
                <a16:creationId xmlns:a16="http://schemas.microsoft.com/office/drawing/2014/main" id="{4A92177A-586B-AFE2-65C9-4D9064B11006}"/>
              </a:ext>
            </a:extLst>
          </p:cNvPr>
          <p:cNvSpPr txBox="1">
            <a:spLocks noChangeArrowheads="1"/>
          </p:cNvSpPr>
          <p:nvPr/>
        </p:nvSpPr>
        <p:spPr bwMode="auto">
          <a:xfrm>
            <a:off x="376257" y="1644638"/>
            <a:ext cx="4882631"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ts val="0"/>
              </a:spcBef>
              <a:buClrTx/>
              <a:buSzTx/>
              <a:buFontTx/>
              <a:buNone/>
            </a:pP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i="1" baseline="-25000" dirty="0">
                <a:latin typeface="Times New Roman" panose="02020603050405020304" pitchFamily="18" charset="0"/>
                <a:ea typeface="黑体" panose="02010609060101010101" pitchFamily="49" charset="-122"/>
                <a:cs typeface="Times New Roman" panose="02020603050405020304" pitchFamily="18" charset="0"/>
              </a:rPr>
              <a:t>ab</a:t>
            </a:r>
            <a:r>
              <a:rPr lang="zh-CN" altLang="zh-CN" sz="2400" b="1" dirty="0">
                <a:latin typeface="Times New Roman" panose="02020603050405020304" pitchFamily="18" charset="0"/>
                <a:ea typeface="黑体" panose="02010609060101010101" pitchFamily="49" charset="-122"/>
                <a:cs typeface="Times New Roman" panose="02020603050405020304" pitchFamily="18" charset="0"/>
              </a:rPr>
              <a:t>与</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i="1" baseline="-25000" dirty="0" err="1">
                <a:latin typeface="Times New Roman" panose="02020603050405020304" pitchFamily="18" charset="0"/>
                <a:ea typeface="黑体" panose="02010609060101010101" pitchFamily="49" charset="-122"/>
                <a:cs typeface="Times New Roman" panose="02020603050405020304" pitchFamily="18" charset="0"/>
              </a:rPr>
              <a:t>cd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大小相等，方向相反，</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50000"/>
              </a:lnSpc>
              <a:spcBef>
                <a:spcPts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但不在一条直线上，力矩大小为：</a:t>
            </a:r>
            <a:endParaRPr lang="zh-CN" altLang="en-US" sz="2400" i="1"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58" name="Object 101">
            <a:extLst>
              <a:ext uri="{FF2B5EF4-FFF2-40B4-BE49-F238E27FC236}">
                <a16:creationId xmlns:a16="http://schemas.microsoft.com/office/drawing/2014/main" id="{B2118857-65DF-9BA4-CC7D-8ADD877D48BF}"/>
              </a:ext>
            </a:extLst>
          </p:cNvPr>
          <p:cNvGraphicFramePr>
            <a:graphicFrameLocks noChangeAspect="1"/>
          </p:cNvGraphicFramePr>
          <p:nvPr>
            <p:extLst/>
          </p:nvPr>
        </p:nvGraphicFramePr>
        <p:xfrm>
          <a:off x="481272" y="2878007"/>
          <a:ext cx="2238374" cy="945675"/>
        </p:xfrm>
        <a:graphic>
          <a:graphicData uri="http://schemas.openxmlformats.org/presentationml/2006/ole">
            <mc:AlternateContent xmlns:mc="http://schemas.openxmlformats.org/markup-compatibility/2006">
              <mc:Choice xmlns:v="urn:schemas-microsoft-com:vml" Requires="v">
                <p:oleObj spid="_x0000_s27777" name="公式" r:id="rId5" imgW="1016000" imgH="393700" progId="Equation.3">
                  <p:embed/>
                </p:oleObj>
              </mc:Choice>
              <mc:Fallback>
                <p:oleObj name="公式" r:id="rId5" imgW="1016000" imgH="393700" progId="Equation.3">
                  <p:embed/>
                  <p:pic>
                    <p:nvPicPr>
                      <p:cNvPr id="58" name="Object 101">
                        <a:extLst>
                          <a:ext uri="{FF2B5EF4-FFF2-40B4-BE49-F238E27FC236}">
                            <a16:creationId xmlns:a16="http://schemas.microsoft.com/office/drawing/2014/main" id="{B2118857-65DF-9BA4-CC7D-8ADD877D48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1272" y="2878007"/>
                        <a:ext cx="2238374" cy="945675"/>
                      </a:xfrm>
                      <a:prstGeom prst="rect">
                        <a:avLst/>
                      </a:prstGeom>
                      <a:noFill/>
                      <a:ln>
                        <a:noFill/>
                      </a:ln>
                      <a:effectLst/>
                    </p:spPr>
                  </p:pic>
                </p:oleObj>
              </mc:Fallback>
            </mc:AlternateContent>
          </a:graphicData>
        </a:graphic>
      </p:graphicFrame>
      <p:graphicFrame>
        <p:nvGraphicFramePr>
          <p:cNvPr id="59" name="Object 102">
            <a:extLst>
              <a:ext uri="{FF2B5EF4-FFF2-40B4-BE49-F238E27FC236}">
                <a16:creationId xmlns:a16="http://schemas.microsoft.com/office/drawing/2014/main" id="{7D8C6DCD-F959-2E7F-531E-097896451829}"/>
              </a:ext>
            </a:extLst>
          </p:cNvPr>
          <p:cNvGraphicFramePr>
            <a:graphicFrameLocks noChangeAspect="1"/>
          </p:cNvGraphicFramePr>
          <p:nvPr>
            <p:extLst/>
          </p:nvPr>
        </p:nvGraphicFramePr>
        <p:xfrm>
          <a:off x="2820566" y="3099766"/>
          <a:ext cx="1994111" cy="466403"/>
        </p:xfrm>
        <a:graphic>
          <a:graphicData uri="http://schemas.openxmlformats.org/presentationml/2006/ole">
            <mc:AlternateContent xmlns:mc="http://schemas.openxmlformats.org/markup-compatibility/2006">
              <mc:Choice xmlns:v="urn:schemas-microsoft-com:vml" Requires="v">
                <p:oleObj spid="_x0000_s27778" name="公式" r:id="rId7" imgW="2501900" imgH="533400" progId="Equation.3">
                  <p:embed/>
                </p:oleObj>
              </mc:Choice>
              <mc:Fallback>
                <p:oleObj name="公式" r:id="rId7" imgW="2501900" imgH="533400" progId="Equation.3">
                  <p:embed/>
                  <p:pic>
                    <p:nvPicPr>
                      <p:cNvPr id="59" name="Object 102">
                        <a:extLst>
                          <a:ext uri="{FF2B5EF4-FFF2-40B4-BE49-F238E27FC236}">
                            <a16:creationId xmlns:a16="http://schemas.microsoft.com/office/drawing/2014/main" id="{7D8C6DCD-F959-2E7F-531E-0978964518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20566" y="3099766"/>
                        <a:ext cx="1994111" cy="466403"/>
                      </a:xfrm>
                      <a:prstGeom prst="rect">
                        <a:avLst/>
                      </a:prstGeom>
                      <a:noFill/>
                      <a:ln>
                        <a:noFill/>
                      </a:ln>
                      <a:effectLst/>
                    </p:spPr>
                  </p:pic>
                </p:oleObj>
              </mc:Fallback>
            </mc:AlternateContent>
          </a:graphicData>
        </a:graphic>
      </p:graphicFrame>
      <p:graphicFrame>
        <p:nvGraphicFramePr>
          <p:cNvPr id="62" name="Object 106">
            <a:extLst>
              <a:ext uri="{FF2B5EF4-FFF2-40B4-BE49-F238E27FC236}">
                <a16:creationId xmlns:a16="http://schemas.microsoft.com/office/drawing/2014/main" id="{931FB4EF-739B-17EA-B283-321E4FF6E39E}"/>
              </a:ext>
            </a:extLst>
          </p:cNvPr>
          <p:cNvGraphicFramePr>
            <a:graphicFrameLocks noChangeAspect="1"/>
          </p:cNvGraphicFramePr>
          <p:nvPr>
            <p:extLst/>
          </p:nvPr>
        </p:nvGraphicFramePr>
        <p:xfrm>
          <a:off x="2762534" y="3713573"/>
          <a:ext cx="1803090" cy="459421"/>
        </p:xfrm>
        <a:graphic>
          <a:graphicData uri="http://schemas.openxmlformats.org/presentationml/2006/ole">
            <mc:AlternateContent xmlns:mc="http://schemas.openxmlformats.org/markup-compatibility/2006">
              <mc:Choice xmlns:v="urn:schemas-microsoft-com:vml" Requires="v">
                <p:oleObj spid="_x0000_s27779" name="公式" r:id="rId9" imgW="698197" imgH="177723" progId="Equation.3">
                  <p:embed/>
                </p:oleObj>
              </mc:Choice>
              <mc:Fallback>
                <p:oleObj name="公式" r:id="rId9" imgW="698197" imgH="177723" progId="Equation.3">
                  <p:embed/>
                  <p:pic>
                    <p:nvPicPr>
                      <p:cNvPr id="62" name="Object 106">
                        <a:extLst>
                          <a:ext uri="{FF2B5EF4-FFF2-40B4-BE49-F238E27FC236}">
                            <a16:creationId xmlns:a16="http://schemas.microsoft.com/office/drawing/2014/main" id="{931FB4EF-739B-17EA-B283-321E4FF6E39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62534" y="3713573"/>
                        <a:ext cx="1803090" cy="459421"/>
                      </a:xfrm>
                      <a:prstGeom prst="rect">
                        <a:avLst/>
                      </a:prstGeom>
                      <a:noFill/>
                      <a:ln>
                        <a:noFill/>
                      </a:ln>
                      <a:effectLst/>
                    </p:spPr>
                  </p:pic>
                </p:oleObj>
              </mc:Fallback>
            </mc:AlternateContent>
          </a:graphicData>
        </a:graphic>
      </p:graphicFrame>
      <p:graphicFrame>
        <p:nvGraphicFramePr>
          <p:cNvPr id="63" name="Object 107">
            <a:extLst>
              <a:ext uri="{FF2B5EF4-FFF2-40B4-BE49-F238E27FC236}">
                <a16:creationId xmlns:a16="http://schemas.microsoft.com/office/drawing/2014/main" id="{189E7D47-899C-C931-68AF-11E22DB2809A}"/>
              </a:ext>
            </a:extLst>
          </p:cNvPr>
          <p:cNvGraphicFramePr>
            <a:graphicFrameLocks noChangeAspect="1"/>
          </p:cNvGraphicFramePr>
          <p:nvPr>
            <p:extLst/>
          </p:nvPr>
        </p:nvGraphicFramePr>
        <p:xfrm>
          <a:off x="538377" y="4901919"/>
          <a:ext cx="2121663" cy="579032"/>
        </p:xfrm>
        <a:graphic>
          <a:graphicData uri="http://schemas.openxmlformats.org/presentationml/2006/ole">
            <mc:AlternateContent xmlns:mc="http://schemas.openxmlformats.org/markup-compatibility/2006">
              <mc:Choice xmlns:v="urn:schemas-microsoft-com:vml" Requires="v">
                <p:oleObj spid="_x0000_s27780" name="Equation" r:id="rId11" imgW="787320" imgH="215640" progId="Equation.DSMT4">
                  <p:embed/>
                </p:oleObj>
              </mc:Choice>
              <mc:Fallback>
                <p:oleObj name="Equation" r:id="rId11" imgW="787320" imgH="215640" progId="Equation.DSMT4">
                  <p:embed/>
                  <p:pic>
                    <p:nvPicPr>
                      <p:cNvPr id="63" name="Object 107">
                        <a:extLst>
                          <a:ext uri="{FF2B5EF4-FFF2-40B4-BE49-F238E27FC236}">
                            <a16:creationId xmlns:a16="http://schemas.microsoft.com/office/drawing/2014/main" id="{189E7D47-899C-C931-68AF-11E22DB2809A}"/>
                          </a:ext>
                        </a:extLst>
                      </p:cNvPr>
                      <p:cNvPicPr>
                        <a:picLocks noChangeAspect="1" noChangeArrowheads="1"/>
                      </p:cNvPicPr>
                      <p:nvPr/>
                    </p:nvPicPr>
                    <p:blipFill>
                      <a:blip r:embed="rId12"/>
                      <a:srcRect/>
                      <a:stretch>
                        <a:fillRect/>
                      </a:stretch>
                    </p:blipFill>
                    <p:spPr bwMode="auto">
                      <a:xfrm>
                        <a:off x="538377" y="4901919"/>
                        <a:ext cx="2121663" cy="579032"/>
                      </a:xfrm>
                      <a:prstGeom prst="rect">
                        <a:avLst/>
                      </a:prstGeom>
                      <a:noFill/>
                      <a:ln>
                        <a:noFill/>
                      </a:ln>
                    </p:spPr>
                  </p:pic>
                </p:oleObj>
              </mc:Fallback>
            </mc:AlternateContent>
          </a:graphicData>
        </a:graphic>
      </p:graphicFrame>
      <p:sp>
        <p:nvSpPr>
          <p:cNvPr id="64" name="AutoShape 108">
            <a:extLst>
              <a:ext uri="{FF2B5EF4-FFF2-40B4-BE49-F238E27FC236}">
                <a16:creationId xmlns:a16="http://schemas.microsoft.com/office/drawing/2014/main" id="{51CB756C-BD7F-AEC3-8A1A-FB9D2BA32A24}"/>
              </a:ext>
            </a:extLst>
          </p:cNvPr>
          <p:cNvSpPr>
            <a:spLocks/>
          </p:cNvSpPr>
          <p:nvPr/>
        </p:nvSpPr>
        <p:spPr bwMode="auto">
          <a:xfrm>
            <a:off x="1726524" y="5828670"/>
            <a:ext cx="2346325" cy="692150"/>
          </a:xfrm>
          <a:prstGeom prst="borderCallout2">
            <a:avLst>
              <a:gd name="adj1" fmla="val -8199"/>
              <a:gd name="adj2" fmla="val 25810"/>
              <a:gd name="adj3" fmla="val -36273"/>
              <a:gd name="adj4" fmla="val 25157"/>
              <a:gd name="adj5" fmla="val -50949"/>
              <a:gd name="adj6" fmla="val 8812"/>
            </a:avLst>
          </a:prstGeom>
          <a:solidFill>
            <a:srgbClr val="FFFFFF"/>
          </a:solidFill>
          <a:ln w="9525">
            <a:solidFill>
              <a:srgbClr val="000000"/>
            </a:solidFill>
            <a:miter lim="800000"/>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a:spcBef>
                <a:spcPct val="0"/>
              </a:spcBef>
              <a:buClrTx/>
              <a:buSzTx/>
              <a:buFontTx/>
              <a:buNone/>
            </a:pPr>
            <a:r>
              <a:rPr kumimoji="0" lang="zh-CN" altLang="en-US" b="1">
                <a:latin typeface="黑体" panose="02010609060101010101" pitchFamily="49" charset="-122"/>
                <a:ea typeface="黑体" panose="02010609060101010101" pitchFamily="49" charset="-122"/>
              </a:rPr>
              <a:t>线圈磁矩</a:t>
            </a:r>
            <a:endParaRPr kumimoji="0" lang="en-US" altLang="zh-CN" b="1">
              <a:latin typeface="黑体" panose="02010609060101010101" pitchFamily="49" charset="-122"/>
              <a:ea typeface="黑体" panose="02010609060101010101" pitchFamily="49" charset="-122"/>
            </a:endParaRPr>
          </a:p>
        </p:txBody>
      </p:sp>
      <p:grpSp>
        <p:nvGrpSpPr>
          <p:cNvPr id="24589" name="Group 3">
            <a:extLst>
              <a:ext uri="{FF2B5EF4-FFF2-40B4-BE49-F238E27FC236}">
                <a16:creationId xmlns:a16="http://schemas.microsoft.com/office/drawing/2014/main" id="{EFEE69C8-5021-C73D-6464-679C32BBF690}"/>
              </a:ext>
            </a:extLst>
          </p:cNvPr>
          <p:cNvGrpSpPr>
            <a:grpSpLocks/>
          </p:cNvGrpSpPr>
          <p:nvPr/>
        </p:nvGrpSpPr>
        <p:grpSpPr bwMode="auto">
          <a:xfrm>
            <a:off x="458972" y="4095731"/>
            <a:ext cx="3222650" cy="633412"/>
            <a:chOff x="3762499" y="3951733"/>
            <a:chExt cx="3257773" cy="584459"/>
          </a:xfrm>
        </p:grpSpPr>
        <p:sp>
          <p:nvSpPr>
            <p:cNvPr id="24592" name="Text Box 12">
              <a:extLst>
                <a:ext uri="{FF2B5EF4-FFF2-40B4-BE49-F238E27FC236}">
                  <a16:creationId xmlns:a16="http://schemas.microsoft.com/office/drawing/2014/main" id="{1A3B0486-7E71-9E67-AF43-8F78C90C1CE9}"/>
                </a:ext>
              </a:extLst>
            </p:cNvPr>
            <p:cNvSpPr txBox="1">
              <a:spLocks noChangeArrowheads="1"/>
            </p:cNvSpPr>
            <p:nvPr/>
          </p:nvSpPr>
          <p:spPr bwMode="auto">
            <a:xfrm>
              <a:off x="3762499" y="4012972"/>
              <a:ext cx="325777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latin typeface="Times New Roman" panose="02020603050405020304" pitchFamily="18" charset="0"/>
                  <a:ea typeface="黑体" panose="02010609060101010101" pitchFamily="49" charset="-122"/>
                  <a:cs typeface="Times New Roman" panose="02020603050405020304" pitchFamily="18" charset="0"/>
                </a:rPr>
                <a:t>方向沿：</a:t>
              </a:r>
            </a:p>
          </p:txBody>
        </p:sp>
        <p:sp>
          <p:nvSpPr>
            <p:cNvPr id="3" name="Rectangle 2">
              <a:extLst>
                <a:ext uri="{FF2B5EF4-FFF2-40B4-BE49-F238E27FC236}">
                  <a16:creationId xmlns:a16="http://schemas.microsoft.com/office/drawing/2014/main" id="{8A1392D2-0BF9-4120-B859-5DD40EC05A46}"/>
                </a:ext>
              </a:extLst>
            </p:cNvPr>
            <p:cNvSpPr>
              <a:spLocks noRot="1" noChangeAspect="1" noMove="1" noResize="1" noEditPoints="1" noAdjustHandles="1" noChangeArrowheads="1" noChangeShapeType="1" noTextEdit="1"/>
            </p:cNvSpPr>
            <p:nvPr/>
          </p:nvSpPr>
          <p:spPr>
            <a:xfrm>
              <a:off x="4997558" y="3951733"/>
              <a:ext cx="1185516" cy="575479"/>
            </a:xfrm>
            <a:prstGeom prst="rect">
              <a:avLst/>
            </a:prstGeom>
            <a:blipFill>
              <a:blip r:embed="rId13"/>
              <a:stretch>
                <a:fillRect/>
              </a:stretch>
            </a:blipFill>
          </p:spPr>
          <p:txBody>
            <a:bodyPr/>
            <a:lstStyle/>
            <a:p>
              <a:pPr>
                <a:defRPr/>
              </a:pPr>
              <a:r>
                <a:rPr lang="zh-CN" altLang="en-US">
                  <a:noFill/>
                </a:rPr>
                <a:t> </a:t>
              </a:r>
            </a:p>
          </p:txBody>
        </p:sp>
      </p:grpSp>
      <p:graphicFrame>
        <p:nvGraphicFramePr>
          <p:cNvPr id="70" name="Object 107">
            <a:extLst>
              <a:ext uri="{FF2B5EF4-FFF2-40B4-BE49-F238E27FC236}">
                <a16:creationId xmlns:a16="http://schemas.microsoft.com/office/drawing/2014/main" id="{12186F05-E0E0-69E3-1445-EBCE17EAC383}"/>
              </a:ext>
            </a:extLst>
          </p:cNvPr>
          <p:cNvGraphicFramePr>
            <a:graphicFrameLocks noChangeAspect="1"/>
          </p:cNvGraphicFramePr>
          <p:nvPr>
            <p:extLst/>
          </p:nvPr>
        </p:nvGraphicFramePr>
        <p:xfrm>
          <a:off x="3382378" y="5998229"/>
          <a:ext cx="598488" cy="485775"/>
        </p:xfrm>
        <a:graphic>
          <a:graphicData uri="http://schemas.openxmlformats.org/presentationml/2006/ole">
            <mc:AlternateContent xmlns:mc="http://schemas.openxmlformats.org/markup-compatibility/2006">
              <mc:Choice xmlns:v="urn:schemas-microsoft-com:vml" Requires="v">
                <p:oleObj spid="_x0000_s27781" name="Equation" r:id="rId14" imgW="203024" imgH="164957" progId="Equation.DSMT4">
                  <p:embed/>
                </p:oleObj>
              </mc:Choice>
              <mc:Fallback>
                <p:oleObj name="Equation" r:id="rId14" imgW="203024" imgH="164957" progId="Equation.DSMT4">
                  <p:embed/>
                  <p:pic>
                    <p:nvPicPr>
                      <p:cNvPr id="70" name="Object 107">
                        <a:extLst>
                          <a:ext uri="{FF2B5EF4-FFF2-40B4-BE49-F238E27FC236}">
                            <a16:creationId xmlns:a16="http://schemas.microsoft.com/office/drawing/2014/main" id="{12186F05-E0E0-69E3-1445-EBCE17EAC38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2378" y="5998229"/>
                        <a:ext cx="598488"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91" name="Rectangle 7">
            <a:extLst>
              <a:ext uri="{FF2B5EF4-FFF2-40B4-BE49-F238E27FC236}">
                <a16:creationId xmlns:a16="http://schemas.microsoft.com/office/drawing/2014/main" id="{4D6A5B29-5875-6D27-70EC-CED765732DB3}"/>
              </a:ext>
            </a:extLst>
          </p:cNvPr>
          <p:cNvSpPr>
            <a:spLocks noChangeArrowheads="1"/>
          </p:cNvSpPr>
          <p:nvPr/>
        </p:nvSpPr>
        <p:spPr bwMode="auto">
          <a:xfrm>
            <a:off x="1275269" y="4906543"/>
            <a:ext cx="620081" cy="579032"/>
          </a:xfrm>
          <a:prstGeom prst="rect">
            <a:avLst/>
          </a:prstGeom>
          <a:noFill/>
          <a:ln w="4127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p>
        </p:txBody>
      </p:sp>
      <p:grpSp>
        <p:nvGrpSpPr>
          <p:cNvPr id="48" name="组合 47">
            <a:extLst>
              <a:ext uri="{FF2B5EF4-FFF2-40B4-BE49-F238E27FC236}">
                <a16:creationId xmlns:a16="http://schemas.microsoft.com/office/drawing/2014/main" id="{A55B9CF9-B31F-CBF3-5514-30AAF40A4FDD}"/>
              </a:ext>
            </a:extLst>
          </p:cNvPr>
          <p:cNvGrpSpPr/>
          <p:nvPr/>
        </p:nvGrpSpPr>
        <p:grpSpPr>
          <a:xfrm>
            <a:off x="5771409" y="37651"/>
            <a:ext cx="3300291" cy="3966759"/>
            <a:chOff x="5984386" y="112872"/>
            <a:chExt cx="2657376" cy="3341437"/>
          </a:xfrm>
        </p:grpSpPr>
        <p:grpSp>
          <p:nvGrpSpPr>
            <p:cNvPr id="4" name="组合 3">
              <a:extLst>
                <a:ext uri="{FF2B5EF4-FFF2-40B4-BE49-F238E27FC236}">
                  <a16:creationId xmlns:a16="http://schemas.microsoft.com/office/drawing/2014/main" id="{07C37D00-FF94-D68C-34E7-1EB6670456B6}"/>
                </a:ext>
              </a:extLst>
            </p:cNvPr>
            <p:cNvGrpSpPr/>
            <p:nvPr/>
          </p:nvGrpSpPr>
          <p:grpSpPr>
            <a:xfrm>
              <a:off x="5984386" y="1007570"/>
              <a:ext cx="2657376" cy="1548903"/>
              <a:chOff x="6213427" y="943796"/>
              <a:chExt cx="2657376" cy="1548903"/>
            </a:xfrm>
          </p:grpSpPr>
          <p:cxnSp>
            <p:nvCxnSpPr>
              <p:cNvPr id="5" name="直接箭头连接符 4">
                <a:extLst>
                  <a:ext uri="{FF2B5EF4-FFF2-40B4-BE49-F238E27FC236}">
                    <a16:creationId xmlns:a16="http://schemas.microsoft.com/office/drawing/2014/main" id="{DF620EC7-3DD8-A6DE-F6BE-D3ACA2F3585E}"/>
                  </a:ext>
                </a:extLst>
              </p:cNvPr>
              <p:cNvCxnSpPr>
                <a:cxnSpLocks/>
              </p:cNvCxnSpPr>
              <p:nvPr/>
            </p:nvCxnSpPr>
            <p:spPr>
              <a:xfrm flipV="1">
                <a:off x="6213427" y="943796"/>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2DEEA10D-4C15-21D2-7577-56982D40F35C}"/>
                  </a:ext>
                </a:extLst>
              </p:cNvPr>
              <p:cNvCxnSpPr>
                <a:cxnSpLocks/>
              </p:cNvCxnSpPr>
              <p:nvPr/>
            </p:nvCxnSpPr>
            <p:spPr>
              <a:xfrm flipV="1">
                <a:off x="6224954" y="1701378"/>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50E3FABB-9D61-6F07-6551-376D9C19301C}"/>
                  </a:ext>
                </a:extLst>
              </p:cNvPr>
              <p:cNvCxnSpPr>
                <a:cxnSpLocks/>
              </p:cNvCxnSpPr>
              <p:nvPr/>
            </p:nvCxnSpPr>
            <p:spPr>
              <a:xfrm flipV="1">
                <a:off x="6213427" y="2478997"/>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 name="对象 7">
                <a:extLst>
                  <a:ext uri="{FF2B5EF4-FFF2-40B4-BE49-F238E27FC236}">
                    <a16:creationId xmlns:a16="http://schemas.microsoft.com/office/drawing/2014/main" id="{93D0D37F-C63C-BC5C-BAE1-A39C04B6F1E7}"/>
                  </a:ext>
                </a:extLst>
              </p:cNvPr>
              <p:cNvGraphicFramePr>
                <a:graphicFrameLocks noChangeAspect="1"/>
              </p:cNvGraphicFramePr>
              <p:nvPr>
                <p:extLst/>
              </p:nvPr>
            </p:nvGraphicFramePr>
            <p:xfrm>
              <a:off x="8547470" y="1389752"/>
              <a:ext cx="323333" cy="431111"/>
            </p:xfrm>
            <a:graphic>
              <a:graphicData uri="http://schemas.openxmlformats.org/presentationml/2006/ole">
                <mc:AlternateContent xmlns:mc="http://schemas.openxmlformats.org/markup-compatibility/2006">
                  <mc:Choice xmlns:v="urn:schemas-microsoft-com:vml" Requires="v">
                    <p:oleObj spid="_x0000_s27782" name="Equation" r:id="rId16" imgW="152280" imgH="203040" progId="Equation.DSMT4">
                      <p:embed/>
                    </p:oleObj>
                  </mc:Choice>
                  <mc:Fallback>
                    <p:oleObj name="Equation" r:id="rId16" imgW="152280" imgH="203040" progId="Equation.DSMT4">
                      <p:embed/>
                      <p:pic>
                        <p:nvPicPr>
                          <p:cNvPr id="8" name="对象 7">
                            <a:extLst>
                              <a:ext uri="{FF2B5EF4-FFF2-40B4-BE49-F238E27FC236}">
                                <a16:creationId xmlns:a16="http://schemas.microsoft.com/office/drawing/2014/main" id="{93D0D37F-C63C-BC5C-BAE1-A39C04B6F1E7}"/>
                              </a:ext>
                            </a:extLst>
                          </p:cNvPr>
                          <p:cNvPicPr/>
                          <p:nvPr/>
                        </p:nvPicPr>
                        <p:blipFill>
                          <a:blip r:embed="rId17"/>
                          <a:stretch>
                            <a:fillRect/>
                          </a:stretch>
                        </p:blipFill>
                        <p:spPr>
                          <a:xfrm>
                            <a:off x="8547470" y="1389752"/>
                            <a:ext cx="323333" cy="431111"/>
                          </a:xfrm>
                          <a:prstGeom prst="rect">
                            <a:avLst/>
                          </a:prstGeom>
                        </p:spPr>
                      </p:pic>
                    </p:oleObj>
                  </mc:Fallback>
                </mc:AlternateContent>
              </a:graphicData>
            </a:graphic>
          </p:graphicFrame>
        </p:grpSp>
        <p:grpSp>
          <p:nvGrpSpPr>
            <p:cNvPr id="9" name="组合 8">
              <a:extLst>
                <a:ext uri="{FF2B5EF4-FFF2-40B4-BE49-F238E27FC236}">
                  <a16:creationId xmlns:a16="http://schemas.microsoft.com/office/drawing/2014/main" id="{91BF32AD-C45D-F546-1059-424ABBE01277}"/>
                </a:ext>
              </a:extLst>
            </p:cNvPr>
            <p:cNvGrpSpPr/>
            <p:nvPr/>
          </p:nvGrpSpPr>
          <p:grpSpPr>
            <a:xfrm>
              <a:off x="6264841" y="389010"/>
              <a:ext cx="1727284" cy="2765985"/>
              <a:chOff x="6493882" y="325236"/>
              <a:chExt cx="1727284" cy="2765985"/>
            </a:xfrm>
          </p:grpSpPr>
          <p:grpSp>
            <p:nvGrpSpPr>
              <p:cNvPr id="10" name="组合 9">
                <a:extLst>
                  <a:ext uri="{FF2B5EF4-FFF2-40B4-BE49-F238E27FC236}">
                    <a16:creationId xmlns:a16="http://schemas.microsoft.com/office/drawing/2014/main" id="{09C2681E-D0C6-5359-C320-14D01F66DA0B}"/>
                  </a:ext>
                </a:extLst>
              </p:cNvPr>
              <p:cNvGrpSpPr/>
              <p:nvPr/>
            </p:nvGrpSpPr>
            <p:grpSpPr>
              <a:xfrm>
                <a:off x="6493882" y="325236"/>
                <a:ext cx="1727284" cy="2765985"/>
                <a:chOff x="6444379" y="323146"/>
                <a:chExt cx="1727284" cy="2765985"/>
              </a:xfrm>
            </p:grpSpPr>
            <p:grpSp>
              <p:nvGrpSpPr>
                <p:cNvPr id="12" name="组合 11">
                  <a:extLst>
                    <a:ext uri="{FF2B5EF4-FFF2-40B4-BE49-F238E27FC236}">
                      <a16:creationId xmlns:a16="http://schemas.microsoft.com/office/drawing/2014/main" id="{C6DE94E3-85DC-26F2-CE58-C18124C37462}"/>
                    </a:ext>
                  </a:extLst>
                </p:cNvPr>
                <p:cNvGrpSpPr/>
                <p:nvPr/>
              </p:nvGrpSpPr>
              <p:grpSpPr>
                <a:xfrm>
                  <a:off x="6444379" y="883920"/>
                  <a:ext cx="1727284" cy="1721228"/>
                  <a:chOff x="6444379" y="883920"/>
                  <a:chExt cx="1727284" cy="1721228"/>
                </a:xfrm>
              </p:grpSpPr>
              <p:sp>
                <p:nvSpPr>
                  <p:cNvPr id="17" name="平行四边形 16">
                    <a:extLst>
                      <a:ext uri="{FF2B5EF4-FFF2-40B4-BE49-F238E27FC236}">
                        <a16:creationId xmlns:a16="http://schemas.microsoft.com/office/drawing/2014/main" id="{8E29F6DD-14C9-5ACF-44DE-B45D709B73C8}"/>
                      </a:ext>
                    </a:extLst>
                  </p:cNvPr>
                  <p:cNvSpPr/>
                  <p:nvPr/>
                </p:nvSpPr>
                <p:spPr>
                  <a:xfrm rot="19976313">
                    <a:off x="6444379" y="1072150"/>
                    <a:ext cx="1727284" cy="1380283"/>
                  </a:xfrm>
                  <a:prstGeom prst="parallelogram">
                    <a:avLst>
                      <a:gd name="adj" fmla="val 51568"/>
                    </a:avLst>
                  </a:prstGeom>
                  <a:noFill/>
                  <a:ln w="47625">
                    <a:solidFill>
                      <a:srgbClr val="FFC000"/>
                    </a:solidFill>
                  </a:ln>
                  <a:effectLst>
                    <a:innerShdw blurRad="63500" dist="50800">
                      <a:prstClr val="black">
                        <a:alpha val="50000"/>
                      </a:prstClr>
                    </a:innerShdw>
                  </a:effectLst>
                  <a:scene3d>
                    <a:camera prst="orthographicFron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箭头连接符 17">
                    <a:extLst>
                      <a:ext uri="{FF2B5EF4-FFF2-40B4-BE49-F238E27FC236}">
                        <a16:creationId xmlns:a16="http://schemas.microsoft.com/office/drawing/2014/main" id="{BB9DFAB0-E673-0A29-2A6F-A1333A7F6EF3}"/>
                      </a:ext>
                    </a:extLst>
                  </p:cNvPr>
                  <p:cNvCxnSpPr/>
                  <p:nvPr/>
                </p:nvCxnSpPr>
                <p:spPr>
                  <a:xfrm flipH="1">
                    <a:off x="7127779" y="883920"/>
                    <a:ext cx="360484" cy="17518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4CF2498D-5591-F2B4-E772-87AF7BCC5B98}"/>
                      </a:ext>
                    </a:extLst>
                  </p:cNvPr>
                  <p:cNvCxnSpPr>
                    <a:cxnSpLocks/>
                  </p:cNvCxnSpPr>
                  <p:nvPr/>
                </p:nvCxnSpPr>
                <p:spPr>
                  <a:xfrm>
                    <a:off x="6831546" y="1803592"/>
                    <a:ext cx="0" cy="413706"/>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2012C965-9023-FCB5-ABBD-FF3ED6985601}"/>
                      </a:ext>
                    </a:extLst>
                  </p:cNvPr>
                  <p:cNvCxnSpPr>
                    <a:cxnSpLocks/>
                  </p:cNvCxnSpPr>
                  <p:nvPr/>
                </p:nvCxnSpPr>
                <p:spPr>
                  <a:xfrm flipV="1">
                    <a:off x="7181177" y="2411447"/>
                    <a:ext cx="392574" cy="193701"/>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39E26D02-8234-6306-5AC3-20539E699B66}"/>
                      </a:ext>
                    </a:extLst>
                  </p:cNvPr>
                  <p:cNvCxnSpPr>
                    <a:cxnSpLocks/>
                  </p:cNvCxnSpPr>
                  <p:nvPr/>
                </p:nvCxnSpPr>
                <p:spPr>
                  <a:xfrm flipV="1">
                    <a:off x="7783854" y="1415561"/>
                    <a:ext cx="0" cy="458504"/>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a:extLst>
                    <a:ext uri="{FF2B5EF4-FFF2-40B4-BE49-F238E27FC236}">
                      <a16:creationId xmlns:a16="http://schemas.microsoft.com/office/drawing/2014/main" id="{A5AC01CA-40EA-CFFC-26BC-651BA9F0313E}"/>
                    </a:ext>
                  </a:extLst>
                </p:cNvPr>
                <p:cNvSpPr txBox="1"/>
                <p:nvPr/>
              </p:nvSpPr>
              <p:spPr>
                <a:xfrm>
                  <a:off x="6512579" y="1028887"/>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a</a:t>
                  </a:r>
                  <a:endParaRPr lang="zh-CN" altLang="en-US" sz="2400" i="1"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0C0F39E-E276-B233-4808-09E6558A7713}"/>
                    </a:ext>
                  </a:extLst>
                </p:cNvPr>
                <p:cNvSpPr txBox="1"/>
                <p:nvPr/>
              </p:nvSpPr>
              <p:spPr>
                <a:xfrm>
                  <a:off x="6541435" y="2627466"/>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b</a:t>
                  </a:r>
                  <a:endParaRPr lang="zh-CN" altLang="en-US" sz="2400" i="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59687372-1442-6D34-2614-E7F11B315C52}"/>
                    </a:ext>
                  </a:extLst>
                </p:cNvPr>
                <p:cNvSpPr txBox="1"/>
                <p:nvPr/>
              </p:nvSpPr>
              <p:spPr>
                <a:xfrm>
                  <a:off x="7738587" y="2051929"/>
                  <a:ext cx="320922"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c</a:t>
                  </a:r>
                  <a:endParaRPr lang="zh-CN" altLang="en-US" sz="2400" i="1"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39DDB91A-5880-6340-16D9-65E7EE5ADBDD}"/>
                    </a:ext>
                  </a:extLst>
                </p:cNvPr>
                <p:cNvSpPr txBox="1"/>
                <p:nvPr/>
              </p:nvSpPr>
              <p:spPr>
                <a:xfrm>
                  <a:off x="7711271" y="323146"/>
                  <a:ext cx="338554"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d</a:t>
                  </a:r>
                  <a:endParaRPr lang="zh-CN" altLang="en-US" sz="2400" i="1" dirty="0">
                    <a:latin typeface="Times New Roman" panose="02020603050405020304" pitchFamily="18" charset="0"/>
                    <a:cs typeface="Times New Roman" panose="02020603050405020304" pitchFamily="18" charset="0"/>
                  </a:endParaRPr>
                </a:p>
              </p:txBody>
            </p:sp>
          </p:grpSp>
          <p:sp>
            <p:nvSpPr>
              <p:cNvPr id="11" name="文本框 10">
                <a:extLst>
                  <a:ext uri="{FF2B5EF4-FFF2-40B4-BE49-F238E27FC236}">
                    <a16:creationId xmlns:a16="http://schemas.microsoft.com/office/drawing/2014/main" id="{968C85A2-3404-1725-2AD5-C4E4A6DAC193}"/>
                  </a:ext>
                </a:extLst>
              </p:cNvPr>
              <p:cNvSpPr txBox="1"/>
              <p:nvPr/>
            </p:nvSpPr>
            <p:spPr>
              <a:xfrm>
                <a:off x="7552334" y="1068984"/>
                <a:ext cx="28725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grpSp>
        <p:grpSp>
          <p:nvGrpSpPr>
            <p:cNvPr id="22" name="组合 21">
              <a:extLst>
                <a:ext uri="{FF2B5EF4-FFF2-40B4-BE49-F238E27FC236}">
                  <a16:creationId xmlns:a16="http://schemas.microsoft.com/office/drawing/2014/main" id="{32400BDD-4D47-59DF-D706-D50E5D1DE649}"/>
                </a:ext>
              </a:extLst>
            </p:cNvPr>
            <p:cNvGrpSpPr/>
            <p:nvPr/>
          </p:nvGrpSpPr>
          <p:grpSpPr>
            <a:xfrm>
              <a:off x="7158807" y="1786028"/>
              <a:ext cx="1054080" cy="635693"/>
              <a:chOff x="7335117" y="1715080"/>
              <a:chExt cx="1054080" cy="635693"/>
            </a:xfrm>
          </p:grpSpPr>
          <p:cxnSp>
            <p:nvCxnSpPr>
              <p:cNvPr id="23" name="直接箭头连接符 22">
                <a:extLst>
                  <a:ext uri="{FF2B5EF4-FFF2-40B4-BE49-F238E27FC236}">
                    <a16:creationId xmlns:a16="http://schemas.microsoft.com/office/drawing/2014/main" id="{A1E9A449-FB57-6CB8-E695-EE4F8501A09F}"/>
                  </a:ext>
                </a:extLst>
              </p:cNvPr>
              <p:cNvCxnSpPr>
                <a:cxnSpLocks/>
              </p:cNvCxnSpPr>
              <p:nvPr/>
            </p:nvCxnSpPr>
            <p:spPr>
              <a:xfrm>
                <a:off x="7335117" y="1715080"/>
                <a:ext cx="735919" cy="42706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4" name="对象 23">
                <a:extLst>
                  <a:ext uri="{FF2B5EF4-FFF2-40B4-BE49-F238E27FC236}">
                    <a16:creationId xmlns:a16="http://schemas.microsoft.com/office/drawing/2014/main" id="{74454F90-B856-508E-6CFF-0F8E88DC6891}"/>
                  </a:ext>
                </a:extLst>
              </p:cNvPr>
              <p:cNvGraphicFramePr>
                <a:graphicFrameLocks noChangeAspect="1"/>
              </p:cNvGraphicFramePr>
              <p:nvPr>
                <p:extLst/>
              </p:nvPr>
            </p:nvGraphicFramePr>
            <p:xfrm>
              <a:off x="8053135" y="1880286"/>
              <a:ext cx="336062" cy="470487"/>
            </p:xfrm>
            <a:graphic>
              <a:graphicData uri="http://schemas.openxmlformats.org/presentationml/2006/ole">
                <mc:AlternateContent xmlns:mc="http://schemas.openxmlformats.org/markup-compatibility/2006">
                  <mc:Choice xmlns:v="urn:schemas-microsoft-com:vml" Requires="v">
                    <p:oleObj spid="_x0000_s27783" name="Equation" r:id="rId18" imgW="126720" imgH="177480" progId="Equation.DSMT4">
                      <p:embed/>
                    </p:oleObj>
                  </mc:Choice>
                  <mc:Fallback>
                    <p:oleObj name="Equation" r:id="rId18" imgW="126720" imgH="177480" progId="Equation.DSMT4">
                      <p:embed/>
                      <p:pic>
                        <p:nvPicPr>
                          <p:cNvPr id="24" name="对象 23">
                            <a:extLst>
                              <a:ext uri="{FF2B5EF4-FFF2-40B4-BE49-F238E27FC236}">
                                <a16:creationId xmlns:a16="http://schemas.microsoft.com/office/drawing/2014/main" id="{74454F90-B856-508E-6CFF-0F8E88DC6891}"/>
                              </a:ext>
                            </a:extLst>
                          </p:cNvPr>
                          <p:cNvPicPr/>
                          <p:nvPr/>
                        </p:nvPicPr>
                        <p:blipFill>
                          <a:blip r:embed="rId19"/>
                          <a:stretch>
                            <a:fillRect/>
                          </a:stretch>
                        </p:blipFill>
                        <p:spPr>
                          <a:xfrm>
                            <a:off x="8053135" y="1880286"/>
                            <a:ext cx="336062" cy="470487"/>
                          </a:xfrm>
                          <a:prstGeom prst="rect">
                            <a:avLst/>
                          </a:prstGeom>
                        </p:spPr>
                      </p:pic>
                    </p:oleObj>
                  </mc:Fallback>
                </mc:AlternateContent>
              </a:graphicData>
            </a:graphic>
          </p:graphicFrame>
        </p:grpSp>
        <p:grpSp>
          <p:nvGrpSpPr>
            <p:cNvPr id="25" name="组合 24">
              <a:extLst>
                <a:ext uri="{FF2B5EF4-FFF2-40B4-BE49-F238E27FC236}">
                  <a16:creationId xmlns:a16="http://schemas.microsoft.com/office/drawing/2014/main" id="{7008CE59-F97E-7F90-3A7E-A2C24F5D6D01}"/>
                </a:ext>
              </a:extLst>
            </p:cNvPr>
            <p:cNvGrpSpPr/>
            <p:nvPr/>
          </p:nvGrpSpPr>
          <p:grpSpPr>
            <a:xfrm>
              <a:off x="7105245" y="566419"/>
              <a:ext cx="507858" cy="2456142"/>
              <a:chOff x="7334286" y="502645"/>
              <a:chExt cx="507858" cy="2456142"/>
            </a:xfrm>
          </p:grpSpPr>
          <p:graphicFrame>
            <p:nvGraphicFramePr>
              <p:cNvPr id="26" name="对象 25">
                <a:extLst>
                  <a:ext uri="{FF2B5EF4-FFF2-40B4-BE49-F238E27FC236}">
                    <a16:creationId xmlns:a16="http://schemas.microsoft.com/office/drawing/2014/main" id="{89549948-CB68-F455-7ABD-826FAD756C59}"/>
                  </a:ext>
                </a:extLst>
              </p:cNvPr>
              <p:cNvGraphicFramePr>
                <a:graphicFrameLocks noChangeAspect="1"/>
              </p:cNvGraphicFramePr>
              <p:nvPr>
                <p:extLst/>
              </p:nvPr>
            </p:nvGraphicFramePr>
            <p:xfrm>
              <a:off x="7469450" y="2523977"/>
              <a:ext cx="372694" cy="434810"/>
            </p:xfrm>
            <a:graphic>
              <a:graphicData uri="http://schemas.openxmlformats.org/presentationml/2006/ole">
                <mc:AlternateContent xmlns:mc="http://schemas.openxmlformats.org/markup-compatibility/2006">
                  <mc:Choice xmlns:v="urn:schemas-microsoft-com:vml" Requires="v">
                    <p:oleObj spid="_x0000_s27784" name="Equation" r:id="rId20" imgW="152280" imgH="177480" progId="Equation.DSMT4">
                      <p:embed/>
                    </p:oleObj>
                  </mc:Choice>
                  <mc:Fallback>
                    <p:oleObj name="Equation" r:id="rId20" imgW="152280" imgH="177480" progId="Equation.DSMT4">
                      <p:embed/>
                      <p:pic>
                        <p:nvPicPr>
                          <p:cNvPr id="26" name="对象 25">
                            <a:extLst>
                              <a:ext uri="{FF2B5EF4-FFF2-40B4-BE49-F238E27FC236}">
                                <a16:creationId xmlns:a16="http://schemas.microsoft.com/office/drawing/2014/main" id="{89549948-CB68-F455-7ABD-826FAD756C59}"/>
                              </a:ext>
                            </a:extLst>
                          </p:cNvPr>
                          <p:cNvPicPr/>
                          <p:nvPr/>
                        </p:nvPicPr>
                        <p:blipFill>
                          <a:blip r:embed="rId21"/>
                          <a:stretch>
                            <a:fillRect/>
                          </a:stretch>
                        </p:blipFill>
                        <p:spPr>
                          <a:xfrm>
                            <a:off x="7469450" y="2523977"/>
                            <a:ext cx="372694" cy="434810"/>
                          </a:xfrm>
                          <a:prstGeom prst="rect">
                            <a:avLst/>
                          </a:prstGeom>
                        </p:spPr>
                      </p:pic>
                    </p:oleObj>
                  </mc:Fallback>
                </mc:AlternateContent>
              </a:graphicData>
            </a:graphic>
          </p:graphicFrame>
          <p:graphicFrame>
            <p:nvGraphicFramePr>
              <p:cNvPr id="27" name="对象 26">
                <a:extLst>
                  <a:ext uri="{FF2B5EF4-FFF2-40B4-BE49-F238E27FC236}">
                    <a16:creationId xmlns:a16="http://schemas.microsoft.com/office/drawing/2014/main" id="{76A13192-3DFD-D6F4-41D0-36A891F1B6B6}"/>
                  </a:ext>
                </a:extLst>
              </p:cNvPr>
              <p:cNvGraphicFramePr>
                <a:graphicFrameLocks noChangeAspect="1"/>
              </p:cNvGraphicFramePr>
              <p:nvPr>
                <p:extLst/>
              </p:nvPr>
            </p:nvGraphicFramePr>
            <p:xfrm>
              <a:off x="7334286" y="502645"/>
              <a:ext cx="302213" cy="332434"/>
            </p:xfrm>
            <a:graphic>
              <a:graphicData uri="http://schemas.openxmlformats.org/presentationml/2006/ole">
                <mc:AlternateContent xmlns:mc="http://schemas.openxmlformats.org/markup-compatibility/2006">
                  <mc:Choice xmlns:v="urn:schemas-microsoft-com:vml" Requires="v">
                    <p:oleObj spid="_x0000_s27785" name="Equation" r:id="rId22" imgW="126720" imgH="139680" progId="Equation.DSMT4">
                      <p:embed/>
                    </p:oleObj>
                  </mc:Choice>
                  <mc:Fallback>
                    <p:oleObj name="Equation" r:id="rId22" imgW="126720" imgH="139680" progId="Equation.DSMT4">
                      <p:embed/>
                      <p:pic>
                        <p:nvPicPr>
                          <p:cNvPr id="27" name="对象 26">
                            <a:extLst>
                              <a:ext uri="{FF2B5EF4-FFF2-40B4-BE49-F238E27FC236}">
                                <a16:creationId xmlns:a16="http://schemas.microsoft.com/office/drawing/2014/main" id="{76A13192-3DFD-D6F4-41D0-36A891F1B6B6}"/>
                              </a:ext>
                            </a:extLst>
                          </p:cNvPr>
                          <p:cNvPicPr/>
                          <p:nvPr/>
                        </p:nvPicPr>
                        <p:blipFill>
                          <a:blip r:embed="rId23"/>
                          <a:stretch>
                            <a:fillRect/>
                          </a:stretch>
                        </p:blipFill>
                        <p:spPr>
                          <a:xfrm>
                            <a:off x="7334286" y="502645"/>
                            <a:ext cx="302213" cy="332434"/>
                          </a:xfrm>
                          <a:prstGeom prst="rect">
                            <a:avLst/>
                          </a:prstGeom>
                        </p:spPr>
                      </p:pic>
                    </p:oleObj>
                  </mc:Fallback>
                </mc:AlternateContent>
              </a:graphicData>
            </a:graphic>
          </p:graphicFrame>
          <p:cxnSp>
            <p:nvCxnSpPr>
              <p:cNvPr id="28" name="直接连接符 27">
                <a:extLst>
                  <a:ext uri="{FF2B5EF4-FFF2-40B4-BE49-F238E27FC236}">
                    <a16:creationId xmlns:a16="http://schemas.microsoft.com/office/drawing/2014/main" id="{510557D8-60F2-16D5-E31C-B6EAD51ACC59}"/>
                  </a:ext>
                </a:extLst>
              </p:cNvPr>
              <p:cNvCxnSpPr>
                <a:cxnSpLocks/>
              </p:cNvCxnSpPr>
              <p:nvPr/>
            </p:nvCxnSpPr>
            <p:spPr>
              <a:xfrm>
                <a:off x="7384621" y="624051"/>
                <a:ext cx="0" cy="2280660"/>
              </a:xfrm>
              <a:prstGeom prst="line">
                <a:avLst/>
              </a:prstGeom>
              <a:ln w="15875">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29" name="组合 28">
              <a:extLst>
                <a:ext uri="{FF2B5EF4-FFF2-40B4-BE49-F238E27FC236}">
                  <a16:creationId xmlns:a16="http://schemas.microsoft.com/office/drawing/2014/main" id="{A62E11D5-864B-D54D-97BF-0C980C4F157A}"/>
                </a:ext>
              </a:extLst>
            </p:cNvPr>
            <p:cNvGrpSpPr/>
            <p:nvPr/>
          </p:nvGrpSpPr>
          <p:grpSpPr>
            <a:xfrm>
              <a:off x="6650287" y="112872"/>
              <a:ext cx="505293" cy="876381"/>
              <a:chOff x="6879328" y="49098"/>
              <a:chExt cx="505293" cy="876381"/>
            </a:xfrm>
          </p:grpSpPr>
          <p:cxnSp>
            <p:nvCxnSpPr>
              <p:cNvPr id="30" name="直接箭头连接符 29">
                <a:extLst>
                  <a:ext uri="{FF2B5EF4-FFF2-40B4-BE49-F238E27FC236}">
                    <a16:creationId xmlns:a16="http://schemas.microsoft.com/office/drawing/2014/main" id="{C09F8098-6933-F0A2-4A2B-A12F305B5C49}"/>
                  </a:ext>
                </a:extLst>
              </p:cNvPr>
              <p:cNvCxnSpPr>
                <a:cxnSpLocks/>
              </p:cNvCxnSpPr>
              <p:nvPr/>
            </p:nvCxnSpPr>
            <p:spPr>
              <a:xfrm flipV="1">
                <a:off x="7384621" y="355149"/>
                <a:ext cx="0" cy="570330"/>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对象 30">
                <a:extLst>
                  <a:ext uri="{FF2B5EF4-FFF2-40B4-BE49-F238E27FC236}">
                    <a16:creationId xmlns:a16="http://schemas.microsoft.com/office/drawing/2014/main" id="{76894783-EBE4-4DAB-D32B-6CFA9BB83239}"/>
                  </a:ext>
                </a:extLst>
              </p:cNvPr>
              <p:cNvGraphicFramePr>
                <a:graphicFrameLocks noChangeAspect="1"/>
              </p:cNvGraphicFramePr>
              <p:nvPr>
                <p:extLst/>
              </p:nvPr>
            </p:nvGraphicFramePr>
            <p:xfrm>
              <a:off x="6879328" y="49098"/>
              <a:ext cx="434615" cy="482906"/>
            </p:xfrm>
            <a:graphic>
              <a:graphicData uri="http://schemas.openxmlformats.org/presentationml/2006/ole">
                <mc:AlternateContent xmlns:mc="http://schemas.openxmlformats.org/markup-compatibility/2006">
                  <mc:Choice xmlns:v="urn:schemas-microsoft-com:vml" Requires="v">
                    <p:oleObj spid="_x0000_s27786" name="Equation" r:id="rId24" imgW="228600" imgH="253800" progId="Equation.DSMT4">
                      <p:embed/>
                    </p:oleObj>
                  </mc:Choice>
                  <mc:Fallback>
                    <p:oleObj name="Equation" r:id="rId24" imgW="228600" imgH="253800" progId="Equation.DSMT4">
                      <p:embed/>
                      <p:pic>
                        <p:nvPicPr>
                          <p:cNvPr id="31" name="对象 30">
                            <a:extLst>
                              <a:ext uri="{FF2B5EF4-FFF2-40B4-BE49-F238E27FC236}">
                                <a16:creationId xmlns:a16="http://schemas.microsoft.com/office/drawing/2014/main" id="{76894783-EBE4-4DAB-D32B-6CFA9BB83239}"/>
                              </a:ext>
                            </a:extLst>
                          </p:cNvPr>
                          <p:cNvPicPr/>
                          <p:nvPr/>
                        </p:nvPicPr>
                        <p:blipFill>
                          <a:blip r:embed="rId25"/>
                          <a:stretch>
                            <a:fillRect/>
                          </a:stretch>
                        </p:blipFill>
                        <p:spPr>
                          <a:xfrm>
                            <a:off x="6879328" y="49098"/>
                            <a:ext cx="434615" cy="482906"/>
                          </a:xfrm>
                          <a:prstGeom prst="rect">
                            <a:avLst/>
                          </a:prstGeom>
                        </p:spPr>
                      </p:pic>
                    </p:oleObj>
                  </mc:Fallback>
                </mc:AlternateContent>
              </a:graphicData>
            </a:graphic>
          </p:graphicFrame>
        </p:grpSp>
        <p:grpSp>
          <p:nvGrpSpPr>
            <p:cNvPr id="32" name="组合 31">
              <a:extLst>
                <a:ext uri="{FF2B5EF4-FFF2-40B4-BE49-F238E27FC236}">
                  <a16:creationId xmlns:a16="http://schemas.microsoft.com/office/drawing/2014/main" id="{D0042F9A-9CCB-2B0C-588F-940F0A1BD5F8}"/>
                </a:ext>
              </a:extLst>
            </p:cNvPr>
            <p:cNvGrpSpPr/>
            <p:nvPr/>
          </p:nvGrpSpPr>
          <p:grpSpPr>
            <a:xfrm>
              <a:off x="7162738" y="2602649"/>
              <a:ext cx="447813" cy="851660"/>
              <a:chOff x="7391779" y="2538875"/>
              <a:chExt cx="447813" cy="851660"/>
            </a:xfrm>
          </p:grpSpPr>
          <p:cxnSp>
            <p:nvCxnSpPr>
              <p:cNvPr id="33" name="直接箭头连接符 32">
                <a:extLst>
                  <a:ext uri="{FF2B5EF4-FFF2-40B4-BE49-F238E27FC236}">
                    <a16:creationId xmlns:a16="http://schemas.microsoft.com/office/drawing/2014/main" id="{583754F3-3F12-3293-E6D6-988DE9B0DC75}"/>
                  </a:ext>
                </a:extLst>
              </p:cNvPr>
              <p:cNvCxnSpPr>
                <a:cxnSpLocks/>
              </p:cNvCxnSpPr>
              <p:nvPr/>
            </p:nvCxnSpPr>
            <p:spPr>
              <a:xfrm>
                <a:off x="7391779" y="2538875"/>
                <a:ext cx="4837" cy="537162"/>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4" name="对象 33">
                <a:extLst>
                  <a:ext uri="{FF2B5EF4-FFF2-40B4-BE49-F238E27FC236}">
                    <a16:creationId xmlns:a16="http://schemas.microsoft.com/office/drawing/2014/main" id="{D7141F81-1BC5-789F-53EA-A3588D5F708B}"/>
                  </a:ext>
                </a:extLst>
              </p:cNvPr>
              <p:cNvGraphicFramePr>
                <a:graphicFrameLocks noChangeAspect="1"/>
              </p:cNvGraphicFramePr>
              <p:nvPr>
                <p:extLst/>
              </p:nvPr>
            </p:nvGraphicFramePr>
            <p:xfrm>
              <a:off x="7452965" y="2935680"/>
              <a:ext cx="386627" cy="454855"/>
            </p:xfrm>
            <a:graphic>
              <a:graphicData uri="http://schemas.openxmlformats.org/presentationml/2006/ole">
                <mc:AlternateContent xmlns:mc="http://schemas.openxmlformats.org/markup-compatibility/2006">
                  <mc:Choice xmlns:v="urn:schemas-microsoft-com:vml" Requires="v">
                    <p:oleObj spid="_x0000_s27787" name="Equation" r:id="rId26" imgW="215640" imgH="253800" progId="Equation.DSMT4">
                      <p:embed/>
                    </p:oleObj>
                  </mc:Choice>
                  <mc:Fallback>
                    <p:oleObj name="Equation" r:id="rId26" imgW="215640" imgH="253800" progId="Equation.DSMT4">
                      <p:embed/>
                      <p:pic>
                        <p:nvPicPr>
                          <p:cNvPr id="34" name="对象 33">
                            <a:extLst>
                              <a:ext uri="{FF2B5EF4-FFF2-40B4-BE49-F238E27FC236}">
                                <a16:creationId xmlns:a16="http://schemas.microsoft.com/office/drawing/2014/main" id="{D7141F81-1BC5-789F-53EA-A3588D5F708B}"/>
                              </a:ext>
                            </a:extLst>
                          </p:cNvPr>
                          <p:cNvPicPr/>
                          <p:nvPr/>
                        </p:nvPicPr>
                        <p:blipFill>
                          <a:blip r:embed="rId27"/>
                          <a:stretch>
                            <a:fillRect/>
                          </a:stretch>
                        </p:blipFill>
                        <p:spPr>
                          <a:xfrm>
                            <a:off x="7452965" y="2935680"/>
                            <a:ext cx="386627" cy="454855"/>
                          </a:xfrm>
                          <a:prstGeom prst="rect">
                            <a:avLst/>
                          </a:prstGeom>
                        </p:spPr>
                      </p:pic>
                    </p:oleObj>
                  </mc:Fallback>
                </mc:AlternateContent>
              </a:graphicData>
            </a:graphic>
          </p:graphicFrame>
        </p:grpSp>
        <p:grpSp>
          <p:nvGrpSpPr>
            <p:cNvPr id="35" name="组合 34">
              <a:extLst>
                <a:ext uri="{FF2B5EF4-FFF2-40B4-BE49-F238E27FC236}">
                  <a16:creationId xmlns:a16="http://schemas.microsoft.com/office/drawing/2014/main" id="{E79AAD6C-6862-7386-80AC-FB683E93868F}"/>
                </a:ext>
              </a:extLst>
            </p:cNvPr>
            <p:cNvGrpSpPr/>
            <p:nvPr/>
          </p:nvGrpSpPr>
          <p:grpSpPr>
            <a:xfrm>
              <a:off x="7087118" y="1556417"/>
              <a:ext cx="376657" cy="435865"/>
              <a:chOff x="7316159" y="1492643"/>
              <a:chExt cx="376657" cy="435865"/>
            </a:xfrm>
          </p:grpSpPr>
          <p:graphicFrame>
            <p:nvGraphicFramePr>
              <p:cNvPr id="36" name="对象 35">
                <a:extLst>
                  <a:ext uri="{FF2B5EF4-FFF2-40B4-BE49-F238E27FC236}">
                    <a16:creationId xmlns:a16="http://schemas.microsoft.com/office/drawing/2014/main" id="{DB5D9837-81E9-A3F6-6476-EBBA0312DE42}"/>
                  </a:ext>
                </a:extLst>
              </p:cNvPr>
              <p:cNvGraphicFramePr>
                <a:graphicFrameLocks noChangeAspect="1"/>
              </p:cNvGraphicFramePr>
              <p:nvPr>
                <p:extLst/>
              </p:nvPr>
            </p:nvGraphicFramePr>
            <p:xfrm>
              <a:off x="7442813" y="1492643"/>
              <a:ext cx="250003" cy="344088"/>
            </p:xfrm>
            <a:graphic>
              <a:graphicData uri="http://schemas.openxmlformats.org/presentationml/2006/ole">
                <mc:AlternateContent xmlns:mc="http://schemas.openxmlformats.org/markup-compatibility/2006">
                  <mc:Choice xmlns:v="urn:schemas-microsoft-com:vml" Requires="v">
                    <p:oleObj spid="_x0000_s27788" name="Equation" r:id="rId28" imgW="126720" imgH="177480" progId="Equation.DSMT4">
                      <p:embed/>
                    </p:oleObj>
                  </mc:Choice>
                  <mc:Fallback>
                    <p:oleObj name="Equation" r:id="rId28" imgW="126720" imgH="177480" progId="Equation.DSMT4">
                      <p:embed/>
                      <p:pic>
                        <p:nvPicPr>
                          <p:cNvPr id="36" name="对象 35">
                            <a:extLst>
                              <a:ext uri="{FF2B5EF4-FFF2-40B4-BE49-F238E27FC236}">
                                <a16:creationId xmlns:a16="http://schemas.microsoft.com/office/drawing/2014/main" id="{DB5D9837-81E9-A3F6-6476-EBBA0312DE42}"/>
                              </a:ext>
                            </a:extLst>
                          </p:cNvPr>
                          <p:cNvPicPr/>
                          <p:nvPr/>
                        </p:nvPicPr>
                        <p:blipFill>
                          <a:blip r:embed="rId29"/>
                          <a:stretch>
                            <a:fillRect/>
                          </a:stretch>
                        </p:blipFill>
                        <p:spPr>
                          <a:xfrm>
                            <a:off x="7442813" y="1492643"/>
                            <a:ext cx="250003" cy="344088"/>
                          </a:xfrm>
                          <a:prstGeom prst="rect">
                            <a:avLst/>
                          </a:prstGeom>
                        </p:spPr>
                      </p:pic>
                    </p:oleObj>
                  </mc:Fallback>
                </mc:AlternateContent>
              </a:graphicData>
            </a:graphic>
          </p:graphicFrame>
          <p:sp>
            <p:nvSpPr>
              <p:cNvPr id="37" name="弧形 36">
                <a:extLst>
                  <a:ext uri="{FF2B5EF4-FFF2-40B4-BE49-F238E27FC236}">
                    <a16:creationId xmlns:a16="http://schemas.microsoft.com/office/drawing/2014/main" id="{50DFD546-4CD3-E03D-BE80-E8F0D0A452A4}"/>
                  </a:ext>
                </a:extLst>
              </p:cNvPr>
              <p:cNvSpPr/>
              <p:nvPr/>
            </p:nvSpPr>
            <p:spPr>
              <a:xfrm rot="3721950">
                <a:off x="7368202" y="1630723"/>
                <a:ext cx="245742" cy="349828"/>
              </a:xfrm>
              <a:prstGeom prst="arc">
                <a:avLst>
                  <a:gd name="adj1" fmla="val 16277594"/>
                  <a:gd name="adj2" fmla="val 1897274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grpSp>
          <p:nvGrpSpPr>
            <p:cNvPr id="38" name="组合 37">
              <a:extLst>
                <a:ext uri="{FF2B5EF4-FFF2-40B4-BE49-F238E27FC236}">
                  <a16:creationId xmlns:a16="http://schemas.microsoft.com/office/drawing/2014/main" id="{C6C3D55F-2A52-78E6-7A20-6951C8EA55DB}"/>
                </a:ext>
              </a:extLst>
            </p:cNvPr>
            <p:cNvGrpSpPr/>
            <p:nvPr/>
          </p:nvGrpSpPr>
          <p:grpSpPr>
            <a:xfrm>
              <a:off x="6317087" y="1677466"/>
              <a:ext cx="923322" cy="888823"/>
              <a:chOff x="6521742" y="1754976"/>
              <a:chExt cx="923322" cy="888823"/>
            </a:xfrm>
          </p:grpSpPr>
          <p:sp>
            <p:nvSpPr>
              <p:cNvPr id="39" name="文本框 38">
                <a:extLst>
                  <a:ext uri="{FF2B5EF4-FFF2-40B4-BE49-F238E27FC236}">
                    <a16:creationId xmlns:a16="http://schemas.microsoft.com/office/drawing/2014/main" id="{E2AA0F86-8D9D-6E0F-FF18-528B9EEFA6E0}"/>
                  </a:ext>
                </a:extLst>
              </p:cNvPr>
              <p:cNvSpPr txBox="1"/>
              <p:nvPr/>
            </p:nvSpPr>
            <p:spPr>
              <a:xfrm>
                <a:off x="6521742" y="1754976"/>
                <a:ext cx="40427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1</a:t>
                </a:r>
                <a:endParaRPr lang="zh-CN" altLang="en-US" sz="2800" i="1" baseline="-25000" dirty="0">
                  <a:latin typeface="Times New Roman" panose="02020603050405020304" pitchFamily="18" charset="0"/>
                  <a:cs typeface="Times New Roman" panose="02020603050405020304" pitchFamily="18" charset="0"/>
                </a:endParaRPr>
              </a:p>
            </p:txBody>
          </p:sp>
          <p:sp>
            <p:nvSpPr>
              <p:cNvPr id="40" name="文本框 39">
                <a:extLst>
                  <a:ext uri="{FF2B5EF4-FFF2-40B4-BE49-F238E27FC236}">
                    <a16:creationId xmlns:a16="http://schemas.microsoft.com/office/drawing/2014/main" id="{BE2A304F-8DB4-438E-CCE8-7925948E3CCF}"/>
                  </a:ext>
                </a:extLst>
              </p:cNvPr>
              <p:cNvSpPr txBox="1"/>
              <p:nvPr/>
            </p:nvSpPr>
            <p:spPr>
              <a:xfrm>
                <a:off x="7040786" y="2120579"/>
                <a:ext cx="40427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2</a:t>
                </a:r>
                <a:endParaRPr lang="zh-CN" altLang="en-US" sz="2800" i="1" baseline="-25000" dirty="0">
                  <a:latin typeface="Times New Roman" panose="02020603050405020304" pitchFamily="18" charset="0"/>
                  <a:cs typeface="Times New Roman" panose="02020603050405020304" pitchFamily="18" charset="0"/>
                </a:endParaRPr>
              </a:p>
            </p:txBody>
          </p:sp>
        </p:grpSp>
      </p:grpSp>
      <p:grpSp>
        <p:nvGrpSpPr>
          <p:cNvPr id="47" name="组合 46">
            <a:extLst>
              <a:ext uri="{FF2B5EF4-FFF2-40B4-BE49-F238E27FC236}">
                <a16:creationId xmlns:a16="http://schemas.microsoft.com/office/drawing/2014/main" id="{FE036D97-A961-3930-DFCF-E2A9EE73131B}"/>
              </a:ext>
            </a:extLst>
          </p:cNvPr>
          <p:cNvGrpSpPr/>
          <p:nvPr/>
        </p:nvGrpSpPr>
        <p:grpSpPr>
          <a:xfrm>
            <a:off x="5808046" y="1406457"/>
            <a:ext cx="2198099" cy="1623217"/>
            <a:chOff x="6043436" y="1083579"/>
            <a:chExt cx="1736531" cy="1436207"/>
          </a:xfrm>
        </p:grpSpPr>
        <p:cxnSp>
          <p:nvCxnSpPr>
            <p:cNvPr id="41" name="直接箭头连接符 40">
              <a:extLst>
                <a:ext uri="{FF2B5EF4-FFF2-40B4-BE49-F238E27FC236}">
                  <a16:creationId xmlns:a16="http://schemas.microsoft.com/office/drawing/2014/main" id="{8D668BFB-9F41-1E70-9AF3-313E0D523C00}"/>
                </a:ext>
              </a:extLst>
            </p:cNvPr>
            <p:cNvCxnSpPr>
              <a:cxnSpLocks/>
            </p:cNvCxnSpPr>
            <p:nvPr/>
          </p:nvCxnSpPr>
          <p:spPr>
            <a:xfrm flipH="1">
              <a:off x="6509125" y="1954771"/>
              <a:ext cx="163866" cy="565015"/>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3142ACE1-C43A-6756-03D8-3506B07117D7}"/>
                </a:ext>
              </a:extLst>
            </p:cNvPr>
            <p:cNvCxnSpPr>
              <a:cxnSpLocks/>
            </p:cNvCxnSpPr>
            <p:nvPr/>
          </p:nvCxnSpPr>
          <p:spPr>
            <a:xfrm flipV="1">
              <a:off x="7605400" y="1083579"/>
              <a:ext cx="174567" cy="541058"/>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5" name="对象 44">
              <a:extLst>
                <a:ext uri="{FF2B5EF4-FFF2-40B4-BE49-F238E27FC236}">
                  <a16:creationId xmlns:a16="http://schemas.microsoft.com/office/drawing/2014/main" id="{8821295B-60C5-85E1-87E3-EB05A4856DA6}"/>
                </a:ext>
              </a:extLst>
            </p:cNvPr>
            <p:cNvGraphicFramePr>
              <a:graphicFrameLocks noChangeAspect="1"/>
            </p:cNvGraphicFramePr>
            <p:nvPr>
              <p:extLst/>
            </p:nvPr>
          </p:nvGraphicFramePr>
          <p:xfrm>
            <a:off x="6043436" y="1947754"/>
            <a:ext cx="471304" cy="523671"/>
          </p:xfrm>
          <a:graphic>
            <a:graphicData uri="http://schemas.openxmlformats.org/presentationml/2006/ole">
              <mc:AlternateContent xmlns:mc="http://schemas.openxmlformats.org/markup-compatibility/2006">
                <mc:Choice xmlns:v="urn:schemas-microsoft-com:vml" Requires="v">
                  <p:oleObj spid="_x0000_s27789" name="Equation" r:id="rId30" imgW="228600" imgH="253800" progId="Equation.DSMT4">
                    <p:embed/>
                  </p:oleObj>
                </mc:Choice>
                <mc:Fallback>
                  <p:oleObj name="Equation" r:id="rId30" imgW="228600" imgH="253800" progId="Equation.DSMT4">
                    <p:embed/>
                    <p:pic>
                      <p:nvPicPr>
                        <p:cNvPr id="45" name="对象 44">
                          <a:extLst>
                            <a:ext uri="{FF2B5EF4-FFF2-40B4-BE49-F238E27FC236}">
                              <a16:creationId xmlns:a16="http://schemas.microsoft.com/office/drawing/2014/main" id="{8821295B-60C5-85E1-87E3-EB05A4856DA6}"/>
                            </a:ext>
                          </a:extLst>
                        </p:cNvPr>
                        <p:cNvPicPr/>
                        <p:nvPr/>
                      </p:nvPicPr>
                      <p:blipFill>
                        <a:blip r:embed="rId31"/>
                        <a:stretch>
                          <a:fillRect/>
                        </a:stretch>
                      </p:blipFill>
                      <p:spPr>
                        <a:xfrm>
                          <a:off x="6043436" y="1947754"/>
                          <a:ext cx="471304" cy="523671"/>
                        </a:xfrm>
                        <a:prstGeom prst="rect">
                          <a:avLst/>
                        </a:prstGeom>
                      </p:spPr>
                    </p:pic>
                  </p:oleObj>
                </mc:Fallback>
              </mc:AlternateContent>
            </a:graphicData>
          </a:graphic>
        </p:graphicFrame>
      </p:grpSp>
      <p:grpSp>
        <p:nvGrpSpPr>
          <p:cNvPr id="82" name="组合 81">
            <a:extLst>
              <a:ext uri="{FF2B5EF4-FFF2-40B4-BE49-F238E27FC236}">
                <a16:creationId xmlns:a16="http://schemas.microsoft.com/office/drawing/2014/main" id="{51A3C09E-74DF-62EE-E20A-95BC4DBA14B8}"/>
              </a:ext>
            </a:extLst>
          </p:cNvPr>
          <p:cNvGrpSpPr/>
          <p:nvPr/>
        </p:nvGrpSpPr>
        <p:grpSpPr>
          <a:xfrm>
            <a:off x="5692519" y="4038033"/>
            <a:ext cx="3285975" cy="2659385"/>
            <a:chOff x="5692519" y="4038033"/>
            <a:chExt cx="3285975" cy="2659385"/>
          </a:xfrm>
        </p:grpSpPr>
        <p:sp>
          <p:nvSpPr>
            <p:cNvPr id="49" name="矩形 48">
              <a:extLst>
                <a:ext uri="{FF2B5EF4-FFF2-40B4-BE49-F238E27FC236}">
                  <a16:creationId xmlns:a16="http://schemas.microsoft.com/office/drawing/2014/main" id="{38DF6F9B-DAE5-03E0-0E58-59F90AABBA3B}"/>
                </a:ext>
              </a:extLst>
            </p:cNvPr>
            <p:cNvSpPr/>
            <p:nvPr/>
          </p:nvSpPr>
          <p:spPr>
            <a:xfrm rot="19530268">
              <a:off x="6342159" y="5332097"/>
              <a:ext cx="1640599" cy="95422"/>
            </a:xfrm>
            <a:prstGeom prst="rect">
              <a:avLst/>
            </a:prstGeom>
            <a:solidFill>
              <a:srgbClr val="FFC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箭头连接符 49">
              <a:extLst>
                <a:ext uri="{FF2B5EF4-FFF2-40B4-BE49-F238E27FC236}">
                  <a16:creationId xmlns:a16="http://schemas.microsoft.com/office/drawing/2014/main" id="{425B979D-D606-BDDA-A2D2-D94112D2C5A8}"/>
                </a:ext>
              </a:extLst>
            </p:cNvPr>
            <p:cNvCxnSpPr>
              <a:cxnSpLocks/>
            </p:cNvCxnSpPr>
            <p:nvPr/>
          </p:nvCxnSpPr>
          <p:spPr>
            <a:xfrm flipH="1">
              <a:off x="6972494" y="5273034"/>
              <a:ext cx="345672" cy="230854"/>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id="{DE2E3D5B-9E6C-2CC7-C47C-90A131BA8D02}"/>
                </a:ext>
              </a:extLst>
            </p:cNvPr>
            <p:cNvGrpSpPr/>
            <p:nvPr/>
          </p:nvGrpSpPr>
          <p:grpSpPr>
            <a:xfrm>
              <a:off x="7700661" y="4864898"/>
              <a:ext cx="180860" cy="180860"/>
              <a:chOff x="8528992" y="4497573"/>
              <a:chExt cx="180860" cy="180860"/>
            </a:xfrm>
          </p:grpSpPr>
          <p:sp>
            <p:nvSpPr>
              <p:cNvPr id="54" name="椭圆 53">
                <a:extLst>
                  <a:ext uri="{FF2B5EF4-FFF2-40B4-BE49-F238E27FC236}">
                    <a16:creationId xmlns:a16="http://schemas.microsoft.com/office/drawing/2014/main" id="{700A60DB-AAAF-CEB0-63F3-0B0BF875F96D}"/>
                  </a:ext>
                </a:extLst>
              </p:cNvPr>
              <p:cNvSpPr/>
              <p:nvPr/>
            </p:nvSpPr>
            <p:spPr>
              <a:xfrm>
                <a:off x="8528992" y="4497573"/>
                <a:ext cx="180860" cy="18086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a:extLst>
                  <a:ext uri="{FF2B5EF4-FFF2-40B4-BE49-F238E27FC236}">
                    <a16:creationId xmlns:a16="http://schemas.microsoft.com/office/drawing/2014/main" id="{99401029-8C6C-7333-C188-B2BBB0D8D7BB}"/>
                  </a:ext>
                </a:extLst>
              </p:cNvPr>
              <p:cNvSpPr/>
              <p:nvPr/>
            </p:nvSpPr>
            <p:spPr>
              <a:xfrm>
                <a:off x="8588002" y="4566138"/>
                <a:ext cx="63629" cy="45719"/>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5" name="椭圆 64">
              <a:extLst>
                <a:ext uri="{FF2B5EF4-FFF2-40B4-BE49-F238E27FC236}">
                  <a16:creationId xmlns:a16="http://schemas.microsoft.com/office/drawing/2014/main" id="{42077FC3-A677-C00E-00CB-810723B27E58}"/>
                </a:ext>
              </a:extLst>
            </p:cNvPr>
            <p:cNvSpPr/>
            <p:nvPr/>
          </p:nvSpPr>
          <p:spPr>
            <a:xfrm>
              <a:off x="6430753" y="5718435"/>
              <a:ext cx="180860" cy="180860"/>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rgbClr val="FF0000"/>
                  </a:solidFill>
                </a:rPr>
                <a:t>×</a:t>
              </a:r>
              <a:endParaRPr lang="zh-CN" altLang="en-US" dirty="0">
                <a:solidFill>
                  <a:srgbClr val="FF0000"/>
                </a:solidFill>
              </a:endParaRPr>
            </a:p>
          </p:txBody>
        </p:sp>
        <p:sp>
          <p:nvSpPr>
            <p:cNvPr id="67" name="文本框 66">
              <a:extLst>
                <a:ext uri="{FF2B5EF4-FFF2-40B4-BE49-F238E27FC236}">
                  <a16:creationId xmlns:a16="http://schemas.microsoft.com/office/drawing/2014/main" id="{8D1D369F-17EB-0F28-6FA1-6AC59269D21A}"/>
                </a:ext>
              </a:extLst>
            </p:cNvPr>
            <p:cNvSpPr txBox="1"/>
            <p:nvPr/>
          </p:nvSpPr>
          <p:spPr>
            <a:xfrm>
              <a:off x="7182599" y="4565347"/>
              <a:ext cx="502087" cy="621136"/>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l</a:t>
              </a:r>
              <a:r>
                <a:rPr lang="en-US" altLang="zh-CN" sz="2800" i="1" baseline="-25000" dirty="0">
                  <a:latin typeface="Times New Roman" panose="02020603050405020304" pitchFamily="18" charset="0"/>
                  <a:cs typeface="Times New Roman" panose="02020603050405020304" pitchFamily="18" charset="0"/>
                </a:rPr>
                <a:t>2</a:t>
              </a:r>
              <a:endParaRPr lang="zh-CN" altLang="en-US" sz="2800" i="1" baseline="-25000" dirty="0">
                <a:latin typeface="Times New Roman" panose="02020603050405020304" pitchFamily="18" charset="0"/>
                <a:cs typeface="Times New Roman" panose="02020603050405020304" pitchFamily="18" charset="0"/>
              </a:endParaRPr>
            </a:p>
          </p:txBody>
        </p:sp>
        <p:cxnSp>
          <p:nvCxnSpPr>
            <p:cNvPr id="68" name="直接箭头连接符 67">
              <a:extLst>
                <a:ext uri="{FF2B5EF4-FFF2-40B4-BE49-F238E27FC236}">
                  <a16:creationId xmlns:a16="http://schemas.microsoft.com/office/drawing/2014/main" id="{EF8B3AB4-206D-C892-47CE-7DB30BA9F275}"/>
                </a:ext>
              </a:extLst>
            </p:cNvPr>
            <p:cNvCxnSpPr>
              <a:cxnSpLocks/>
            </p:cNvCxnSpPr>
            <p:nvPr/>
          </p:nvCxnSpPr>
          <p:spPr>
            <a:xfrm>
              <a:off x="7162458" y="5399895"/>
              <a:ext cx="597213" cy="6833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接箭头连接符 68">
              <a:extLst>
                <a:ext uri="{FF2B5EF4-FFF2-40B4-BE49-F238E27FC236}">
                  <a16:creationId xmlns:a16="http://schemas.microsoft.com/office/drawing/2014/main" id="{743E6641-3937-1EA1-19EC-310B382F71DB}"/>
                </a:ext>
              </a:extLst>
            </p:cNvPr>
            <p:cNvCxnSpPr>
              <a:cxnSpLocks/>
            </p:cNvCxnSpPr>
            <p:nvPr/>
          </p:nvCxnSpPr>
          <p:spPr>
            <a:xfrm flipV="1">
              <a:off x="5692519" y="5370303"/>
              <a:ext cx="2891319" cy="16266"/>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1" name="对象 70">
              <a:extLst>
                <a:ext uri="{FF2B5EF4-FFF2-40B4-BE49-F238E27FC236}">
                  <a16:creationId xmlns:a16="http://schemas.microsoft.com/office/drawing/2014/main" id="{2FD09BC8-A934-39E4-D74E-659BB3D6D298}"/>
                </a:ext>
              </a:extLst>
            </p:cNvPr>
            <p:cNvGraphicFramePr>
              <a:graphicFrameLocks noChangeAspect="1"/>
            </p:cNvGraphicFramePr>
            <p:nvPr>
              <p:extLst/>
            </p:nvPr>
          </p:nvGraphicFramePr>
          <p:xfrm>
            <a:off x="8576935" y="5000359"/>
            <a:ext cx="401559" cy="511790"/>
          </p:xfrm>
          <a:graphic>
            <a:graphicData uri="http://schemas.openxmlformats.org/presentationml/2006/ole">
              <mc:AlternateContent xmlns:mc="http://schemas.openxmlformats.org/markup-compatibility/2006">
                <mc:Choice xmlns:v="urn:schemas-microsoft-com:vml" Requires="v">
                  <p:oleObj spid="_x0000_s27790" name="Equation" r:id="rId32" imgW="152280" imgH="203040" progId="Equation.DSMT4">
                    <p:embed/>
                  </p:oleObj>
                </mc:Choice>
                <mc:Fallback>
                  <p:oleObj name="Equation" r:id="rId32" imgW="152280" imgH="203040" progId="Equation.DSMT4">
                    <p:embed/>
                    <p:pic>
                      <p:nvPicPr>
                        <p:cNvPr id="71" name="对象 70">
                          <a:extLst>
                            <a:ext uri="{FF2B5EF4-FFF2-40B4-BE49-F238E27FC236}">
                              <a16:creationId xmlns:a16="http://schemas.microsoft.com/office/drawing/2014/main" id="{2FD09BC8-A934-39E4-D74E-659BB3D6D298}"/>
                            </a:ext>
                          </a:extLst>
                        </p:cNvPr>
                        <p:cNvPicPr/>
                        <p:nvPr/>
                      </p:nvPicPr>
                      <p:blipFill>
                        <a:blip r:embed="rId17"/>
                        <a:stretch>
                          <a:fillRect/>
                        </a:stretch>
                      </p:blipFill>
                      <p:spPr>
                        <a:xfrm>
                          <a:off x="8576935" y="5000359"/>
                          <a:ext cx="401559" cy="511790"/>
                        </a:xfrm>
                        <a:prstGeom prst="rect">
                          <a:avLst/>
                        </a:prstGeom>
                      </p:spPr>
                    </p:pic>
                  </p:oleObj>
                </mc:Fallback>
              </mc:AlternateContent>
            </a:graphicData>
          </a:graphic>
        </p:graphicFrame>
        <p:graphicFrame>
          <p:nvGraphicFramePr>
            <p:cNvPr id="73" name="对象 72">
              <a:extLst>
                <a:ext uri="{FF2B5EF4-FFF2-40B4-BE49-F238E27FC236}">
                  <a16:creationId xmlns:a16="http://schemas.microsoft.com/office/drawing/2014/main" id="{94DF199F-639C-83FE-E5A3-4B8484D62CC0}"/>
                </a:ext>
              </a:extLst>
            </p:cNvPr>
            <p:cNvGraphicFramePr>
              <a:graphicFrameLocks noChangeAspect="1"/>
            </p:cNvGraphicFramePr>
            <p:nvPr>
              <p:extLst/>
            </p:nvPr>
          </p:nvGraphicFramePr>
          <p:xfrm>
            <a:off x="7697853" y="5776343"/>
            <a:ext cx="417513" cy="558800"/>
          </p:xfrm>
          <a:graphic>
            <a:graphicData uri="http://schemas.openxmlformats.org/presentationml/2006/ole">
              <mc:AlternateContent xmlns:mc="http://schemas.openxmlformats.org/markup-compatibility/2006">
                <mc:Choice xmlns:v="urn:schemas-microsoft-com:vml" Requires="v">
                  <p:oleObj spid="_x0000_s27791" name="Equation" r:id="rId33" imgW="417631" imgH="558020" progId="Equation.DSMT4">
                    <p:embed/>
                  </p:oleObj>
                </mc:Choice>
                <mc:Fallback>
                  <p:oleObj name="Equation" r:id="rId33" imgW="417631" imgH="558020" progId="Equation.DSMT4">
                    <p:embed/>
                    <p:pic>
                      <p:nvPicPr>
                        <p:cNvPr id="73" name="对象 72">
                          <a:extLst>
                            <a:ext uri="{FF2B5EF4-FFF2-40B4-BE49-F238E27FC236}">
                              <a16:creationId xmlns:a16="http://schemas.microsoft.com/office/drawing/2014/main" id="{94DF199F-639C-83FE-E5A3-4B8484D62CC0}"/>
                            </a:ext>
                          </a:extLst>
                        </p:cNvPr>
                        <p:cNvPicPr/>
                        <p:nvPr/>
                      </p:nvPicPr>
                      <p:blipFill>
                        <a:blip r:embed="rId34"/>
                        <a:stretch>
                          <a:fillRect/>
                        </a:stretch>
                      </p:blipFill>
                      <p:spPr>
                        <a:xfrm>
                          <a:off x="7697853" y="5776343"/>
                          <a:ext cx="417513" cy="558800"/>
                        </a:xfrm>
                        <a:prstGeom prst="rect">
                          <a:avLst/>
                        </a:prstGeom>
                      </p:spPr>
                    </p:pic>
                  </p:oleObj>
                </mc:Fallback>
              </mc:AlternateContent>
            </a:graphicData>
          </a:graphic>
        </p:graphicFrame>
        <p:graphicFrame>
          <p:nvGraphicFramePr>
            <p:cNvPr id="74" name="对象 73">
              <a:extLst>
                <a:ext uri="{FF2B5EF4-FFF2-40B4-BE49-F238E27FC236}">
                  <a16:creationId xmlns:a16="http://schemas.microsoft.com/office/drawing/2014/main" id="{41B185CC-9F1A-4C4D-8C27-3E8455C7C410}"/>
                </a:ext>
              </a:extLst>
            </p:cNvPr>
            <p:cNvGraphicFramePr>
              <a:graphicFrameLocks noChangeAspect="1"/>
            </p:cNvGraphicFramePr>
            <p:nvPr>
              <p:extLst/>
            </p:nvPr>
          </p:nvGraphicFramePr>
          <p:xfrm>
            <a:off x="7356337" y="5361950"/>
            <a:ext cx="311150" cy="414337"/>
          </p:xfrm>
          <a:graphic>
            <a:graphicData uri="http://schemas.openxmlformats.org/presentationml/2006/ole">
              <mc:AlternateContent xmlns:mc="http://schemas.openxmlformats.org/markup-compatibility/2006">
                <mc:Choice xmlns:v="urn:schemas-microsoft-com:vml" Requires="v">
                  <p:oleObj spid="_x0000_s27792" name="Equation" r:id="rId35" imgW="311063" imgH="414735" progId="Equation.DSMT4">
                    <p:embed/>
                  </p:oleObj>
                </mc:Choice>
                <mc:Fallback>
                  <p:oleObj name="Equation" r:id="rId35" imgW="311063" imgH="414735" progId="Equation.DSMT4">
                    <p:embed/>
                    <p:pic>
                      <p:nvPicPr>
                        <p:cNvPr id="74" name="对象 73">
                          <a:extLst>
                            <a:ext uri="{FF2B5EF4-FFF2-40B4-BE49-F238E27FC236}">
                              <a16:creationId xmlns:a16="http://schemas.microsoft.com/office/drawing/2014/main" id="{41B185CC-9F1A-4C4D-8C27-3E8455C7C410}"/>
                            </a:ext>
                          </a:extLst>
                        </p:cNvPr>
                        <p:cNvPicPr/>
                        <p:nvPr/>
                      </p:nvPicPr>
                      <p:blipFill>
                        <a:blip r:embed="rId36"/>
                        <a:stretch>
                          <a:fillRect/>
                        </a:stretch>
                      </p:blipFill>
                      <p:spPr>
                        <a:xfrm>
                          <a:off x="7356337" y="5361950"/>
                          <a:ext cx="311150" cy="414337"/>
                        </a:xfrm>
                        <a:prstGeom prst="rect">
                          <a:avLst/>
                        </a:prstGeom>
                      </p:spPr>
                    </p:pic>
                  </p:oleObj>
                </mc:Fallback>
              </mc:AlternateContent>
            </a:graphicData>
          </a:graphic>
        </p:graphicFrame>
        <p:cxnSp>
          <p:nvCxnSpPr>
            <p:cNvPr id="75" name="直接箭头连接符 74">
              <a:extLst>
                <a:ext uri="{FF2B5EF4-FFF2-40B4-BE49-F238E27FC236}">
                  <a16:creationId xmlns:a16="http://schemas.microsoft.com/office/drawing/2014/main" id="{B82B9A82-22D7-BC77-F59B-0AE13837586B}"/>
                </a:ext>
              </a:extLst>
            </p:cNvPr>
            <p:cNvCxnSpPr>
              <a:cxnSpLocks/>
            </p:cNvCxnSpPr>
            <p:nvPr/>
          </p:nvCxnSpPr>
          <p:spPr>
            <a:xfrm flipV="1">
              <a:off x="7801248" y="4252135"/>
              <a:ext cx="22052" cy="690283"/>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76" name="对象 75">
              <a:extLst>
                <a:ext uri="{FF2B5EF4-FFF2-40B4-BE49-F238E27FC236}">
                  <a16:creationId xmlns:a16="http://schemas.microsoft.com/office/drawing/2014/main" id="{D1CA1F78-03AF-37EA-3F9A-CD2F193FD072}"/>
                </a:ext>
              </a:extLst>
            </p:cNvPr>
            <p:cNvGraphicFramePr>
              <a:graphicFrameLocks noChangeAspect="1"/>
            </p:cNvGraphicFramePr>
            <p:nvPr>
              <p:extLst/>
            </p:nvPr>
          </p:nvGraphicFramePr>
          <p:xfrm>
            <a:off x="7852288" y="4038033"/>
            <a:ext cx="551797" cy="547434"/>
          </p:xfrm>
          <a:graphic>
            <a:graphicData uri="http://schemas.openxmlformats.org/presentationml/2006/ole">
              <mc:AlternateContent xmlns:mc="http://schemas.openxmlformats.org/markup-compatibility/2006">
                <mc:Choice xmlns:v="urn:schemas-microsoft-com:vml" Requires="v">
                  <p:oleObj spid="_x0000_s27793" name="Equation" r:id="rId37" imgW="228600" imgH="253800" progId="Equation.DSMT4">
                    <p:embed/>
                  </p:oleObj>
                </mc:Choice>
                <mc:Fallback>
                  <p:oleObj name="Equation" r:id="rId37" imgW="228600" imgH="253800" progId="Equation.DSMT4">
                    <p:embed/>
                    <p:pic>
                      <p:nvPicPr>
                        <p:cNvPr id="76" name="对象 75">
                          <a:extLst>
                            <a:ext uri="{FF2B5EF4-FFF2-40B4-BE49-F238E27FC236}">
                              <a16:creationId xmlns:a16="http://schemas.microsoft.com/office/drawing/2014/main" id="{D1CA1F78-03AF-37EA-3F9A-CD2F193FD072}"/>
                            </a:ext>
                          </a:extLst>
                        </p:cNvPr>
                        <p:cNvPicPr/>
                        <p:nvPr/>
                      </p:nvPicPr>
                      <p:blipFill>
                        <a:blip r:embed="rId38"/>
                        <a:stretch>
                          <a:fillRect/>
                        </a:stretch>
                      </p:blipFill>
                      <p:spPr>
                        <a:xfrm>
                          <a:off x="7852288" y="4038033"/>
                          <a:ext cx="551797" cy="547434"/>
                        </a:xfrm>
                        <a:prstGeom prst="rect">
                          <a:avLst/>
                        </a:prstGeom>
                      </p:spPr>
                    </p:pic>
                  </p:oleObj>
                </mc:Fallback>
              </mc:AlternateContent>
            </a:graphicData>
          </a:graphic>
        </p:graphicFrame>
        <p:cxnSp>
          <p:nvCxnSpPr>
            <p:cNvPr id="78" name="直接箭头连接符 77">
              <a:extLst>
                <a:ext uri="{FF2B5EF4-FFF2-40B4-BE49-F238E27FC236}">
                  <a16:creationId xmlns:a16="http://schemas.microsoft.com/office/drawing/2014/main" id="{8954FEFE-45C3-4446-24CA-6924705D442A}"/>
                </a:ext>
              </a:extLst>
            </p:cNvPr>
            <p:cNvCxnSpPr>
              <a:cxnSpLocks/>
            </p:cNvCxnSpPr>
            <p:nvPr/>
          </p:nvCxnSpPr>
          <p:spPr>
            <a:xfrm>
              <a:off x="6521183" y="5812616"/>
              <a:ext cx="0" cy="708204"/>
            </a:xfrm>
            <a:prstGeom prst="straightConnector1">
              <a:avLst/>
            </a:prstGeom>
            <a:ln w="38100">
              <a:solidFill>
                <a:srgbClr val="EE1AC6"/>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1" name="对象 80">
              <a:extLst>
                <a:ext uri="{FF2B5EF4-FFF2-40B4-BE49-F238E27FC236}">
                  <a16:creationId xmlns:a16="http://schemas.microsoft.com/office/drawing/2014/main" id="{A8EEE83A-7484-F7C6-93B9-6BE4F3D90763}"/>
                </a:ext>
              </a:extLst>
            </p:cNvPr>
            <p:cNvGraphicFramePr>
              <a:graphicFrameLocks noChangeAspect="1"/>
            </p:cNvGraphicFramePr>
            <p:nvPr>
              <p:extLst/>
            </p:nvPr>
          </p:nvGraphicFramePr>
          <p:xfrm>
            <a:off x="5933561" y="6105281"/>
            <a:ext cx="596900" cy="592137"/>
          </p:xfrm>
          <a:graphic>
            <a:graphicData uri="http://schemas.openxmlformats.org/presentationml/2006/ole">
              <mc:AlternateContent xmlns:mc="http://schemas.openxmlformats.org/markup-compatibility/2006">
                <mc:Choice xmlns:v="urn:schemas-microsoft-com:vml" Requires="v">
                  <p:oleObj spid="_x0000_s27794" name="Equation" r:id="rId39" imgW="597645" imgH="591501" progId="Equation.DSMT4">
                    <p:embed/>
                  </p:oleObj>
                </mc:Choice>
                <mc:Fallback>
                  <p:oleObj name="Equation" r:id="rId39" imgW="597645" imgH="591501" progId="Equation.DSMT4">
                    <p:embed/>
                    <p:pic>
                      <p:nvPicPr>
                        <p:cNvPr id="81" name="对象 80">
                          <a:extLst>
                            <a:ext uri="{FF2B5EF4-FFF2-40B4-BE49-F238E27FC236}">
                              <a16:creationId xmlns:a16="http://schemas.microsoft.com/office/drawing/2014/main" id="{A8EEE83A-7484-F7C6-93B9-6BE4F3D90763}"/>
                            </a:ext>
                          </a:extLst>
                        </p:cNvPr>
                        <p:cNvPicPr/>
                        <p:nvPr/>
                      </p:nvPicPr>
                      <p:blipFill>
                        <a:blip r:embed="rId40"/>
                        <a:stretch>
                          <a:fillRect/>
                        </a:stretch>
                      </p:blipFill>
                      <p:spPr>
                        <a:xfrm>
                          <a:off x="5933561" y="6105281"/>
                          <a:ext cx="596900" cy="592137"/>
                        </a:xfrm>
                        <a:prstGeom prst="rect">
                          <a:avLst/>
                        </a:prstGeom>
                      </p:spPr>
                    </p:pic>
                  </p:oleObj>
                </mc:Fallback>
              </mc:AlternateContent>
            </a:graphicData>
          </a:graphic>
        </p:graphicFrame>
      </p:grpSp>
      <p:grpSp>
        <p:nvGrpSpPr>
          <p:cNvPr id="89" name="组合 88">
            <a:extLst>
              <a:ext uri="{FF2B5EF4-FFF2-40B4-BE49-F238E27FC236}">
                <a16:creationId xmlns:a16="http://schemas.microsoft.com/office/drawing/2014/main" id="{55D956D8-DC79-A888-BFE8-34B2DA01415B}"/>
              </a:ext>
            </a:extLst>
          </p:cNvPr>
          <p:cNvGrpSpPr/>
          <p:nvPr/>
        </p:nvGrpSpPr>
        <p:grpSpPr>
          <a:xfrm>
            <a:off x="6240384" y="4568580"/>
            <a:ext cx="928687" cy="1149855"/>
            <a:chOff x="6240384" y="4568580"/>
            <a:chExt cx="928687" cy="1149855"/>
          </a:xfrm>
        </p:grpSpPr>
        <p:cxnSp>
          <p:nvCxnSpPr>
            <p:cNvPr id="84" name="直接连接符 83">
              <a:extLst>
                <a:ext uri="{FF2B5EF4-FFF2-40B4-BE49-F238E27FC236}">
                  <a16:creationId xmlns:a16="http://schemas.microsoft.com/office/drawing/2014/main" id="{69E3935C-B4C5-4AD7-D045-711B7AD09F7B}"/>
                </a:ext>
              </a:extLst>
            </p:cNvPr>
            <p:cNvCxnSpPr>
              <a:stCxn id="65" idx="0"/>
            </p:cNvCxnSpPr>
            <p:nvPr/>
          </p:nvCxnSpPr>
          <p:spPr>
            <a:xfrm flipV="1">
              <a:off x="6521183" y="5386569"/>
              <a:ext cx="0" cy="331866"/>
            </a:xfrm>
            <a:prstGeom prst="line">
              <a:avLst/>
            </a:prstGeom>
            <a:ln w="25400">
              <a:prstDash val="sysDot"/>
            </a:ln>
          </p:spPr>
          <p:style>
            <a:lnRef idx="1">
              <a:schemeClr val="accent1"/>
            </a:lnRef>
            <a:fillRef idx="0">
              <a:schemeClr val="accent1"/>
            </a:fillRef>
            <a:effectRef idx="0">
              <a:schemeClr val="accent1"/>
            </a:effectRef>
            <a:fontRef idx="minor">
              <a:schemeClr val="tx1"/>
            </a:fontRef>
          </p:style>
        </p:cxnSp>
        <p:sp>
          <p:nvSpPr>
            <p:cNvPr id="86" name="右大括号 85">
              <a:extLst>
                <a:ext uri="{FF2B5EF4-FFF2-40B4-BE49-F238E27FC236}">
                  <a16:creationId xmlns:a16="http://schemas.microsoft.com/office/drawing/2014/main" id="{10432380-398F-A559-37B9-62A73C389EB6}"/>
                </a:ext>
              </a:extLst>
            </p:cNvPr>
            <p:cNvSpPr/>
            <p:nvPr/>
          </p:nvSpPr>
          <p:spPr>
            <a:xfrm rot="16200000">
              <a:off x="6770276" y="4982301"/>
              <a:ext cx="144066" cy="631938"/>
            </a:xfrm>
            <a:prstGeom prst="righ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88" name="对象 87">
              <a:extLst>
                <a:ext uri="{FF2B5EF4-FFF2-40B4-BE49-F238E27FC236}">
                  <a16:creationId xmlns:a16="http://schemas.microsoft.com/office/drawing/2014/main" id="{C38F8CA4-EFA1-F3B3-7150-7B9CA090C542}"/>
                </a:ext>
              </a:extLst>
            </p:cNvPr>
            <p:cNvGraphicFramePr>
              <a:graphicFrameLocks noChangeAspect="1"/>
            </p:cNvGraphicFramePr>
            <p:nvPr>
              <p:extLst/>
            </p:nvPr>
          </p:nvGraphicFramePr>
          <p:xfrm>
            <a:off x="6240384" y="4568580"/>
            <a:ext cx="928687" cy="695325"/>
          </p:xfrm>
          <a:graphic>
            <a:graphicData uri="http://schemas.openxmlformats.org/presentationml/2006/ole">
              <mc:AlternateContent xmlns:mc="http://schemas.openxmlformats.org/markup-compatibility/2006">
                <mc:Choice xmlns:v="urn:schemas-microsoft-com:vml" Requires="v">
                  <p:oleObj spid="_x0000_s27795" name="Equation" r:id="rId41" imgW="928149" imgH="695185" progId="Equation.DSMT4">
                    <p:embed/>
                  </p:oleObj>
                </mc:Choice>
                <mc:Fallback>
                  <p:oleObj name="Equation" r:id="rId41" imgW="928149" imgH="695185" progId="Equation.DSMT4">
                    <p:embed/>
                    <p:pic>
                      <p:nvPicPr>
                        <p:cNvPr id="88" name="对象 87">
                          <a:extLst>
                            <a:ext uri="{FF2B5EF4-FFF2-40B4-BE49-F238E27FC236}">
                              <a16:creationId xmlns:a16="http://schemas.microsoft.com/office/drawing/2014/main" id="{C38F8CA4-EFA1-F3B3-7150-7B9CA090C542}"/>
                            </a:ext>
                          </a:extLst>
                        </p:cNvPr>
                        <p:cNvPicPr/>
                        <p:nvPr/>
                      </p:nvPicPr>
                      <p:blipFill>
                        <a:blip r:embed="rId42"/>
                        <a:stretch>
                          <a:fillRect/>
                        </a:stretch>
                      </p:blipFill>
                      <p:spPr>
                        <a:xfrm>
                          <a:off x="6240384" y="4568580"/>
                          <a:ext cx="928687" cy="695325"/>
                        </a:xfrm>
                        <a:prstGeom prst="rect">
                          <a:avLst/>
                        </a:prstGeom>
                      </p:spPr>
                    </p:pic>
                  </p:oleObj>
                </mc:Fallback>
              </mc:AlternateContent>
            </a:graphicData>
          </a:graphic>
        </p:graphicFrame>
      </p:grpSp>
      <p:graphicFrame>
        <p:nvGraphicFramePr>
          <p:cNvPr id="90" name="对象 89">
            <a:extLst>
              <a:ext uri="{FF2B5EF4-FFF2-40B4-BE49-F238E27FC236}">
                <a16:creationId xmlns:a16="http://schemas.microsoft.com/office/drawing/2014/main" id="{3826DF53-1710-88DF-7D06-1CE49FE3C69E}"/>
              </a:ext>
            </a:extLst>
          </p:cNvPr>
          <p:cNvGraphicFramePr>
            <a:graphicFrameLocks noChangeAspect="1"/>
          </p:cNvGraphicFramePr>
          <p:nvPr>
            <p:extLst/>
          </p:nvPr>
        </p:nvGraphicFramePr>
        <p:xfrm>
          <a:off x="2319711" y="4832266"/>
          <a:ext cx="1741886" cy="633413"/>
        </p:xfrm>
        <a:graphic>
          <a:graphicData uri="http://schemas.openxmlformats.org/presentationml/2006/ole">
            <mc:AlternateContent xmlns:mc="http://schemas.openxmlformats.org/markup-compatibility/2006">
              <mc:Choice xmlns:v="urn:schemas-microsoft-com:vml" Requires="v">
                <p:oleObj spid="_x0000_s27796" name="Equation" r:id="rId43" imgW="558720" imgH="203040" progId="Equation.DSMT4">
                  <p:embed/>
                </p:oleObj>
              </mc:Choice>
              <mc:Fallback>
                <p:oleObj name="Equation" r:id="rId43" imgW="558720" imgH="203040" progId="Equation.DSMT4">
                  <p:embed/>
                  <p:pic>
                    <p:nvPicPr>
                      <p:cNvPr id="90" name="对象 89">
                        <a:extLst>
                          <a:ext uri="{FF2B5EF4-FFF2-40B4-BE49-F238E27FC236}">
                            <a16:creationId xmlns:a16="http://schemas.microsoft.com/office/drawing/2014/main" id="{3826DF53-1710-88DF-7D06-1CE49FE3C69E}"/>
                          </a:ext>
                        </a:extLst>
                      </p:cNvPr>
                      <p:cNvPicPr/>
                      <p:nvPr/>
                    </p:nvPicPr>
                    <p:blipFill>
                      <a:blip r:embed="rId44"/>
                      <a:stretch>
                        <a:fillRect/>
                      </a:stretch>
                    </p:blipFill>
                    <p:spPr>
                      <a:xfrm>
                        <a:off x="2319711" y="4832266"/>
                        <a:ext cx="1741886" cy="633413"/>
                      </a:xfrm>
                      <a:prstGeom prst="rect">
                        <a:avLst/>
                      </a:prstGeom>
                    </p:spPr>
                  </p:pic>
                </p:oleObj>
              </mc:Fallback>
            </mc:AlternateContent>
          </a:graphicData>
        </a:graphic>
      </p:graphicFrame>
      <p:sp>
        <p:nvSpPr>
          <p:cNvPr id="2" name="灯片编号占位符 1">
            <a:extLst>
              <a:ext uri="{FF2B5EF4-FFF2-40B4-BE49-F238E27FC236}">
                <a16:creationId xmlns:a16="http://schemas.microsoft.com/office/drawing/2014/main" id="{DE6534C7-6612-4EDB-BFA5-4062E6F760D0}"/>
              </a:ext>
            </a:extLst>
          </p:cNvPr>
          <p:cNvSpPr>
            <a:spLocks noGrp="1"/>
          </p:cNvSpPr>
          <p:nvPr>
            <p:ph type="sldNum" sz="quarter" idx="12"/>
          </p:nvPr>
        </p:nvSpPr>
        <p:spPr/>
        <p:txBody>
          <a:bodyPr/>
          <a:lstStyle/>
          <a:p>
            <a:fld id="{BC30E595-8B10-402E-9C27-4E54C5EA928D}" type="slidenum">
              <a:rPr lang="zh-CN" altLang="en-US" smtClean="0"/>
              <a:t>23</a:t>
            </a:fld>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4591"/>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64"/>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nodeType="after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0" grpId="0"/>
      <p:bldP spid="64" grpId="0" animBg="1" autoUpdateAnimBg="0"/>
      <p:bldP spid="24591"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2F158B74-5525-1021-9412-4C15F6D0402E}"/>
              </a:ext>
            </a:extLst>
          </p:cNvPr>
          <p:cNvSpPr>
            <a:spLocks noGrp="1" noChangeArrowheads="1"/>
          </p:cNvSpPr>
          <p:nvPr>
            <p:ph type="title"/>
          </p:nvPr>
        </p:nvSpPr>
        <p:spPr>
          <a:xfrm>
            <a:off x="193431" y="140479"/>
            <a:ext cx="7148146" cy="641034"/>
          </a:xfrm>
        </p:spPr>
        <p:txBody>
          <a:bodyPr>
            <a:normAutofit/>
          </a:bodyPr>
          <a:lstStyle/>
          <a:p>
            <a:pPr eaLnBrk="1" hangingPunct="1"/>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、任意形状平面线圈在均匀磁场中的磁力矩</a:t>
            </a:r>
          </a:p>
        </p:txBody>
      </p:sp>
      <p:sp>
        <p:nvSpPr>
          <p:cNvPr id="8195" name="Rectangle 3">
            <a:extLst>
              <a:ext uri="{FF2B5EF4-FFF2-40B4-BE49-F238E27FC236}">
                <a16:creationId xmlns:a16="http://schemas.microsoft.com/office/drawing/2014/main" id="{2BE77966-0671-92AB-C439-F40B06E75889}"/>
              </a:ext>
            </a:extLst>
          </p:cNvPr>
          <p:cNvSpPr>
            <a:spLocks noGrp="1" noChangeArrowheads="1"/>
          </p:cNvSpPr>
          <p:nvPr>
            <p:ph type="body" idx="1"/>
          </p:nvPr>
        </p:nvSpPr>
        <p:spPr>
          <a:xfrm>
            <a:off x="411001" y="1371679"/>
            <a:ext cx="4585807" cy="461665"/>
          </a:xfrm>
        </p:spPr>
        <p:txBody>
          <a:bodyPr>
            <a:normAutofit/>
          </a:bodyPr>
          <a:lstStyle/>
          <a:p>
            <a:pPr marL="0" indent="0" eaLnBrk="1" hangingPunct="1">
              <a:buFont typeface="Wingdings" panose="05000000000000000000" pitchFamily="2" charset="2"/>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将线圈分割成若干个小窄条</a:t>
            </a:r>
          </a:p>
        </p:txBody>
      </p:sp>
      <p:graphicFrame>
        <p:nvGraphicFramePr>
          <p:cNvPr id="8201" name="Object 9">
            <a:extLst>
              <a:ext uri="{FF2B5EF4-FFF2-40B4-BE49-F238E27FC236}">
                <a16:creationId xmlns:a16="http://schemas.microsoft.com/office/drawing/2014/main" id="{4603ED67-7A05-4751-262C-7E2A5579EB95}"/>
              </a:ext>
            </a:extLst>
          </p:cNvPr>
          <p:cNvGraphicFramePr>
            <a:graphicFrameLocks noChangeAspect="1"/>
          </p:cNvGraphicFramePr>
          <p:nvPr>
            <p:extLst/>
          </p:nvPr>
        </p:nvGraphicFramePr>
        <p:xfrm>
          <a:off x="445680" y="2039853"/>
          <a:ext cx="2513012" cy="571500"/>
        </p:xfrm>
        <a:graphic>
          <a:graphicData uri="http://schemas.openxmlformats.org/presentationml/2006/ole">
            <mc:AlternateContent xmlns:mc="http://schemas.openxmlformats.org/markup-compatibility/2006">
              <mc:Choice xmlns:v="urn:schemas-microsoft-com:vml" Requires="v">
                <p:oleObj spid="_x0000_s28826" name="Equation" r:id="rId3" imgW="1028520" imgH="228600" progId="Equation.DSMT4">
                  <p:embed/>
                </p:oleObj>
              </mc:Choice>
              <mc:Fallback>
                <p:oleObj name="Equation" r:id="rId3" imgW="1028520" imgH="228600" progId="Equation.DSMT4">
                  <p:embed/>
                  <p:pic>
                    <p:nvPicPr>
                      <p:cNvPr id="8201" name="Object 9">
                        <a:extLst>
                          <a:ext uri="{FF2B5EF4-FFF2-40B4-BE49-F238E27FC236}">
                            <a16:creationId xmlns:a16="http://schemas.microsoft.com/office/drawing/2014/main" id="{4603ED67-7A05-4751-262C-7E2A5579EB95}"/>
                          </a:ext>
                        </a:extLst>
                      </p:cNvPr>
                      <p:cNvPicPr>
                        <a:picLocks noChangeAspect="1" noChangeArrowheads="1"/>
                      </p:cNvPicPr>
                      <p:nvPr/>
                    </p:nvPicPr>
                    <p:blipFill>
                      <a:blip r:embed="rId4"/>
                      <a:srcRect/>
                      <a:stretch>
                        <a:fillRect/>
                      </a:stretch>
                    </p:blipFill>
                    <p:spPr bwMode="auto">
                      <a:xfrm>
                        <a:off x="445680" y="2039853"/>
                        <a:ext cx="2513012" cy="571500"/>
                      </a:xfrm>
                      <a:prstGeom prst="rect">
                        <a:avLst/>
                      </a:prstGeom>
                      <a:solidFill>
                        <a:schemeClr val="bg1"/>
                      </a:solidFill>
                      <a:ln>
                        <a:noFill/>
                      </a:ln>
                    </p:spPr>
                  </p:pic>
                </p:oleObj>
              </mc:Fallback>
            </mc:AlternateContent>
          </a:graphicData>
        </a:graphic>
      </p:graphicFrame>
      <p:graphicFrame>
        <p:nvGraphicFramePr>
          <p:cNvPr id="8204" name="Object 12">
            <a:extLst>
              <a:ext uri="{FF2B5EF4-FFF2-40B4-BE49-F238E27FC236}">
                <a16:creationId xmlns:a16="http://schemas.microsoft.com/office/drawing/2014/main" id="{E5772262-CC54-3E24-171B-1CFE2AB9B500}"/>
              </a:ext>
            </a:extLst>
          </p:cNvPr>
          <p:cNvGraphicFramePr>
            <a:graphicFrameLocks noChangeAspect="1"/>
          </p:cNvGraphicFramePr>
          <p:nvPr>
            <p:extLst/>
          </p:nvPr>
        </p:nvGraphicFramePr>
        <p:xfrm>
          <a:off x="4136679" y="2309728"/>
          <a:ext cx="1960562" cy="603250"/>
        </p:xfrm>
        <a:graphic>
          <a:graphicData uri="http://schemas.openxmlformats.org/presentationml/2006/ole">
            <mc:AlternateContent xmlns:mc="http://schemas.openxmlformats.org/markup-compatibility/2006">
              <mc:Choice xmlns:v="urn:schemas-microsoft-com:vml" Requires="v">
                <p:oleObj spid="_x0000_s28827" name="Equation" r:id="rId5" imgW="825480" imgH="253800" progId="Equation.DSMT4">
                  <p:embed/>
                </p:oleObj>
              </mc:Choice>
              <mc:Fallback>
                <p:oleObj name="Equation" r:id="rId5" imgW="825480" imgH="253800" progId="Equation.DSMT4">
                  <p:embed/>
                  <p:pic>
                    <p:nvPicPr>
                      <p:cNvPr id="8204" name="Object 12">
                        <a:extLst>
                          <a:ext uri="{FF2B5EF4-FFF2-40B4-BE49-F238E27FC236}">
                            <a16:creationId xmlns:a16="http://schemas.microsoft.com/office/drawing/2014/main" id="{E5772262-CC54-3E24-171B-1CFE2AB9B500}"/>
                          </a:ext>
                        </a:extLst>
                      </p:cNvPr>
                      <p:cNvPicPr>
                        <a:picLocks noChangeAspect="1" noChangeArrowheads="1"/>
                      </p:cNvPicPr>
                      <p:nvPr/>
                    </p:nvPicPr>
                    <p:blipFill>
                      <a:blip r:embed="rId6"/>
                      <a:srcRect/>
                      <a:stretch>
                        <a:fillRect/>
                      </a:stretch>
                    </p:blipFill>
                    <p:spPr bwMode="auto">
                      <a:xfrm>
                        <a:off x="4136679" y="2309728"/>
                        <a:ext cx="1960562" cy="603250"/>
                      </a:xfrm>
                      <a:prstGeom prst="rect">
                        <a:avLst/>
                      </a:prstGeom>
                      <a:noFill/>
                      <a:ln>
                        <a:noFill/>
                      </a:ln>
                      <a:effectLst/>
                    </p:spPr>
                  </p:pic>
                </p:oleObj>
              </mc:Fallback>
            </mc:AlternateContent>
          </a:graphicData>
        </a:graphic>
      </p:graphicFrame>
      <p:graphicFrame>
        <p:nvGraphicFramePr>
          <p:cNvPr id="8207" name="Object 15">
            <a:extLst>
              <a:ext uri="{FF2B5EF4-FFF2-40B4-BE49-F238E27FC236}">
                <a16:creationId xmlns:a16="http://schemas.microsoft.com/office/drawing/2014/main" id="{F9329983-BC04-56BA-6B4A-B57A5C2CE668}"/>
              </a:ext>
            </a:extLst>
          </p:cNvPr>
          <p:cNvGraphicFramePr>
            <a:graphicFrameLocks noChangeAspect="1"/>
          </p:cNvGraphicFramePr>
          <p:nvPr>
            <p:extLst/>
          </p:nvPr>
        </p:nvGraphicFramePr>
        <p:xfrm>
          <a:off x="1937596" y="4055426"/>
          <a:ext cx="3798154" cy="588426"/>
        </p:xfrm>
        <a:graphic>
          <a:graphicData uri="http://schemas.openxmlformats.org/presentationml/2006/ole">
            <mc:AlternateContent xmlns:mc="http://schemas.openxmlformats.org/markup-compatibility/2006">
              <mc:Choice xmlns:v="urn:schemas-microsoft-com:vml" Requires="v">
                <p:oleObj spid="_x0000_s28828" r:id="rId7" imgW="1675673" imgH="253890" progId="Equation.3">
                  <p:embed/>
                </p:oleObj>
              </mc:Choice>
              <mc:Fallback>
                <p:oleObj r:id="rId7" imgW="1675673" imgH="253890" progId="Equation.3">
                  <p:embed/>
                  <p:pic>
                    <p:nvPicPr>
                      <p:cNvPr id="8207" name="Object 15">
                        <a:extLst>
                          <a:ext uri="{FF2B5EF4-FFF2-40B4-BE49-F238E27FC236}">
                            <a16:creationId xmlns:a16="http://schemas.microsoft.com/office/drawing/2014/main" id="{F9329983-BC04-56BA-6B4A-B57A5C2CE66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37596" y="4055426"/>
                        <a:ext cx="3798154" cy="588426"/>
                      </a:xfrm>
                      <a:prstGeom prst="rect">
                        <a:avLst/>
                      </a:prstGeom>
                      <a:noFill/>
                      <a:ln>
                        <a:noFill/>
                      </a:ln>
                    </p:spPr>
                  </p:pic>
                </p:oleObj>
              </mc:Fallback>
            </mc:AlternateContent>
          </a:graphicData>
        </a:graphic>
      </p:graphicFrame>
      <p:graphicFrame>
        <p:nvGraphicFramePr>
          <p:cNvPr id="8213" name="Object 21">
            <a:extLst>
              <a:ext uri="{FF2B5EF4-FFF2-40B4-BE49-F238E27FC236}">
                <a16:creationId xmlns:a16="http://schemas.microsoft.com/office/drawing/2014/main" id="{B07EFA83-5C65-B283-D7BB-9A890BCC2369}"/>
              </a:ext>
            </a:extLst>
          </p:cNvPr>
          <p:cNvGraphicFramePr>
            <a:graphicFrameLocks noChangeAspect="1"/>
          </p:cNvGraphicFramePr>
          <p:nvPr>
            <p:extLst/>
          </p:nvPr>
        </p:nvGraphicFramePr>
        <p:xfrm>
          <a:off x="498191" y="5262615"/>
          <a:ext cx="1785815" cy="585970"/>
        </p:xfrm>
        <a:graphic>
          <a:graphicData uri="http://schemas.openxmlformats.org/presentationml/2006/ole">
            <mc:AlternateContent xmlns:mc="http://schemas.openxmlformats.org/markup-compatibility/2006">
              <mc:Choice xmlns:v="urn:schemas-microsoft-com:vml" Requires="v">
                <p:oleObj spid="_x0000_s28829" r:id="rId9" imgW="799753" imgH="266584" progId="Equation.3">
                  <p:embed/>
                </p:oleObj>
              </mc:Choice>
              <mc:Fallback>
                <p:oleObj r:id="rId9" imgW="799753" imgH="266584" progId="Equation.3">
                  <p:embed/>
                  <p:pic>
                    <p:nvPicPr>
                      <p:cNvPr id="8213" name="Object 21">
                        <a:extLst>
                          <a:ext uri="{FF2B5EF4-FFF2-40B4-BE49-F238E27FC236}">
                            <a16:creationId xmlns:a16="http://schemas.microsoft.com/office/drawing/2014/main" id="{B07EFA83-5C65-B283-D7BB-9A890BCC236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98191" y="5262615"/>
                        <a:ext cx="1785815" cy="585970"/>
                      </a:xfrm>
                      <a:prstGeom prst="rect">
                        <a:avLst/>
                      </a:prstGeom>
                      <a:noFill/>
                      <a:ln>
                        <a:noFill/>
                      </a:ln>
                    </p:spPr>
                  </p:pic>
                </p:oleObj>
              </mc:Fallback>
            </mc:AlternateContent>
          </a:graphicData>
        </a:graphic>
      </p:graphicFrame>
      <p:sp>
        <p:nvSpPr>
          <p:cNvPr id="8215" name="AutoShape 23">
            <a:extLst>
              <a:ext uri="{FF2B5EF4-FFF2-40B4-BE49-F238E27FC236}">
                <a16:creationId xmlns:a16="http://schemas.microsoft.com/office/drawing/2014/main" id="{C3CC3049-0F8A-D672-C8B4-A2B15D6276AC}"/>
              </a:ext>
            </a:extLst>
          </p:cNvPr>
          <p:cNvSpPr>
            <a:spLocks noChangeArrowheads="1"/>
          </p:cNvSpPr>
          <p:nvPr/>
        </p:nvSpPr>
        <p:spPr bwMode="auto">
          <a:xfrm>
            <a:off x="2335242" y="5409535"/>
            <a:ext cx="762000" cy="228600"/>
          </a:xfrm>
          <a:prstGeom prst="rightArrow">
            <a:avLst>
              <a:gd name="adj1" fmla="val 50000"/>
              <a:gd name="adj2" fmla="val 83333"/>
            </a:avLst>
          </a:prstGeom>
          <a:solidFill>
            <a:srgbClr val="FFFF00"/>
          </a:solidFill>
          <a:ln w="9525">
            <a:solidFill>
              <a:srgbClr val="000000"/>
            </a:solidFill>
            <a:miter lim="800000"/>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8216" name="Object 24">
            <a:extLst>
              <a:ext uri="{FF2B5EF4-FFF2-40B4-BE49-F238E27FC236}">
                <a16:creationId xmlns:a16="http://schemas.microsoft.com/office/drawing/2014/main" id="{E3B24C85-4757-B679-9017-D9AF7864C0D2}"/>
              </a:ext>
            </a:extLst>
          </p:cNvPr>
          <p:cNvGraphicFramePr>
            <a:graphicFrameLocks noChangeAspect="1"/>
          </p:cNvGraphicFramePr>
          <p:nvPr>
            <p:extLst/>
          </p:nvPr>
        </p:nvGraphicFramePr>
        <p:xfrm>
          <a:off x="3073438" y="5262615"/>
          <a:ext cx="3222625" cy="585787"/>
        </p:xfrm>
        <a:graphic>
          <a:graphicData uri="http://schemas.openxmlformats.org/presentationml/2006/ole">
            <mc:AlternateContent xmlns:mc="http://schemas.openxmlformats.org/markup-compatibility/2006">
              <mc:Choice xmlns:v="urn:schemas-microsoft-com:vml" Requires="v">
                <p:oleObj spid="_x0000_s28830" name="Equation" r:id="rId11" imgW="1269720" imgH="228600" progId="Equation.DSMT4">
                  <p:embed/>
                </p:oleObj>
              </mc:Choice>
              <mc:Fallback>
                <p:oleObj name="Equation" r:id="rId11" imgW="1269720" imgH="228600" progId="Equation.DSMT4">
                  <p:embed/>
                  <p:pic>
                    <p:nvPicPr>
                      <p:cNvPr id="8216" name="Object 24">
                        <a:extLst>
                          <a:ext uri="{FF2B5EF4-FFF2-40B4-BE49-F238E27FC236}">
                            <a16:creationId xmlns:a16="http://schemas.microsoft.com/office/drawing/2014/main" id="{E3B24C85-4757-B679-9017-D9AF7864C0D2}"/>
                          </a:ext>
                        </a:extLst>
                      </p:cNvPr>
                      <p:cNvPicPr>
                        <a:picLocks noChangeAspect="1" noChangeArrowheads="1"/>
                      </p:cNvPicPr>
                      <p:nvPr/>
                    </p:nvPicPr>
                    <p:blipFill>
                      <a:blip r:embed="rId12"/>
                      <a:srcRect/>
                      <a:stretch>
                        <a:fillRect/>
                      </a:stretch>
                    </p:blipFill>
                    <p:spPr bwMode="auto">
                      <a:xfrm>
                        <a:off x="3073438" y="5262615"/>
                        <a:ext cx="3222625" cy="585787"/>
                      </a:xfrm>
                      <a:prstGeom prst="rect">
                        <a:avLst/>
                      </a:prstGeom>
                      <a:noFill/>
                      <a:ln>
                        <a:noFill/>
                      </a:ln>
                    </p:spPr>
                  </p:pic>
                </p:oleObj>
              </mc:Fallback>
            </mc:AlternateContent>
          </a:graphicData>
        </a:graphic>
      </p:graphicFrame>
      <p:sp>
        <p:nvSpPr>
          <p:cNvPr id="25616" name="Rectangle 3">
            <a:extLst>
              <a:ext uri="{FF2B5EF4-FFF2-40B4-BE49-F238E27FC236}">
                <a16:creationId xmlns:a16="http://schemas.microsoft.com/office/drawing/2014/main" id="{7C5C31A5-2FAA-9A94-D04F-B2188A5F30FB}"/>
              </a:ext>
            </a:extLst>
          </p:cNvPr>
          <p:cNvSpPr>
            <a:spLocks noChangeArrowheads="1"/>
          </p:cNvSpPr>
          <p:nvPr/>
        </p:nvSpPr>
        <p:spPr bwMode="auto">
          <a:xfrm>
            <a:off x="303933" y="3387252"/>
            <a:ext cx="242726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小窄条所受力矩</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9" name="任意多边形: 形状 8">
            <a:extLst>
              <a:ext uri="{FF2B5EF4-FFF2-40B4-BE49-F238E27FC236}">
                <a16:creationId xmlns:a16="http://schemas.microsoft.com/office/drawing/2014/main" id="{CA710C6A-673E-B4C4-E99E-0B003F009D25}"/>
              </a:ext>
            </a:extLst>
          </p:cNvPr>
          <p:cNvSpPr/>
          <p:nvPr/>
        </p:nvSpPr>
        <p:spPr>
          <a:xfrm>
            <a:off x="6456117" y="1319656"/>
            <a:ext cx="1628917" cy="2503337"/>
          </a:xfrm>
          <a:custGeom>
            <a:avLst/>
            <a:gdLst>
              <a:gd name="connsiteX0" fmla="*/ 920919 w 1539083"/>
              <a:gd name="connsiteY0" fmla="*/ 510 h 2367935"/>
              <a:gd name="connsiteX1" fmla="*/ 323042 w 1539083"/>
              <a:gd name="connsiteY1" fmla="*/ 202733 h 2367935"/>
              <a:gd name="connsiteX2" fmla="*/ 32896 w 1539083"/>
              <a:gd name="connsiteY2" fmla="*/ 1011625 h 2367935"/>
              <a:gd name="connsiteX3" fmla="*/ 85650 w 1539083"/>
              <a:gd name="connsiteY3" fmla="*/ 1961195 h 2367935"/>
              <a:gd name="connsiteX4" fmla="*/ 736281 w 1539083"/>
              <a:gd name="connsiteY4" fmla="*/ 2365641 h 2367935"/>
              <a:gd name="connsiteX5" fmla="*/ 1298989 w 1539083"/>
              <a:gd name="connsiteY5" fmla="*/ 1802933 h 2367935"/>
              <a:gd name="connsiteX6" fmla="*/ 1536381 w 1539083"/>
              <a:gd name="connsiteY6" fmla="*/ 783025 h 2367935"/>
              <a:gd name="connsiteX7" fmla="*/ 1395704 w 1539083"/>
              <a:gd name="connsiteY7" fmla="*/ 167564 h 2367935"/>
              <a:gd name="connsiteX8" fmla="*/ 920919 w 1539083"/>
              <a:gd name="connsiteY8" fmla="*/ 510 h 2367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9083" h="2367935">
                <a:moveTo>
                  <a:pt x="920919" y="510"/>
                </a:moveTo>
                <a:cubicBezTo>
                  <a:pt x="742142" y="6372"/>
                  <a:pt x="471046" y="34214"/>
                  <a:pt x="323042" y="202733"/>
                </a:cubicBezTo>
                <a:cubicBezTo>
                  <a:pt x="175038" y="371252"/>
                  <a:pt x="72461" y="718548"/>
                  <a:pt x="32896" y="1011625"/>
                </a:cubicBezTo>
                <a:cubicBezTo>
                  <a:pt x="-6669" y="1304702"/>
                  <a:pt x="-31581" y="1735526"/>
                  <a:pt x="85650" y="1961195"/>
                </a:cubicBezTo>
                <a:cubicBezTo>
                  <a:pt x="202881" y="2186864"/>
                  <a:pt x="534058" y="2392018"/>
                  <a:pt x="736281" y="2365641"/>
                </a:cubicBezTo>
                <a:cubicBezTo>
                  <a:pt x="938504" y="2339264"/>
                  <a:pt x="1165639" y="2066702"/>
                  <a:pt x="1298989" y="1802933"/>
                </a:cubicBezTo>
                <a:cubicBezTo>
                  <a:pt x="1432339" y="1539164"/>
                  <a:pt x="1520262" y="1055587"/>
                  <a:pt x="1536381" y="783025"/>
                </a:cubicBezTo>
                <a:cubicBezTo>
                  <a:pt x="1552500" y="510463"/>
                  <a:pt x="1495350" y="296518"/>
                  <a:pt x="1395704" y="167564"/>
                </a:cubicBezTo>
                <a:cubicBezTo>
                  <a:pt x="1296058" y="38610"/>
                  <a:pt x="1099696" y="-5352"/>
                  <a:pt x="920919" y="510"/>
                </a:cubicBezTo>
                <a:close/>
              </a:path>
            </a:pathLst>
          </a:custGeom>
          <a:noFill/>
          <a:ln w="444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a:extLst>
              <a:ext uri="{FF2B5EF4-FFF2-40B4-BE49-F238E27FC236}">
                <a16:creationId xmlns:a16="http://schemas.microsoft.com/office/drawing/2014/main" id="{769092A1-435B-48A7-BDE1-E317D481F4CF}"/>
              </a:ext>
            </a:extLst>
          </p:cNvPr>
          <p:cNvCxnSpPr>
            <a:cxnSpLocks/>
          </p:cNvCxnSpPr>
          <p:nvPr/>
        </p:nvCxnSpPr>
        <p:spPr>
          <a:xfrm flipH="1">
            <a:off x="7922422" y="2638987"/>
            <a:ext cx="111125" cy="364088"/>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3C399D9B-1655-58F6-1E7E-8C9008EFA787}"/>
              </a:ext>
            </a:extLst>
          </p:cNvPr>
          <p:cNvSpPr txBox="1"/>
          <p:nvPr/>
        </p:nvSpPr>
        <p:spPr>
          <a:xfrm>
            <a:off x="8015465" y="2442141"/>
            <a:ext cx="28725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grpSp>
        <p:nvGrpSpPr>
          <p:cNvPr id="16" name="组合 15">
            <a:extLst>
              <a:ext uri="{FF2B5EF4-FFF2-40B4-BE49-F238E27FC236}">
                <a16:creationId xmlns:a16="http://schemas.microsoft.com/office/drawing/2014/main" id="{89F1C63A-A733-205F-769C-F1DA47DF08DB}"/>
              </a:ext>
            </a:extLst>
          </p:cNvPr>
          <p:cNvGrpSpPr/>
          <p:nvPr/>
        </p:nvGrpSpPr>
        <p:grpSpPr>
          <a:xfrm>
            <a:off x="6221225" y="1584726"/>
            <a:ext cx="2657376" cy="1548903"/>
            <a:chOff x="6213427" y="943796"/>
            <a:chExt cx="2657376" cy="1548903"/>
          </a:xfrm>
        </p:grpSpPr>
        <p:cxnSp>
          <p:nvCxnSpPr>
            <p:cNvPr id="17" name="直接箭头连接符 16">
              <a:extLst>
                <a:ext uri="{FF2B5EF4-FFF2-40B4-BE49-F238E27FC236}">
                  <a16:creationId xmlns:a16="http://schemas.microsoft.com/office/drawing/2014/main" id="{C83CE611-F085-62B5-4A60-D6DCBC03933F}"/>
                </a:ext>
              </a:extLst>
            </p:cNvPr>
            <p:cNvCxnSpPr>
              <a:cxnSpLocks/>
            </p:cNvCxnSpPr>
            <p:nvPr/>
          </p:nvCxnSpPr>
          <p:spPr>
            <a:xfrm flipV="1">
              <a:off x="6213427" y="943796"/>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1BB7C0DF-20FC-036E-F595-67F85E1204A2}"/>
                </a:ext>
              </a:extLst>
            </p:cNvPr>
            <p:cNvCxnSpPr>
              <a:cxnSpLocks/>
            </p:cNvCxnSpPr>
            <p:nvPr/>
          </p:nvCxnSpPr>
          <p:spPr>
            <a:xfrm flipV="1">
              <a:off x="6224954" y="1701378"/>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CCF8316D-8456-685A-9CE0-E1A0644B5478}"/>
                </a:ext>
              </a:extLst>
            </p:cNvPr>
            <p:cNvCxnSpPr>
              <a:cxnSpLocks/>
            </p:cNvCxnSpPr>
            <p:nvPr/>
          </p:nvCxnSpPr>
          <p:spPr>
            <a:xfrm flipV="1">
              <a:off x="6213427" y="2478997"/>
              <a:ext cx="2328074" cy="13702"/>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0" name="对象 19">
              <a:extLst>
                <a:ext uri="{FF2B5EF4-FFF2-40B4-BE49-F238E27FC236}">
                  <a16:creationId xmlns:a16="http://schemas.microsoft.com/office/drawing/2014/main" id="{4A28FC70-655F-3A11-8A81-473AAB92EDC9}"/>
                </a:ext>
              </a:extLst>
            </p:cNvPr>
            <p:cNvGraphicFramePr>
              <a:graphicFrameLocks noChangeAspect="1"/>
            </p:cNvGraphicFramePr>
            <p:nvPr>
              <p:extLst/>
            </p:nvPr>
          </p:nvGraphicFramePr>
          <p:xfrm>
            <a:off x="8547470" y="1389752"/>
            <a:ext cx="323333" cy="431111"/>
          </p:xfrm>
          <a:graphic>
            <a:graphicData uri="http://schemas.openxmlformats.org/presentationml/2006/ole">
              <mc:AlternateContent xmlns:mc="http://schemas.openxmlformats.org/markup-compatibility/2006">
                <mc:Choice xmlns:v="urn:schemas-microsoft-com:vml" Requires="v">
                  <p:oleObj spid="_x0000_s28831" name="Equation" r:id="rId13" imgW="152280" imgH="203040" progId="Equation.DSMT4">
                    <p:embed/>
                  </p:oleObj>
                </mc:Choice>
                <mc:Fallback>
                  <p:oleObj name="Equation" r:id="rId13" imgW="152280" imgH="203040" progId="Equation.DSMT4">
                    <p:embed/>
                    <p:pic>
                      <p:nvPicPr>
                        <p:cNvPr id="20" name="对象 19">
                          <a:extLst>
                            <a:ext uri="{FF2B5EF4-FFF2-40B4-BE49-F238E27FC236}">
                              <a16:creationId xmlns:a16="http://schemas.microsoft.com/office/drawing/2014/main" id="{4A28FC70-655F-3A11-8A81-473AAB92EDC9}"/>
                            </a:ext>
                          </a:extLst>
                        </p:cNvPr>
                        <p:cNvPicPr/>
                        <p:nvPr/>
                      </p:nvPicPr>
                      <p:blipFill>
                        <a:blip r:embed="rId14"/>
                        <a:stretch>
                          <a:fillRect/>
                        </a:stretch>
                      </p:blipFill>
                      <p:spPr>
                        <a:xfrm>
                          <a:off x="8547470" y="1389752"/>
                          <a:ext cx="323333" cy="431111"/>
                        </a:xfrm>
                        <a:prstGeom prst="rect">
                          <a:avLst/>
                        </a:prstGeom>
                      </p:spPr>
                    </p:pic>
                  </p:oleObj>
                </mc:Fallback>
              </mc:AlternateContent>
            </a:graphicData>
          </a:graphic>
        </p:graphicFrame>
      </p:grpSp>
      <p:sp>
        <p:nvSpPr>
          <p:cNvPr id="32" name="梯形 31">
            <a:extLst>
              <a:ext uri="{FF2B5EF4-FFF2-40B4-BE49-F238E27FC236}">
                <a16:creationId xmlns:a16="http://schemas.microsoft.com/office/drawing/2014/main" id="{1C6B5A37-A517-A569-3BAA-0F60EFD93D74}"/>
              </a:ext>
            </a:extLst>
          </p:cNvPr>
          <p:cNvSpPr/>
          <p:nvPr/>
        </p:nvSpPr>
        <p:spPr>
          <a:xfrm>
            <a:off x="6648232" y="1590972"/>
            <a:ext cx="1422057" cy="195321"/>
          </a:xfrm>
          <a:prstGeom prst="trapezoid">
            <a:avLst>
              <a:gd name="adj" fmla="val 45709"/>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25625" name="组合 25624">
            <a:extLst>
              <a:ext uri="{FF2B5EF4-FFF2-40B4-BE49-F238E27FC236}">
                <a16:creationId xmlns:a16="http://schemas.microsoft.com/office/drawing/2014/main" id="{90BB75BC-1DCA-F150-E237-80C71723559F}"/>
              </a:ext>
            </a:extLst>
          </p:cNvPr>
          <p:cNvGrpSpPr/>
          <p:nvPr/>
        </p:nvGrpSpPr>
        <p:grpSpPr>
          <a:xfrm>
            <a:off x="6748440" y="969203"/>
            <a:ext cx="462163" cy="796262"/>
            <a:chOff x="8550402" y="146007"/>
            <a:chExt cx="462163" cy="796262"/>
          </a:xfrm>
        </p:grpSpPr>
        <p:cxnSp>
          <p:nvCxnSpPr>
            <p:cNvPr id="44" name="直接连接符 43">
              <a:extLst>
                <a:ext uri="{FF2B5EF4-FFF2-40B4-BE49-F238E27FC236}">
                  <a16:creationId xmlns:a16="http://schemas.microsoft.com/office/drawing/2014/main" id="{31554B6D-7E1A-C16A-A4BD-4B124FFC37E0}"/>
                </a:ext>
              </a:extLst>
            </p:cNvPr>
            <p:cNvCxnSpPr>
              <a:cxnSpLocks/>
            </p:cNvCxnSpPr>
            <p:nvPr/>
          </p:nvCxnSpPr>
          <p:spPr>
            <a:xfrm flipV="1">
              <a:off x="8550402" y="146007"/>
              <a:ext cx="258904" cy="651194"/>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46" name="对象 45">
              <a:extLst>
                <a:ext uri="{FF2B5EF4-FFF2-40B4-BE49-F238E27FC236}">
                  <a16:creationId xmlns:a16="http://schemas.microsoft.com/office/drawing/2014/main" id="{26A84C48-8C4F-31C4-7D62-5640716E8F7C}"/>
                </a:ext>
              </a:extLst>
            </p:cNvPr>
            <p:cNvGraphicFramePr>
              <a:graphicFrameLocks noChangeAspect="1"/>
            </p:cNvGraphicFramePr>
            <p:nvPr>
              <p:extLst/>
            </p:nvPr>
          </p:nvGraphicFramePr>
          <p:xfrm>
            <a:off x="8691717" y="460996"/>
            <a:ext cx="320848" cy="481273"/>
          </p:xfrm>
          <a:graphic>
            <a:graphicData uri="http://schemas.openxmlformats.org/presentationml/2006/ole">
              <mc:AlternateContent xmlns:mc="http://schemas.openxmlformats.org/markup-compatibility/2006">
                <mc:Choice xmlns:v="urn:schemas-microsoft-com:vml" Requires="v">
                  <p:oleObj spid="_x0000_s28832" name="Equation" r:id="rId15" imgW="152280" imgH="228600" progId="Equation.DSMT4">
                    <p:embed/>
                  </p:oleObj>
                </mc:Choice>
                <mc:Fallback>
                  <p:oleObj name="Equation" r:id="rId15" imgW="152280" imgH="228600" progId="Equation.DSMT4">
                    <p:embed/>
                    <p:pic>
                      <p:nvPicPr>
                        <p:cNvPr id="46" name="对象 45">
                          <a:extLst>
                            <a:ext uri="{FF2B5EF4-FFF2-40B4-BE49-F238E27FC236}">
                              <a16:creationId xmlns:a16="http://schemas.microsoft.com/office/drawing/2014/main" id="{26A84C48-8C4F-31C4-7D62-5640716E8F7C}"/>
                            </a:ext>
                          </a:extLst>
                        </p:cNvPr>
                        <p:cNvPicPr/>
                        <p:nvPr/>
                      </p:nvPicPr>
                      <p:blipFill>
                        <a:blip r:embed="rId16"/>
                        <a:stretch>
                          <a:fillRect/>
                        </a:stretch>
                      </p:blipFill>
                      <p:spPr>
                        <a:xfrm>
                          <a:off x="8691717" y="460996"/>
                          <a:ext cx="320848" cy="481273"/>
                        </a:xfrm>
                        <a:prstGeom prst="rect">
                          <a:avLst/>
                        </a:prstGeom>
                      </p:spPr>
                    </p:pic>
                  </p:oleObj>
                </mc:Fallback>
              </mc:AlternateContent>
            </a:graphicData>
          </a:graphic>
        </p:graphicFrame>
      </p:grpSp>
      <p:grpSp>
        <p:nvGrpSpPr>
          <p:cNvPr id="25626" name="组合 25625">
            <a:extLst>
              <a:ext uri="{FF2B5EF4-FFF2-40B4-BE49-F238E27FC236}">
                <a16:creationId xmlns:a16="http://schemas.microsoft.com/office/drawing/2014/main" id="{0FB19F6E-46CD-7D34-8DA1-1099088A8EA7}"/>
              </a:ext>
            </a:extLst>
          </p:cNvPr>
          <p:cNvGrpSpPr/>
          <p:nvPr/>
        </p:nvGrpSpPr>
        <p:grpSpPr>
          <a:xfrm>
            <a:off x="8035939" y="1512367"/>
            <a:ext cx="370864" cy="600537"/>
            <a:chOff x="9920441" y="670213"/>
            <a:chExt cx="370864" cy="600537"/>
          </a:xfrm>
        </p:grpSpPr>
        <p:cxnSp>
          <p:nvCxnSpPr>
            <p:cNvPr id="48" name="直接连接符 47">
              <a:extLst>
                <a:ext uri="{FF2B5EF4-FFF2-40B4-BE49-F238E27FC236}">
                  <a16:creationId xmlns:a16="http://schemas.microsoft.com/office/drawing/2014/main" id="{24083798-A3FC-99B8-B3F5-D798A492E8C7}"/>
                </a:ext>
              </a:extLst>
            </p:cNvPr>
            <p:cNvCxnSpPr>
              <a:cxnSpLocks/>
            </p:cNvCxnSpPr>
            <p:nvPr/>
          </p:nvCxnSpPr>
          <p:spPr>
            <a:xfrm>
              <a:off x="9949667" y="977973"/>
              <a:ext cx="72994" cy="292777"/>
            </a:xfrm>
            <a:prstGeom prst="line">
              <a:avLst/>
            </a:prstGeom>
            <a:ln w="28575">
              <a:solidFill>
                <a:srgbClr val="FF0000"/>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56" name="对象 55">
              <a:extLst>
                <a:ext uri="{FF2B5EF4-FFF2-40B4-BE49-F238E27FC236}">
                  <a16:creationId xmlns:a16="http://schemas.microsoft.com/office/drawing/2014/main" id="{F1BA455F-93D8-5B4D-AF12-D5B4B522E5B6}"/>
                </a:ext>
              </a:extLst>
            </p:cNvPr>
            <p:cNvGraphicFramePr>
              <a:graphicFrameLocks noChangeAspect="1"/>
            </p:cNvGraphicFramePr>
            <p:nvPr>
              <p:extLst/>
            </p:nvPr>
          </p:nvGraphicFramePr>
          <p:xfrm>
            <a:off x="9920441" y="670213"/>
            <a:ext cx="370864" cy="436969"/>
          </p:xfrm>
          <a:graphic>
            <a:graphicData uri="http://schemas.openxmlformats.org/presentationml/2006/ole">
              <mc:AlternateContent xmlns:mc="http://schemas.openxmlformats.org/markup-compatibility/2006">
                <mc:Choice xmlns:v="urn:schemas-microsoft-com:vml" Requires="v">
                  <p:oleObj spid="_x0000_s28833" name="Equation" r:id="rId17" imgW="164880" imgH="228600" progId="Equation.DSMT4">
                    <p:embed/>
                  </p:oleObj>
                </mc:Choice>
                <mc:Fallback>
                  <p:oleObj name="Equation" r:id="rId17" imgW="164880" imgH="228600" progId="Equation.DSMT4">
                    <p:embed/>
                    <p:pic>
                      <p:nvPicPr>
                        <p:cNvPr id="56" name="对象 55">
                          <a:extLst>
                            <a:ext uri="{FF2B5EF4-FFF2-40B4-BE49-F238E27FC236}">
                              <a16:creationId xmlns:a16="http://schemas.microsoft.com/office/drawing/2014/main" id="{F1BA455F-93D8-5B4D-AF12-D5B4B522E5B6}"/>
                            </a:ext>
                          </a:extLst>
                        </p:cNvPr>
                        <p:cNvPicPr/>
                        <p:nvPr/>
                      </p:nvPicPr>
                      <p:blipFill>
                        <a:blip r:embed="rId18"/>
                        <a:stretch>
                          <a:fillRect/>
                        </a:stretch>
                      </p:blipFill>
                      <p:spPr>
                        <a:xfrm>
                          <a:off x="9920441" y="670213"/>
                          <a:ext cx="370864" cy="436969"/>
                        </a:xfrm>
                        <a:prstGeom prst="rect">
                          <a:avLst/>
                        </a:prstGeom>
                      </p:spPr>
                    </p:pic>
                  </p:oleObj>
                </mc:Fallback>
              </mc:AlternateContent>
            </a:graphicData>
          </a:graphic>
        </p:graphicFrame>
      </p:grpSp>
      <p:grpSp>
        <p:nvGrpSpPr>
          <p:cNvPr id="25623" name="组合 25622">
            <a:extLst>
              <a:ext uri="{FF2B5EF4-FFF2-40B4-BE49-F238E27FC236}">
                <a16:creationId xmlns:a16="http://schemas.microsoft.com/office/drawing/2014/main" id="{EC1811D8-5EFA-C285-EA9E-CE8423560B66}"/>
              </a:ext>
            </a:extLst>
          </p:cNvPr>
          <p:cNvGrpSpPr/>
          <p:nvPr/>
        </p:nvGrpSpPr>
        <p:grpSpPr>
          <a:xfrm>
            <a:off x="6212428" y="1561791"/>
            <a:ext cx="540066" cy="522736"/>
            <a:chOff x="4364499" y="1762861"/>
            <a:chExt cx="540066" cy="522736"/>
          </a:xfrm>
        </p:grpSpPr>
        <p:cxnSp>
          <p:nvCxnSpPr>
            <p:cNvPr id="34" name="直接箭头连接符 33">
              <a:extLst>
                <a:ext uri="{FF2B5EF4-FFF2-40B4-BE49-F238E27FC236}">
                  <a16:creationId xmlns:a16="http://schemas.microsoft.com/office/drawing/2014/main" id="{C9DDDDCC-3632-DCBD-B86E-F43F9C5124B4}"/>
                </a:ext>
              </a:extLst>
            </p:cNvPr>
            <p:cNvCxnSpPr>
              <a:cxnSpLocks/>
            </p:cNvCxnSpPr>
            <p:nvPr/>
          </p:nvCxnSpPr>
          <p:spPr>
            <a:xfrm flipV="1">
              <a:off x="4814963" y="1762861"/>
              <a:ext cx="89602" cy="24714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1" name="对象 40">
              <a:extLst>
                <a:ext uri="{FF2B5EF4-FFF2-40B4-BE49-F238E27FC236}">
                  <a16:creationId xmlns:a16="http://schemas.microsoft.com/office/drawing/2014/main" id="{7AFE421C-E2A9-019F-D39D-5568DF1999BC}"/>
                </a:ext>
              </a:extLst>
            </p:cNvPr>
            <p:cNvGraphicFramePr>
              <a:graphicFrameLocks noChangeAspect="1"/>
            </p:cNvGraphicFramePr>
            <p:nvPr>
              <p:extLst/>
            </p:nvPr>
          </p:nvGraphicFramePr>
          <p:xfrm>
            <a:off x="4364499" y="1773011"/>
            <a:ext cx="410069" cy="512586"/>
          </p:xfrm>
          <a:graphic>
            <a:graphicData uri="http://schemas.openxmlformats.org/presentationml/2006/ole">
              <mc:AlternateContent xmlns:mc="http://schemas.openxmlformats.org/markup-compatibility/2006">
                <mc:Choice xmlns:v="urn:schemas-microsoft-com:vml" Requires="v">
                  <p:oleObj spid="_x0000_s28834" name="Equation" r:id="rId19" imgW="203040" imgH="253800" progId="Equation.DSMT4">
                    <p:embed/>
                  </p:oleObj>
                </mc:Choice>
                <mc:Fallback>
                  <p:oleObj name="Equation" r:id="rId19" imgW="203040" imgH="253800" progId="Equation.DSMT4">
                    <p:embed/>
                    <p:pic>
                      <p:nvPicPr>
                        <p:cNvPr id="41" name="对象 40">
                          <a:extLst>
                            <a:ext uri="{FF2B5EF4-FFF2-40B4-BE49-F238E27FC236}">
                              <a16:creationId xmlns:a16="http://schemas.microsoft.com/office/drawing/2014/main" id="{7AFE421C-E2A9-019F-D39D-5568DF1999BC}"/>
                            </a:ext>
                          </a:extLst>
                        </p:cNvPr>
                        <p:cNvPicPr/>
                        <p:nvPr/>
                      </p:nvPicPr>
                      <p:blipFill>
                        <a:blip r:embed="rId20"/>
                        <a:stretch>
                          <a:fillRect/>
                        </a:stretch>
                      </p:blipFill>
                      <p:spPr>
                        <a:xfrm>
                          <a:off x="4364499" y="1773011"/>
                          <a:ext cx="410069" cy="512586"/>
                        </a:xfrm>
                        <a:prstGeom prst="rect">
                          <a:avLst/>
                        </a:prstGeom>
                      </p:spPr>
                    </p:pic>
                  </p:oleObj>
                </mc:Fallback>
              </mc:AlternateContent>
            </a:graphicData>
          </a:graphic>
        </p:graphicFrame>
      </p:grpSp>
      <p:grpSp>
        <p:nvGrpSpPr>
          <p:cNvPr id="25624" name="组合 25623">
            <a:extLst>
              <a:ext uri="{FF2B5EF4-FFF2-40B4-BE49-F238E27FC236}">
                <a16:creationId xmlns:a16="http://schemas.microsoft.com/office/drawing/2014/main" id="{8A5A8304-31EC-CBA1-697E-6C81C05EE919}"/>
              </a:ext>
            </a:extLst>
          </p:cNvPr>
          <p:cNvGrpSpPr/>
          <p:nvPr/>
        </p:nvGrpSpPr>
        <p:grpSpPr>
          <a:xfrm>
            <a:off x="7958002" y="1073672"/>
            <a:ext cx="450784" cy="776665"/>
            <a:chOff x="7958002" y="1073672"/>
            <a:chExt cx="450784" cy="776665"/>
          </a:xfrm>
        </p:grpSpPr>
        <p:cxnSp>
          <p:nvCxnSpPr>
            <p:cNvPr id="37" name="直接箭头连接符 36">
              <a:extLst>
                <a:ext uri="{FF2B5EF4-FFF2-40B4-BE49-F238E27FC236}">
                  <a16:creationId xmlns:a16="http://schemas.microsoft.com/office/drawing/2014/main" id="{6B82E454-9464-AEFF-2759-E647DC6F1EB7}"/>
                </a:ext>
              </a:extLst>
            </p:cNvPr>
            <p:cNvCxnSpPr>
              <a:cxnSpLocks/>
            </p:cNvCxnSpPr>
            <p:nvPr/>
          </p:nvCxnSpPr>
          <p:spPr>
            <a:xfrm>
              <a:off x="8011140" y="1610276"/>
              <a:ext cx="66521" cy="240061"/>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2" name="对象 41">
              <a:extLst>
                <a:ext uri="{FF2B5EF4-FFF2-40B4-BE49-F238E27FC236}">
                  <a16:creationId xmlns:a16="http://schemas.microsoft.com/office/drawing/2014/main" id="{4D97C06F-8F9C-BC41-FDC6-45116B72D64C}"/>
                </a:ext>
              </a:extLst>
            </p:cNvPr>
            <p:cNvGraphicFramePr>
              <a:graphicFrameLocks noChangeAspect="1"/>
            </p:cNvGraphicFramePr>
            <p:nvPr>
              <p:extLst/>
            </p:nvPr>
          </p:nvGraphicFramePr>
          <p:xfrm>
            <a:off x="7958002" y="1073672"/>
            <a:ext cx="450784" cy="530334"/>
          </p:xfrm>
          <a:graphic>
            <a:graphicData uri="http://schemas.openxmlformats.org/presentationml/2006/ole">
              <mc:AlternateContent xmlns:mc="http://schemas.openxmlformats.org/markup-compatibility/2006">
                <mc:Choice xmlns:v="urn:schemas-microsoft-com:vml" Requires="v">
                  <p:oleObj spid="_x0000_s28835" name="Equation" r:id="rId21" imgW="215640" imgH="253800" progId="Equation.DSMT4">
                    <p:embed/>
                  </p:oleObj>
                </mc:Choice>
                <mc:Fallback>
                  <p:oleObj name="Equation" r:id="rId21" imgW="215640" imgH="253800" progId="Equation.DSMT4">
                    <p:embed/>
                    <p:pic>
                      <p:nvPicPr>
                        <p:cNvPr id="42" name="对象 41">
                          <a:extLst>
                            <a:ext uri="{FF2B5EF4-FFF2-40B4-BE49-F238E27FC236}">
                              <a16:creationId xmlns:a16="http://schemas.microsoft.com/office/drawing/2014/main" id="{4D97C06F-8F9C-BC41-FDC6-45116B72D64C}"/>
                            </a:ext>
                          </a:extLst>
                        </p:cNvPr>
                        <p:cNvPicPr/>
                        <p:nvPr/>
                      </p:nvPicPr>
                      <p:blipFill>
                        <a:blip r:embed="rId22"/>
                        <a:stretch>
                          <a:fillRect/>
                        </a:stretch>
                      </p:blipFill>
                      <p:spPr>
                        <a:xfrm>
                          <a:off x="7958002" y="1073672"/>
                          <a:ext cx="450784" cy="530334"/>
                        </a:xfrm>
                        <a:prstGeom prst="rect">
                          <a:avLst/>
                        </a:prstGeom>
                      </p:spPr>
                    </p:pic>
                  </p:oleObj>
                </mc:Fallback>
              </mc:AlternateContent>
            </a:graphicData>
          </a:graphic>
        </p:graphicFrame>
      </p:grpSp>
      <p:grpSp>
        <p:nvGrpSpPr>
          <p:cNvPr id="25627" name="组合 25626">
            <a:extLst>
              <a:ext uri="{FF2B5EF4-FFF2-40B4-BE49-F238E27FC236}">
                <a16:creationId xmlns:a16="http://schemas.microsoft.com/office/drawing/2014/main" id="{6A74992B-F620-8AFA-BEAF-B0CC53CCF15C}"/>
              </a:ext>
            </a:extLst>
          </p:cNvPr>
          <p:cNvGrpSpPr/>
          <p:nvPr/>
        </p:nvGrpSpPr>
        <p:grpSpPr>
          <a:xfrm>
            <a:off x="7371139" y="1328084"/>
            <a:ext cx="740457" cy="647371"/>
            <a:chOff x="9301788" y="476135"/>
            <a:chExt cx="740457" cy="647371"/>
          </a:xfrm>
        </p:grpSpPr>
        <p:cxnSp>
          <p:nvCxnSpPr>
            <p:cNvPr id="58" name="直接箭头连接符 57">
              <a:extLst>
                <a:ext uri="{FF2B5EF4-FFF2-40B4-BE49-F238E27FC236}">
                  <a16:creationId xmlns:a16="http://schemas.microsoft.com/office/drawing/2014/main" id="{76223580-0F00-AA24-59CC-0E187282AB47}"/>
                </a:ext>
              </a:extLst>
            </p:cNvPr>
            <p:cNvCxnSpPr>
              <a:cxnSpLocks/>
            </p:cNvCxnSpPr>
            <p:nvPr/>
          </p:nvCxnSpPr>
          <p:spPr>
            <a:xfrm>
              <a:off x="9319523" y="476135"/>
              <a:ext cx="190" cy="271435"/>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F31CEBE9-CC0A-63CF-C3B1-5D42934CE75D}"/>
                </a:ext>
              </a:extLst>
            </p:cNvPr>
            <p:cNvCxnSpPr>
              <a:cxnSpLocks/>
            </p:cNvCxnSpPr>
            <p:nvPr/>
          </p:nvCxnSpPr>
          <p:spPr>
            <a:xfrm flipV="1">
              <a:off x="9319523" y="907506"/>
              <a:ext cx="0" cy="2160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607" name="文本框 25606">
              <a:extLst>
                <a:ext uri="{FF2B5EF4-FFF2-40B4-BE49-F238E27FC236}">
                  <a16:creationId xmlns:a16="http://schemas.microsoft.com/office/drawing/2014/main" id="{EC243014-8DFA-92FF-1A88-8BB089018B07}"/>
                </a:ext>
              </a:extLst>
            </p:cNvPr>
            <p:cNvSpPr txBox="1"/>
            <p:nvPr/>
          </p:nvSpPr>
          <p:spPr>
            <a:xfrm flipH="1">
              <a:off x="9301788" y="588678"/>
              <a:ext cx="740457"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h</a:t>
              </a:r>
              <a:endParaRPr lang="zh-CN" altLang="en-US" sz="2400" i="1" dirty="0">
                <a:latin typeface="Times New Roman" panose="02020603050405020304" pitchFamily="18" charset="0"/>
                <a:cs typeface="Times New Roman" panose="02020603050405020304" pitchFamily="18" charset="0"/>
              </a:endParaRPr>
            </a:p>
          </p:txBody>
        </p:sp>
      </p:grpSp>
      <p:graphicFrame>
        <p:nvGraphicFramePr>
          <p:cNvPr id="25611" name="对象 25610">
            <a:extLst>
              <a:ext uri="{FF2B5EF4-FFF2-40B4-BE49-F238E27FC236}">
                <a16:creationId xmlns:a16="http://schemas.microsoft.com/office/drawing/2014/main" id="{EC12D5E3-D56A-65D4-92F7-133D01C10AE3}"/>
              </a:ext>
            </a:extLst>
          </p:cNvPr>
          <p:cNvGraphicFramePr>
            <a:graphicFrameLocks noChangeAspect="1"/>
          </p:cNvGraphicFramePr>
          <p:nvPr>
            <p:extLst/>
          </p:nvPr>
        </p:nvGraphicFramePr>
        <p:xfrm>
          <a:off x="390571" y="2658916"/>
          <a:ext cx="2471737" cy="523875"/>
        </p:xfrm>
        <a:graphic>
          <a:graphicData uri="http://schemas.openxmlformats.org/presentationml/2006/ole">
            <mc:AlternateContent xmlns:mc="http://schemas.openxmlformats.org/markup-compatibility/2006">
              <mc:Choice xmlns:v="urn:schemas-microsoft-com:vml" Requires="v">
                <p:oleObj spid="_x0000_s28836" name="Equation" r:id="rId23" imgW="1079280" imgH="228600" progId="Equation.DSMT4">
                  <p:embed/>
                </p:oleObj>
              </mc:Choice>
              <mc:Fallback>
                <p:oleObj name="Equation" r:id="rId23" imgW="1079280" imgH="228600" progId="Equation.DSMT4">
                  <p:embed/>
                  <p:pic>
                    <p:nvPicPr>
                      <p:cNvPr id="25611" name="对象 25610">
                        <a:extLst>
                          <a:ext uri="{FF2B5EF4-FFF2-40B4-BE49-F238E27FC236}">
                            <a16:creationId xmlns:a16="http://schemas.microsoft.com/office/drawing/2014/main" id="{EC12D5E3-D56A-65D4-92F7-133D01C10AE3}"/>
                          </a:ext>
                        </a:extLst>
                      </p:cNvPr>
                      <p:cNvPicPr/>
                      <p:nvPr/>
                    </p:nvPicPr>
                    <p:blipFill>
                      <a:blip r:embed="rId24"/>
                      <a:stretch>
                        <a:fillRect/>
                      </a:stretch>
                    </p:blipFill>
                    <p:spPr>
                      <a:xfrm>
                        <a:off x="390571" y="2658916"/>
                        <a:ext cx="2471737" cy="523875"/>
                      </a:xfrm>
                      <a:prstGeom prst="rect">
                        <a:avLst/>
                      </a:prstGeom>
                    </p:spPr>
                  </p:pic>
                </p:oleObj>
              </mc:Fallback>
            </mc:AlternateContent>
          </a:graphicData>
        </a:graphic>
      </p:graphicFrame>
      <p:grpSp>
        <p:nvGrpSpPr>
          <p:cNvPr id="25612" name="组合 25611">
            <a:extLst>
              <a:ext uri="{FF2B5EF4-FFF2-40B4-BE49-F238E27FC236}">
                <a16:creationId xmlns:a16="http://schemas.microsoft.com/office/drawing/2014/main" id="{10C99ECD-DEFD-CF88-010F-616FE784627B}"/>
              </a:ext>
            </a:extLst>
          </p:cNvPr>
          <p:cNvGrpSpPr/>
          <p:nvPr/>
        </p:nvGrpSpPr>
        <p:grpSpPr>
          <a:xfrm>
            <a:off x="7208304" y="647327"/>
            <a:ext cx="706907" cy="3716741"/>
            <a:chOff x="7334286" y="502645"/>
            <a:chExt cx="507858" cy="2456142"/>
          </a:xfrm>
        </p:grpSpPr>
        <p:graphicFrame>
          <p:nvGraphicFramePr>
            <p:cNvPr id="25613" name="对象 25612">
              <a:extLst>
                <a:ext uri="{FF2B5EF4-FFF2-40B4-BE49-F238E27FC236}">
                  <a16:creationId xmlns:a16="http://schemas.microsoft.com/office/drawing/2014/main" id="{E0CE770C-622D-6126-DA16-F1D4A67FA32C}"/>
                </a:ext>
              </a:extLst>
            </p:cNvPr>
            <p:cNvGraphicFramePr>
              <a:graphicFrameLocks noChangeAspect="1"/>
            </p:cNvGraphicFramePr>
            <p:nvPr>
              <p:extLst/>
            </p:nvPr>
          </p:nvGraphicFramePr>
          <p:xfrm>
            <a:off x="7469450" y="2523977"/>
            <a:ext cx="372694" cy="434810"/>
          </p:xfrm>
          <a:graphic>
            <a:graphicData uri="http://schemas.openxmlformats.org/presentationml/2006/ole">
              <mc:AlternateContent xmlns:mc="http://schemas.openxmlformats.org/markup-compatibility/2006">
                <mc:Choice xmlns:v="urn:schemas-microsoft-com:vml" Requires="v">
                  <p:oleObj spid="_x0000_s28837" name="Equation" r:id="rId25" imgW="152280" imgH="177480" progId="Equation.DSMT4">
                    <p:embed/>
                  </p:oleObj>
                </mc:Choice>
                <mc:Fallback>
                  <p:oleObj name="Equation" r:id="rId25" imgW="152280" imgH="177480" progId="Equation.DSMT4">
                    <p:embed/>
                    <p:pic>
                      <p:nvPicPr>
                        <p:cNvPr id="25613" name="对象 25612">
                          <a:extLst>
                            <a:ext uri="{FF2B5EF4-FFF2-40B4-BE49-F238E27FC236}">
                              <a16:creationId xmlns:a16="http://schemas.microsoft.com/office/drawing/2014/main" id="{E0CE770C-622D-6126-DA16-F1D4A67FA32C}"/>
                            </a:ext>
                          </a:extLst>
                        </p:cNvPr>
                        <p:cNvPicPr/>
                        <p:nvPr/>
                      </p:nvPicPr>
                      <p:blipFill>
                        <a:blip r:embed="rId26"/>
                        <a:stretch>
                          <a:fillRect/>
                        </a:stretch>
                      </p:blipFill>
                      <p:spPr>
                        <a:xfrm>
                          <a:off x="7469450" y="2523977"/>
                          <a:ext cx="372694" cy="434810"/>
                        </a:xfrm>
                        <a:prstGeom prst="rect">
                          <a:avLst/>
                        </a:prstGeom>
                      </p:spPr>
                    </p:pic>
                  </p:oleObj>
                </mc:Fallback>
              </mc:AlternateContent>
            </a:graphicData>
          </a:graphic>
        </p:graphicFrame>
        <p:graphicFrame>
          <p:nvGraphicFramePr>
            <p:cNvPr id="25617" name="对象 25616">
              <a:extLst>
                <a:ext uri="{FF2B5EF4-FFF2-40B4-BE49-F238E27FC236}">
                  <a16:creationId xmlns:a16="http://schemas.microsoft.com/office/drawing/2014/main" id="{5B30FFD6-0B38-12F7-B8B7-C5784E2C24A5}"/>
                </a:ext>
              </a:extLst>
            </p:cNvPr>
            <p:cNvGraphicFramePr>
              <a:graphicFrameLocks noChangeAspect="1"/>
            </p:cNvGraphicFramePr>
            <p:nvPr>
              <p:extLst/>
            </p:nvPr>
          </p:nvGraphicFramePr>
          <p:xfrm>
            <a:off x="7334286" y="502645"/>
            <a:ext cx="302213" cy="332434"/>
          </p:xfrm>
          <a:graphic>
            <a:graphicData uri="http://schemas.openxmlformats.org/presentationml/2006/ole">
              <mc:AlternateContent xmlns:mc="http://schemas.openxmlformats.org/markup-compatibility/2006">
                <mc:Choice xmlns:v="urn:schemas-microsoft-com:vml" Requires="v">
                  <p:oleObj spid="_x0000_s28838" name="Equation" r:id="rId27" imgW="126720" imgH="139680" progId="Equation.DSMT4">
                    <p:embed/>
                  </p:oleObj>
                </mc:Choice>
                <mc:Fallback>
                  <p:oleObj name="Equation" r:id="rId27" imgW="126720" imgH="139680" progId="Equation.DSMT4">
                    <p:embed/>
                    <p:pic>
                      <p:nvPicPr>
                        <p:cNvPr id="25617" name="对象 25616">
                          <a:extLst>
                            <a:ext uri="{FF2B5EF4-FFF2-40B4-BE49-F238E27FC236}">
                              <a16:creationId xmlns:a16="http://schemas.microsoft.com/office/drawing/2014/main" id="{5B30FFD6-0B38-12F7-B8B7-C5784E2C24A5}"/>
                            </a:ext>
                          </a:extLst>
                        </p:cNvPr>
                        <p:cNvPicPr/>
                        <p:nvPr/>
                      </p:nvPicPr>
                      <p:blipFill>
                        <a:blip r:embed="rId28"/>
                        <a:stretch>
                          <a:fillRect/>
                        </a:stretch>
                      </p:blipFill>
                      <p:spPr>
                        <a:xfrm>
                          <a:off x="7334286" y="502645"/>
                          <a:ext cx="302213" cy="332434"/>
                        </a:xfrm>
                        <a:prstGeom prst="rect">
                          <a:avLst/>
                        </a:prstGeom>
                      </p:spPr>
                    </p:pic>
                  </p:oleObj>
                </mc:Fallback>
              </mc:AlternateContent>
            </a:graphicData>
          </a:graphic>
        </p:graphicFrame>
        <p:cxnSp>
          <p:nvCxnSpPr>
            <p:cNvPr id="25618" name="直接连接符 25617">
              <a:extLst>
                <a:ext uri="{FF2B5EF4-FFF2-40B4-BE49-F238E27FC236}">
                  <a16:creationId xmlns:a16="http://schemas.microsoft.com/office/drawing/2014/main" id="{1EA90D09-3733-22F3-5E63-7A35A2E3391F}"/>
                </a:ext>
              </a:extLst>
            </p:cNvPr>
            <p:cNvCxnSpPr>
              <a:cxnSpLocks/>
            </p:cNvCxnSpPr>
            <p:nvPr/>
          </p:nvCxnSpPr>
          <p:spPr>
            <a:xfrm>
              <a:off x="7384621" y="624051"/>
              <a:ext cx="0" cy="2280660"/>
            </a:xfrm>
            <a:prstGeom prst="line">
              <a:avLst/>
            </a:prstGeom>
            <a:ln w="15875">
              <a:solidFill>
                <a:schemeClr val="tx1"/>
              </a:solidFill>
              <a:prstDash val="lgDashDot"/>
            </a:ln>
          </p:spPr>
          <p:style>
            <a:lnRef idx="1">
              <a:schemeClr val="accent1"/>
            </a:lnRef>
            <a:fillRef idx="0">
              <a:schemeClr val="accent1"/>
            </a:fillRef>
            <a:effectRef idx="0">
              <a:schemeClr val="accent1"/>
            </a:effectRef>
            <a:fontRef idx="minor">
              <a:schemeClr val="tx1"/>
            </a:fontRef>
          </p:style>
        </p:cxnSp>
      </p:grpSp>
      <p:grpSp>
        <p:nvGrpSpPr>
          <p:cNvPr id="25630" name="组合 25629">
            <a:extLst>
              <a:ext uri="{FF2B5EF4-FFF2-40B4-BE49-F238E27FC236}">
                <a16:creationId xmlns:a16="http://schemas.microsoft.com/office/drawing/2014/main" id="{7C447973-2996-8667-5CB7-BF4C7F3A2A9D}"/>
              </a:ext>
            </a:extLst>
          </p:cNvPr>
          <p:cNvGrpSpPr/>
          <p:nvPr/>
        </p:nvGrpSpPr>
        <p:grpSpPr>
          <a:xfrm>
            <a:off x="6779327" y="1635239"/>
            <a:ext cx="1240306" cy="528257"/>
            <a:chOff x="6779327" y="1635239"/>
            <a:chExt cx="1240306" cy="528257"/>
          </a:xfrm>
        </p:grpSpPr>
        <p:sp>
          <p:nvSpPr>
            <p:cNvPr id="25619" name="文本框 25618">
              <a:extLst>
                <a:ext uri="{FF2B5EF4-FFF2-40B4-BE49-F238E27FC236}">
                  <a16:creationId xmlns:a16="http://schemas.microsoft.com/office/drawing/2014/main" id="{D4C414BD-4E71-EF97-3F3A-DF216C7DE2AA}"/>
                </a:ext>
              </a:extLst>
            </p:cNvPr>
            <p:cNvSpPr txBox="1"/>
            <p:nvPr/>
          </p:nvSpPr>
          <p:spPr>
            <a:xfrm>
              <a:off x="6779327" y="1640276"/>
              <a:ext cx="46358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1</a:t>
              </a:r>
              <a:endParaRPr lang="zh-CN" altLang="en-US" sz="2800" baseline="-25000" dirty="0">
                <a:latin typeface="Times New Roman" panose="02020603050405020304" pitchFamily="18" charset="0"/>
                <a:cs typeface="Times New Roman" panose="02020603050405020304" pitchFamily="18" charset="0"/>
              </a:endParaRPr>
            </a:p>
          </p:txBody>
        </p:sp>
        <p:sp>
          <p:nvSpPr>
            <p:cNvPr id="25620" name="文本框 25619">
              <a:extLst>
                <a:ext uri="{FF2B5EF4-FFF2-40B4-BE49-F238E27FC236}">
                  <a16:creationId xmlns:a16="http://schemas.microsoft.com/office/drawing/2014/main" id="{9A931588-9391-78A8-807A-9401D4A0EC56}"/>
                </a:ext>
              </a:extLst>
            </p:cNvPr>
            <p:cNvSpPr txBox="1"/>
            <p:nvPr/>
          </p:nvSpPr>
          <p:spPr>
            <a:xfrm>
              <a:off x="7556045" y="1635239"/>
              <a:ext cx="463588" cy="523220"/>
            </a:xfrm>
            <a:prstGeom prst="rect">
              <a:avLst/>
            </a:prstGeom>
            <a:noFill/>
          </p:spPr>
          <p:txBody>
            <a:bodyPr wrap="none" rtlCol="0">
              <a:spAutoFit/>
            </a:bodyPr>
            <a:lstStyle/>
            <a:p>
              <a:r>
                <a:rPr lang="en-US" altLang="zh-CN" sz="2800" i="1" dirty="0">
                  <a:latin typeface="Times New Roman" panose="02020603050405020304" pitchFamily="18" charset="0"/>
                  <a:cs typeface="Times New Roman" panose="02020603050405020304" pitchFamily="18" charset="0"/>
                </a:rPr>
                <a:t>x</a:t>
              </a:r>
              <a:r>
                <a:rPr lang="en-US" altLang="zh-CN" sz="2800" baseline="-25000" dirty="0">
                  <a:latin typeface="Times New Roman" panose="02020603050405020304" pitchFamily="18" charset="0"/>
                  <a:cs typeface="Times New Roman" panose="02020603050405020304" pitchFamily="18" charset="0"/>
                </a:rPr>
                <a:t>2</a:t>
              </a:r>
              <a:endParaRPr lang="zh-CN" altLang="en-US" sz="2800" baseline="-25000" dirty="0">
                <a:latin typeface="Times New Roman" panose="02020603050405020304" pitchFamily="18" charset="0"/>
                <a:cs typeface="Times New Roman" panose="02020603050405020304" pitchFamily="18" charset="0"/>
              </a:endParaRPr>
            </a:p>
          </p:txBody>
        </p:sp>
      </p:grpSp>
      <p:sp>
        <p:nvSpPr>
          <p:cNvPr id="25621" name="Rectangle 3">
            <a:extLst>
              <a:ext uri="{FF2B5EF4-FFF2-40B4-BE49-F238E27FC236}">
                <a16:creationId xmlns:a16="http://schemas.microsoft.com/office/drawing/2014/main" id="{51B2775F-91AE-CCA0-3AA6-D05DF53D4C1B}"/>
              </a:ext>
            </a:extLst>
          </p:cNvPr>
          <p:cNvSpPr>
            <a:spLocks noChangeArrowheads="1"/>
          </p:cNvSpPr>
          <p:nvPr/>
        </p:nvSpPr>
        <p:spPr bwMode="auto">
          <a:xfrm>
            <a:off x="484190" y="4070356"/>
            <a:ext cx="1189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总力矩</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25628" name="对象 25627">
            <a:extLst>
              <a:ext uri="{FF2B5EF4-FFF2-40B4-BE49-F238E27FC236}">
                <a16:creationId xmlns:a16="http://schemas.microsoft.com/office/drawing/2014/main" id="{3149FEBE-E486-C8B0-9DE3-13B827F03E56}"/>
              </a:ext>
            </a:extLst>
          </p:cNvPr>
          <p:cNvGraphicFramePr>
            <a:graphicFrameLocks noChangeAspect="1"/>
          </p:cNvGraphicFramePr>
          <p:nvPr>
            <p:extLst/>
          </p:nvPr>
        </p:nvGraphicFramePr>
        <p:xfrm>
          <a:off x="2958692" y="2090289"/>
          <a:ext cx="929308" cy="419687"/>
        </p:xfrm>
        <a:graphic>
          <a:graphicData uri="http://schemas.openxmlformats.org/presentationml/2006/ole">
            <mc:AlternateContent xmlns:mc="http://schemas.openxmlformats.org/markup-compatibility/2006">
              <mc:Choice xmlns:v="urn:schemas-microsoft-com:vml" Requires="v">
                <p:oleObj spid="_x0000_s28839" name="Equation" r:id="rId29" imgW="393480" imgH="177480" progId="Equation.DSMT4">
                  <p:embed/>
                </p:oleObj>
              </mc:Choice>
              <mc:Fallback>
                <p:oleObj name="Equation" r:id="rId29" imgW="393480" imgH="177480" progId="Equation.DSMT4">
                  <p:embed/>
                  <p:pic>
                    <p:nvPicPr>
                      <p:cNvPr id="25628" name="对象 25627">
                        <a:extLst>
                          <a:ext uri="{FF2B5EF4-FFF2-40B4-BE49-F238E27FC236}">
                            <a16:creationId xmlns:a16="http://schemas.microsoft.com/office/drawing/2014/main" id="{3149FEBE-E486-C8B0-9DE3-13B827F03E56}"/>
                          </a:ext>
                        </a:extLst>
                      </p:cNvPr>
                      <p:cNvPicPr/>
                      <p:nvPr/>
                    </p:nvPicPr>
                    <p:blipFill>
                      <a:blip r:embed="rId30"/>
                      <a:stretch>
                        <a:fillRect/>
                      </a:stretch>
                    </p:blipFill>
                    <p:spPr>
                      <a:xfrm>
                        <a:off x="2958692" y="2090289"/>
                        <a:ext cx="929308" cy="419687"/>
                      </a:xfrm>
                      <a:prstGeom prst="rect">
                        <a:avLst/>
                      </a:prstGeom>
                    </p:spPr>
                  </p:pic>
                </p:oleObj>
              </mc:Fallback>
            </mc:AlternateContent>
          </a:graphicData>
        </a:graphic>
      </p:graphicFrame>
      <p:graphicFrame>
        <p:nvGraphicFramePr>
          <p:cNvPr id="25629" name="对象 25628">
            <a:extLst>
              <a:ext uri="{FF2B5EF4-FFF2-40B4-BE49-F238E27FC236}">
                <a16:creationId xmlns:a16="http://schemas.microsoft.com/office/drawing/2014/main" id="{441414B5-33FC-FE12-29E8-995CBF3279BB}"/>
              </a:ext>
            </a:extLst>
          </p:cNvPr>
          <p:cNvGraphicFramePr>
            <a:graphicFrameLocks noChangeAspect="1"/>
          </p:cNvGraphicFramePr>
          <p:nvPr>
            <p:extLst/>
          </p:nvPr>
        </p:nvGraphicFramePr>
        <p:xfrm>
          <a:off x="2908352" y="2648184"/>
          <a:ext cx="930275" cy="420687"/>
        </p:xfrm>
        <a:graphic>
          <a:graphicData uri="http://schemas.openxmlformats.org/presentationml/2006/ole">
            <mc:AlternateContent xmlns:mc="http://schemas.openxmlformats.org/markup-compatibility/2006">
              <mc:Choice xmlns:v="urn:schemas-microsoft-com:vml" Requires="v">
                <p:oleObj spid="_x0000_s28840" name="Equation" r:id="rId31" imgW="929949" imgH="420855" progId="Equation.DSMT4">
                  <p:embed/>
                </p:oleObj>
              </mc:Choice>
              <mc:Fallback>
                <p:oleObj name="Equation" r:id="rId31" imgW="929949" imgH="420855" progId="Equation.DSMT4">
                  <p:embed/>
                  <p:pic>
                    <p:nvPicPr>
                      <p:cNvPr id="25629" name="对象 25628">
                        <a:extLst>
                          <a:ext uri="{FF2B5EF4-FFF2-40B4-BE49-F238E27FC236}">
                            <a16:creationId xmlns:a16="http://schemas.microsoft.com/office/drawing/2014/main" id="{441414B5-33FC-FE12-29E8-995CBF3279BB}"/>
                          </a:ext>
                        </a:extLst>
                      </p:cNvPr>
                      <p:cNvPicPr/>
                      <p:nvPr/>
                    </p:nvPicPr>
                    <p:blipFill>
                      <a:blip r:embed="rId32"/>
                      <a:stretch>
                        <a:fillRect/>
                      </a:stretch>
                    </p:blipFill>
                    <p:spPr>
                      <a:xfrm>
                        <a:off x="2908352" y="2648184"/>
                        <a:ext cx="930275" cy="420687"/>
                      </a:xfrm>
                      <a:prstGeom prst="rect">
                        <a:avLst/>
                      </a:prstGeom>
                    </p:spPr>
                  </p:pic>
                </p:oleObj>
              </mc:Fallback>
            </mc:AlternateContent>
          </a:graphicData>
        </a:graphic>
      </p:graphicFrame>
      <p:sp>
        <p:nvSpPr>
          <p:cNvPr id="25631" name="Rectangle 3">
            <a:extLst>
              <a:ext uri="{FF2B5EF4-FFF2-40B4-BE49-F238E27FC236}">
                <a16:creationId xmlns:a16="http://schemas.microsoft.com/office/drawing/2014/main" id="{FAC74CBA-2F7C-8316-3901-EB8627019E5A}"/>
              </a:ext>
            </a:extLst>
          </p:cNvPr>
          <p:cNvSpPr txBox="1">
            <a:spLocks noChangeArrowheads="1"/>
          </p:cNvSpPr>
          <p:nvPr/>
        </p:nvSpPr>
        <p:spPr>
          <a:xfrm>
            <a:off x="303933" y="845763"/>
            <a:ext cx="4585807" cy="461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磁场沿线圈平面</a:t>
            </a:r>
          </a:p>
        </p:txBody>
      </p:sp>
      <p:graphicFrame>
        <p:nvGraphicFramePr>
          <p:cNvPr id="25635" name="对象 25634">
            <a:extLst>
              <a:ext uri="{FF2B5EF4-FFF2-40B4-BE49-F238E27FC236}">
                <a16:creationId xmlns:a16="http://schemas.microsoft.com/office/drawing/2014/main" id="{4EF71F4D-BA74-0772-5DB8-A68AA6871170}"/>
              </a:ext>
            </a:extLst>
          </p:cNvPr>
          <p:cNvGraphicFramePr>
            <a:graphicFrameLocks noChangeAspect="1"/>
          </p:cNvGraphicFramePr>
          <p:nvPr>
            <p:extLst/>
          </p:nvPr>
        </p:nvGraphicFramePr>
        <p:xfrm>
          <a:off x="2884049" y="3391206"/>
          <a:ext cx="3370263" cy="503237"/>
        </p:xfrm>
        <a:graphic>
          <a:graphicData uri="http://schemas.openxmlformats.org/presentationml/2006/ole">
            <mc:AlternateContent xmlns:mc="http://schemas.openxmlformats.org/markup-compatibility/2006">
              <mc:Choice xmlns:v="urn:schemas-microsoft-com:vml" Requires="v">
                <p:oleObj spid="_x0000_s28841" name="Equation" r:id="rId33" imgW="3369851" imgH="502938" progId="Equation.DSMT4">
                  <p:embed/>
                </p:oleObj>
              </mc:Choice>
              <mc:Fallback>
                <p:oleObj name="Equation" r:id="rId33" imgW="3369851" imgH="502938" progId="Equation.DSMT4">
                  <p:embed/>
                  <p:pic>
                    <p:nvPicPr>
                      <p:cNvPr id="25635" name="对象 25634">
                        <a:extLst>
                          <a:ext uri="{FF2B5EF4-FFF2-40B4-BE49-F238E27FC236}">
                            <a16:creationId xmlns:a16="http://schemas.microsoft.com/office/drawing/2014/main" id="{4EF71F4D-BA74-0772-5DB8-A68AA6871170}"/>
                          </a:ext>
                        </a:extLst>
                      </p:cNvPr>
                      <p:cNvPicPr/>
                      <p:nvPr/>
                    </p:nvPicPr>
                    <p:blipFill>
                      <a:blip r:embed="rId34"/>
                      <a:stretch>
                        <a:fillRect/>
                      </a:stretch>
                    </p:blipFill>
                    <p:spPr>
                      <a:xfrm>
                        <a:off x="2884049" y="3391206"/>
                        <a:ext cx="3370263" cy="503237"/>
                      </a:xfrm>
                      <a:prstGeom prst="rect">
                        <a:avLst/>
                      </a:prstGeom>
                    </p:spPr>
                  </p:pic>
                </p:oleObj>
              </mc:Fallback>
            </mc:AlternateContent>
          </a:graphicData>
        </a:graphic>
      </p:graphicFrame>
      <p:sp>
        <p:nvSpPr>
          <p:cNvPr id="25637" name="Rectangle 3">
            <a:extLst>
              <a:ext uri="{FF2B5EF4-FFF2-40B4-BE49-F238E27FC236}">
                <a16:creationId xmlns:a16="http://schemas.microsoft.com/office/drawing/2014/main" id="{4C3EAF23-8972-8C42-D05D-37BE34A85D12}"/>
              </a:ext>
            </a:extLst>
          </p:cNvPr>
          <p:cNvSpPr txBox="1">
            <a:spLocks noChangeArrowheads="1"/>
          </p:cNvSpPr>
          <p:nvPr/>
        </p:nvSpPr>
        <p:spPr>
          <a:xfrm>
            <a:off x="305858" y="4651062"/>
            <a:ext cx="4959077" cy="461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n"/>
            </a:pPr>
            <a:r>
              <a:rPr lang="zh-CN" altLang="en-US"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线圈平面与磁场成任意角度</a:t>
            </a:r>
            <a:endParaRPr lang="zh-CN" altLang="en-US" sz="24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Char char="n"/>
            </a:pPr>
            <a:endParaRPr lang="zh-CN" altLang="en-US"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8233" name="组合 8232">
            <a:extLst>
              <a:ext uri="{FF2B5EF4-FFF2-40B4-BE49-F238E27FC236}">
                <a16:creationId xmlns:a16="http://schemas.microsoft.com/office/drawing/2014/main" id="{43586646-AA69-7187-988E-E5D472496CE5}"/>
              </a:ext>
            </a:extLst>
          </p:cNvPr>
          <p:cNvGrpSpPr/>
          <p:nvPr/>
        </p:nvGrpSpPr>
        <p:grpSpPr>
          <a:xfrm>
            <a:off x="6696238" y="4647852"/>
            <a:ext cx="1945739" cy="1716450"/>
            <a:chOff x="6696238" y="4647852"/>
            <a:chExt cx="1945739" cy="1716450"/>
          </a:xfrm>
        </p:grpSpPr>
        <p:cxnSp>
          <p:nvCxnSpPr>
            <p:cNvPr id="25661" name="直接箭头连接符 25660">
              <a:extLst>
                <a:ext uri="{FF2B5EF4-FFF2-40B4-BE49-F238E27FC236}">
                  <a16:creationId xmlns:a16="http://schemas.microsoft.com/office/drawing/2014/main" id="{68BD6BFC-2223-2DD4-FC80-A36E51D0850A}"/>
                </a:ext>
              </a:extLst>
            </p:cNvPr>
            <p:cNvCxnSpPr>
              <a:cxnSpLocks/>
            </p:cNvCxnSpPr>
            <p:nvPr/>
          </p:nvCxnSpPr>
          <p:spPr>
            <a:xfrm flipV="1">
              <a:off x="7270575" y="4815612"/>
              <a:ext cx="957226" cy="731697"/>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5662" name="对象 25661">
              <a:extLst>
                <a:ext uri="{FF2B5EF4-FFF2-40B4-BE49-F238E27FC236}">
                  <a16:creationId xmlns:a16="http://schemas.microsoft.com/office/drawing/2014/main" id="{87C200A2-66E2-8552-D044-06B701CF2E5B}"/>
                </a:ext>
              </a:extLst>
            </p:cNvPr>
            <p:cNvGraphicFramePr>
              <a:graphicFrameLocks noChangeAspect="1"/>
            </p:cNvGraphicFramePr>
            <p:nvPr>
              <p:extLst/>
            </p:nvPr>
          </p:nvGraphicFramePr>
          <p:xfrm>
            <a:off x="8227801" y="4647852"/>
            <a:ext cx="414176" cy="392537"/>
          </p:xfrm>
          <a:graphic>
            <a:graphicData uri="http://schemas.openxmlformats.org/presentationml/2006/ole">
              <mc:AlternateContent xmlns:mc="http://schemas.openxmlformats.org/markup-compatibility/2006">
                <mc:Choice xmlns:v="urn:schemas-microsoft-com:vml" Requires="v">
                  <p:oleObj spid="_x0000_s28842" name="Equation" r:id="rId35" imgW="152280" imgH="203040" progId="Equation.DSMT4">
                    <p:embed/>
                  </p:oleObj>
                </mc:Choice>
                <mc:Fallback>
                  <p:oleObj name="Equation" r:id="rId35" imgW="152280" imgH="203040" progId="Equation.DSMT4">
                    <p:embed/>
                    <p:pic>
                      <p:nvPicPr>
                        <p:cNvPr id="25662" name="对象 25661">
                          <a:extLst>
                            <a:ext uri="{FF2B5EF4-FFF2-40B4-BE49-F238E27FC236}">
                              <a16:creationId xmlns:a16="http://schemas.microsoft.com/office/drawing/2014/main" id="{87C200A2-66E2-8552-D044-06B701CF2E5B}"/>
                            </a:ext>
                          </a:extLst>
                        </p:cNvPr>
                        <p:cNvPicPr/>
                        <p:nvPr/>
                      </p:nvPicPr>
                      <p:blipFill>
                        <a:blip r:embed="rId14"/>
                        <a:stretch>
                          <a:fillRect/>
                        </a:stretch>
                      </p:blipFill>
                      <p:spPr>
                        <a:xfrm>
                          <a:off x="8227801" y="4647852"/>
                          <a:ext cx="414176" cy="392537"/>
                        </a:xfrm>
                        <a:prstGeom prst="rect">
                          <a:avLst/>
                        </a:prstGeom>
                      </p:spPr>
                    </p:pic>
                  </p:oleObj>
                </mc:Fallback>
              </mc:AlternateContent>
            </a:graphicData>
          </a:graphic>
        </p:graphicFrame>
        <p:grpSp>
          <p:nvGrpSpPr>
            <p:cNvPr id="8197" name="组合 8196">
              <a:extLst>
                <a:ext uri="{FF2B5EF4-FFF2-40B4-BE49-F238E27FC236}">
                  <a16:creationId xmlns:a16="http://schemas.microsoft.com/office/drawing/2014/main" id="{24182325-2FF5-9839-FFDF-19B31FD2976C}"/>
                </a:ext>
              </a:extLst>
            </p:cNvPr>
            <p:cNvGrpSpPr/>
            <p:nvPr/>
          </p:nvGrpSpPr>
          <p:grpSpPr>
            <a:xfrm>
              <a:off x="6696238" y="4818110"/>
              <a:ext cx="824527" cy="1546192"/>
              <a:chOff x="6877390" y="4994308"/>
              <a:chExt cx="620024" cy="1135836"/>
            </a:xfrm>
          </p:grpSpPr>
          <p:sp>
            <p:nvSpPr>
              <p:cNvPr id="25660" name="椭圆 25659">
                <a:extLst>
                  <a:ext uri="{FF2B5EF4-FFF2-40B4-BE49-F238E27FC236}">
                    <a16:creationId xmlns:a16="http://schemas.microsoft.com/office/drawing/2014/main" id="{9DDD96A1-7835-725A-F3C8-BA823FE4CE32}"/>
                  </a:ext>
                </a:extLst>
              </p:cNvPr>
              <p:cNvSpPr/>
              <p:nvPr/>
            </p:nvSpPr>
            <p:spPr>
              <a:xfrm>
                <a:off x="7064888" y="4994308"/>
                <a:ext cx="432526" cy="113583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192" name="直接箭头连接符 8191">
                <a:extLst>
                  <a:ext uri="{FF2B5EF4-FFF2-40B4-BE49-F238E27FC236}">
                    <a16:creationId xmlns:a16="http://schemas.microsoft.com/office/drawing/2014/main" id="{9B0D56EF-136B-8F0C-C82E-B7DFE378FEC2}"/>
                  </a:ext>
                </a:extLst>
              </p:cNvPr>
              <p:cNvCxnSpPr>
                <a:cxnSpLocks/>
              </p:cNvCxnSpPr>
              <p:nvPr/>
            </p:nvCxnSpPr>
            <p:spPr>
              <a:xfrm flipH="1">
                <a:off x="7064888" y="5142823"/>
                <a:ext cx="68856" cy="243403"/>
              </a:xfrm>
              <a:prstGeom prst="straightConnector1">
                <a:avLst/>
              </a:prstGeom>
              <a:ln w="349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193" name="文本框 8192">
                <a:extLst>
                  <a:ext uri="{FF2B5EF4-FFF2-40B4-BE49-F238E27FC236}">
                    <a16:creationId xmlns:a16="http://schemas.microsoft.com/office/drawing/2014/main" id="{369A9C4D-E696-B3DA-92D9-E96817721B52}"/>
                  </a:ext>
                </a:extLst>
              </p:cNvPr>
              <p:cNvSpPr txBox="1"/>
              <p:nvPr/>
            </p:nvSpPr>
            <p:spPr>
              <a:xfrm>
                <a:off x="6877390" y="5020397"/>
                <a:ext cx="28725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I</a:t>
                </a:r>
                <a:endParaRPr lang="zh-CN" altLang="en-US" sz="2400" i="1" dirty="0">
                  <a:latin typeface="Times New Roman" panose="02020603050405020304" pitchFamily="18" charset="0"/>
                  <a:cs typeface="Times New Roman" panose="02020603050405020304" pitchFamily="18" charset="0"/>
                </a:endParaRPr>
              </a:p>
            </p:txBody>
          </p:sp>
        </p:grpSp>
      </p:grpSp>
      <p:grpSp>
        <p:nvGrpSpPr>
          <p:cNvPr id="8232" name="组合 8231">
            <a:extLst>
              <a:ext uri="{FF2B5EF4-FFF2-40B4-BE49-F238E27FC236}">
                <a16:creationId xmlns:a16="http://schemas.microsoft.com/office/drawing/2014/main" id="{E3B7B9CA-9EDA-C026-3B97-EEA344354EA1}"/>
              </a:ext>
            </a:extLst>
          </p:cNvPr>
          <p:cNvGrpSpPr/>
          <p:nvPr/>
        </p:nvGrpSpPr>
        <p:grpSpPr>
          <a:xfrm>
            <a:off x="7262241" y="4507250"/>
            <a:ext cx="1542611" cy="1355142"/>
            <a:chOff x="7278367" y="4523320"/>
            <a:chExt cx="1542611" cy="1355142"/>
          </a:xfrm>
        </p:grpSpPr>
        <p:cxnSp>
          <p:nvCxnSpPr>
            <p:cNvPr id="8205" name="直接箭头连接符 8204">
              <a:extLst>
                <a:ext uri="{FF2B5EF4-FFF2-40B4-BE49-F238E27FC236}">
                  <a16:creationId xmlns:a16="http://schemas.microsoft.com/office/drawing/2014/main" id="{E68315AB-C3C9-F532-B41D-C82E8696EA9C}"/>
                </a:ext>
              </a:extLst>
            </p:cNvPr>
            <p:cNvCxnSpPr>
              <a:cxnSpLocks/>
            </p:cNvCxnSpPr>
            <p:nvPr/>
          </p:nvCxnSpPr>
          <p:spPr>
            <a:xfrm>
              <a:off x="7278367" y="5547309"/>
              <a:ext cx="1024356" cy="1373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18" name="直接箭头连接符 8217">
              <a:extLst>
                <a:ext uri="{FF2B5EF4-FFF2-40B4-BE49-F238E27FC236}">
                  <a16:creationId xmlns:a16="http://schemas.microsoft.com/office/drawing/2014/main" id="{C1BA935D-FFFB-8F62-C697-2FE0BA7DBBE7}"/>
                </a:ext>
              </a:extLst>
            </p:cNvPr>
            <p:cNvCxnSpPr>
              <a:cxnSpLocks/>
            </p:cNvCxnSpPr>
            <p:nvPr/>
          </p:nvCxnSpPr>
          <p:spPr>
            <a:xfrm flipV="1">
              <a:off x="7290858" y="4725972"/>
              <a:ext cx="2090" cy="803683"/>
            </a:xfrm>
            <a:prstGeom prst="straightConnector1">
              <a:avLst/>
            </a:prstGeom>
            <a:ln w="158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222" name="对象 8221">
              <a:extLst>
                <a:ext uri="{FF2B5EF4-FFF2-40B4-BE49-F238E27FC236}">
                  <a16:creationId xmlns:a16="http://schemas.microsoft.com/office/drawing/2014/main" id="{F0F836AA-FBD1-3C05-7D0A-0EB1A40A424C}"/>
                </a:ext>
              </a:extLst>
            </p:cNvPr>
            <p:cNvGraphicFramePr>
              <a:graphicFrameLocks noChangeAspect="1"/>
            </p:cNvGraphicFramePr>
            <p:nvPr>
              <p:extLst/>
            </p:nvPr>
          </p:nvGraphicFramePr>
          <p:xfrm>
            <a:off x="8406803" y="5360743"/>
            <a:ext cx="414175" cy="517719"/>
          </p:xfrm>
          <a:graphic>
            <a:graphicData uri="http://schemas.openxmlformats.org/presentationml/2006/ole">
              <mc:AlternateContent xmlns:mc="http://schemas.openxmlformats.org/markup-compatibility/2006">
                <mc:Choice xmlns:v="urn:schemas-microsoft-com:vml" Requires="v">
                  <p:oleObj spid="_x0000_s28843" name="Equation" r:id="rId36" imgW="203040" imgH="253800" progId="Equation.DSMT4">
                    <p:embed/>
                  </p:oleObj>
                </mc:Choice>
                <mc:Fallback>
                  <p:oleObj name="Equation" r:id="rId36" imgW="203040" imgH="253800" progId="Equation.DSMT4">
                    <p:embed/>
                    <p:pic>
                      <p:nvPicPr>
                        <p:cNvPr id="8222" name="对象 8221">
                          <a:extLst>
                            <a:ext uri="{FF2B5EF4-FFF2-40B4-BE49-F238E27FC236}">
                              <a16:creationId xmlns:a16="http://schemas.microsoft.com/office/drawing/2014/main" id="{F0F836AA-FBD1-3C05-7D0A-0EB1A40A424C}"/>
                            </a:ext>
                          </a:extLst>
                        </p:cNvPr>
                        <p:cNvPicPr/>
                        <p:nvPr/>
                      </p:nvPicPr>
                      <p:blipFill>
                        <a:blip r:embed="rId37"/>
                        <a:stretch>
                          <a:fillRect/>
                        </a:stretch>
                      </p:blipFill>
                      <p:spPr>
                        <a:xfrm>
                          <a:off x="8406803" y="5360743"/>
                          <a:ext cx="414175" cy="517719"/>
                        </a:xfrm>
                        <a:prstGeom prst="rect">
                          <a:avLst/>
                        </a:prstGeom>
                      </p:spPr>
                    </p:pic>
                  </p:oleObj>
                </mc:Fallback>
              </mc:AlternateContent>
            </a:graphicData>
          </a:graphic>
        </p:graphicFrame>
        <p:graphicFrame>
          <p:nvGraphicFramePr>
            <p:cNvPr id="8223" name="对象 8222">
              <a:extLst>
                <a:ext uri="{FF2B5EF4-FFF2-40B4-BE49-F238E27FC236}">
                  <a16:creationId xmlns:a16="http://schemas.microsoft.com/office/drawing/2014/main" id="{403C334E-40F0-EDB1-4518-2752417F5A34}"/>
                </a:ext>
              </a:extLst>
            </p:cNvPr>
            <p:cNvGraphicFramePr>
              <a:graphicFrameLocks noChangeAspect="1"/>
            </p:cNvGraphicFramePr>
            <p:nvPr>
              <p:extLst/>
            </p:nvPr>
          </p:nvGraphicFramePr>
          <p:xfrm>
            <a:off x="7362393" y="4523320"/>
            <a:ext cx="253409" cy="378134"/>
          </p:xfrm>
          <a:graphic>
            <a:graphicData uri="http://schemas.openxmlformats.org/presentationml/2006/ole">
              <mc:AlternateContent xmlns:mc="http://schemas.openxmlformats.org/markup-compatibility/2006">
                <mc:Choice xmlns:v="urn:schemas-microsoft-com:vml" Requires="v">
                  <p:oleObj spid="_x0000_s28844" name="Equation" r:id="rId38" imgW="203040" imgH="253800" progId="Equation.DSMT4">
                    <p:embed/>
                  </p:oleObj>
                </mc:Choice>
                <mc:Fallback>
                  <p:oleObj name="Equation" r:id="rId38" imgW="203040" imgH="253800" progId="Equation.DSMT4">
                    <p:embed/>
                    <p:pic>
                      <p:nvPicPr>
                        <p:cNvPr id="8223" name="对象 8222">
                          <a:extLst>
                            <a:ext uri="{FF2B5EF4-FFF2-40B4-BE49-F238E27FC236}">
                              <a16:creationId xmlns:a16="http://schemas.microsoft.com/office/drawing/2014/main" id="{403C334E-40F0-EDB1-4518-2752417F5A34}"/>
                            </a:ext>
                          </a:extLst>
                        </p:cNvPr>
                        <p:cNvPicPr/>
                        <p:nvPr/>
                      </p:nvPicPr>
                      <p:blipFill>
                        <a:blip r:embed="rId39"/>
                        <a:stretch>
                          <a:fillRect/>
                        </a:stretch>
                      </p:blipFill>
                      <p:spPr>
                        <a:xfrm>
                          <a:off x="7362393" y="4523320"/>
                          <a:ext cx="253409" cy="378134"/>
                        </a:xfrm>
                        <a:prstGeom prst="rect">
                          <a:avLst/>
                        </a:prstGeom>
                      </p:spPr>
                    </p:pic>
                  </p:oleObj>
                </mc:Fallback>
              </mc:AlternateContent>
            </a:graphicData>
          </a:graphic>
        </p:graphicFrame>
        <p:graphicFrame>
          <p:nvGraphicFramePr>
            <p:cNvPr id="8228" name="对象 8227">
              <a:extLst>
                <a:ext uri="{FF2B5EF4-FFF2-40B4-BE49-F238E27FC236}">
                  <a16:creationId xmlns:a16="http://schemas.microsoft.com/office/drawing/2014/main" id="{9F676C5C-46A5-9C5F-0C6C-4F0F01215BEA}"/>
                </a:ext>
              </a:extLst>
            </p:cNvPr>
            <p:cNvGraphicFramePr>
              <a:graphicFrameLocks noChangeAspect="1"/>
            </p:cNvGraphicFramePr>
            <p:nvPr>
              <p:extLst/>
            </p:nvPr>
          </p:nvGraphicFramePr>
          <p:xfrm>
            <a:off x="7544192" y="5222621"/>
            <a:ext cx="311150" cy="407987"/>
          </p:xfrm>
          <a:graphic>
            <a:graphicData uri="http://schemas.openxmlformats.org/presentationml/2006/ole">
              <mc:AlternateContent xmlns:mc="http://schemas.openxmlformats.org/markup-compatibility/2006">
                <mc:Choice xmlns:v="urn:schemas-microsoft-com:vml" Requires="v">
                  <p:oleObj spid="_x0000_s28845" name="Equation" r:id="rId40" imgW="311063" imgH="408615" progId="Equation.DSMT4">
                    <p:embed/>
                  </p:oleObj>
                </mc:Choice>
                <mc:Fallback>
                  <p:oleObj name="Equation" r:id="rId40" imgW="311063" imgH="408615" progId="Equation.DSMT4">
                    <p:embed/>
                    <p:pic>
                      <p:nvPicPr>
                        <p:cNvPr id="8228" name="对象 8227">
                          <a:extLst>
                            <a:ext uri="{FF2B5EF4-FFF2-40B4-BE49-F238E27FC236}">
                              <a16:creationId xmlns:a16="http://schemas.microsoft.com/office/drawing/2014/main" id="{9F676C5C-46A5-9C5F-0C6C-4F0F01215BEA}"/>
                            </a:ext>
                          </a:extLst>
                        </p:cNvPr>
                        <p:cNvPicPr/>
                        <p:nvPr/>
                      </p:nvPicPr>
                      <p:blipFill>
                        <a:blip r:embed="rId41"/>
                        <a:stretch>
                          <a:fillRect/>
                        </a:stretch>
                      </p:blipFill>
                      <p:spPr>
                        <a:xfrm>
                          <a:off x="7544192" y="5222621"/>
                          <a:ext cx="311150" cy="407987"/>
                        </a:xfrm>
                        <a:prstGeom prst="rect">
                          <a:avLst/>
                        </a:prstGeom>
                      </p:spPr>
                    </p:pic>
                  </p:oleObj>
                </mc:Fallback>
              </mc:AlternateContent>
            </a:graphicData>
          </a:graphic>
        </p:graphicFrame>
      </p:grpSp>
      <p:grpSp>
        <p:nvGrpSpPr>
          <p:cNvPr id="8231" name="组合 8230">
            <a:extLst>
              <a:ext uri="{FF2B5EF4-FFF2-40B4-BE49-F238E27FC236}">
                <a16:creationId xmlns:a16="http://schemas.microsoft.com/office/drawing/2014/main" id="{23E642FF-3C83-532A-7964-8575978A72DB}"/>
              </a:ext>
            </a:extLst>
          </p:cNvPr>
          <p:cNvGrpSpPr/>
          <p:nvPr/>
        </p:nvGrpSpPr>
        <p:grpSpPr>
          <a:xfrm>
            <a:off x="3437347" y="5694411"/>
            <a:ext cx="2095500" cy="997307"/>
            <a:chOff x="3435985" y="5793833"/>
            <a:chExt cx="2095500" cy="997307"/>
          </a:xfrm>
        </p:grpSpPr>
        <p:graphicFrame>
          <p:nvGraphicFramePr>
            <p:cNvPr id="8229" name="对象 8228">
              <a:extLst>
                <a:ext uri="{FF2B5EF4-FFF2-40B4-BE49-F238E27FC236}">
                  <a16:creationId xmlns:a16="http://schemas.microsoft.com/office/drawing/2014/main" id="{B87A8CD2-8F32-34E2-42CB-6433E2D5C8B5}"/>
                </a:ext>
              </a:extLst>
            </p:cNvPr>
            <p:cNvGraphicFramePr>
              <a:graphicFrameLocks noChangeAspect="1"/>
            </p:cNvGraphicFramePr>
            <p:nvPr>
              <p:extLst/>
            </p:nvPr>
          </p:nvGraphicFramePr>
          <p:xfrm>
            <a:off x="3435985" y="6166166"/>
            <a:ext cx="2095500" cy="624974"/>
          </p:xfrm>
          <a:graphic>
            <a:graphicData uri="http://schemas.openxmlformats.org/presentationml/2006/ole">
              <mc:AlternateContent xmlns:mc="http://schemas.openxmlformats.org/markup-compatibility/2006">
                <mc:Choice xmlns:v="urn:schemas-microsoft-com:vml" Requires="v">
                  <p:oleObj spid="_x0000_s28846" name="Equation" r:id="rId42" imgW="723600" imgH="215640" progId="Equation.DSMT4">
                    <p:embed/>
                  </p:oleObj>
                </mc:Choice>
                <mc:Fallback>
                  <p:oleObj name="Equation" r:id="rId42" imgW="723600" imgH="215640" progId="Equation.DSMT4">
                    <p:embed/>
                    <p:pic>
                      <p:nvPicPr>
                        <p:cNvPr id="8229" name="对象 8228">
                          <a:extLst>
                            <a:ext uri="{FF2B5EF4-FFF2-40B4-BE49-F238E27FC236}">
                              <a16:creationId xmlns:a16="http://schemas.microsoft.com/office/drawing/2014/main" id="{B87A8CD2-8F32-34E2-42CB-6433E2D5C8B5}"/>
                            </a:ext>
                          </a:extLst>
                        </p:cNvPr>
                        <p:cNvPicPr/>
                        <p:nvPr/>
                      </p:nvPicPr>
                      <p:blipFill>
                        <a:blip r:embed="rId43"/>
                        <a:stretch>
                          <a:fillRect/>
                        </a:stretch>
                      </p:blipFill>
                      <p:spPr>
                        <a:xfrm>
                          <a:off x="3435985" y="6166166"/>
                          <a:ext cx="2095500" cy="624974"/>
                        </a:xfrm>
                        <a:prstGeom prst="rect">
                          <a:avLst/>
                        </a:prstGeom>
                      </p:spPr>
                    </p:pic>
                  </p:oleObj>
                </mc:Fallback>
              </mc:AlternateContent>
            </a:graphicData>
          </a:graphic>
        </p:graphicFrame>
        <p:sp>
          <p:nvSpPr>
            <p:cNvPr id="8230" name="AutoShape 23">
              <a:extLst>
                <a:ext uri="{FF2B5EF4-FFF2-40B4-BE49-F238E27FC236}">
                  <a16:creationId xmlns:a16="http://schemas.microsoft.com/office/drawing/2014/main" id="{72B9BA78-5512-B328-1377-A8156EA2ADA5}"/>
                </a:ext>
              </a:extLst>
            </p:cNvPr>
            <p:cNvSpPr>
              <a:spLocks noChangeArrowheads="1"/>
            </p:cNvSpPr>
            <p:nvPr/>
          </p:nvSpPr>
          <p:spPr bwMode="auto">
            <a:xfrm rot="5400000">
              <a:off x="4387206" y="5922453"/>
              <a:ext cx="485839" cy="228600"/>
            </a:xfrm>
            <a:prstGeom prst="rightArrow">
              <a:avLst>
                <a:gd name="adj1" fmla="val 50000"/>
                <a:gd name="adj2" fmla="val 83333"/>
              </a:avLst>
            </a:prstGeom>
            <a:solidFill>
              <a:srgbClr val="FFFF00"/>
            </a:solidFill>
            <a:ln w="9525">
              <a:solidFill>
                <a:srgbClr val="000000"/>
              </a:solidFill>
              <a:miter lim="800000"/>
              <a:headEnd/>
              <a:tailEnd/>
            </a:ln>
          </p:spPr>
          <p:txBody>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 name="灯片编号占位符 1">
            <a:extLst>
              <a:ext uri="{FF2B5EF4-FFF2-40B4-BE49-F238E27FC236}">
                <a16:creationId xmlns:a16="http://schemas.microsoft.com/office/drawing/2014/main" id="{659DAB30-3305-4BB8-B2A1-646FE6D88AA3}"/>
              </a:ext>
            </a:extLst>
          </p:cNvPr>
          <p:cNvSpPr>
            <a:spLocks noGrp="1"/>
          </p:cNvSpPr>
          <p:nvPr>
            <p:ph type="sldNum" sz="quarter" idx="12"/>
          </p:nvPr>
        </p:nvSpPr>
        <p:spPr/>
        <p:txBody>
          <a:bodyPr/>
          <a:lstStyle/>
          <a:p>
            <a:fld id="{BC30E595-8B10-402E-9C27-4E54C5EA928D}" type="slidenum">
              <a:rPr lang="zh-CN" altLang="en-US" smtClean="0"/>
              <a:t>24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56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blinds(horizontal)">
                                      <p:cBhvr>
                                        <p:cTn id="11" dur="500"/>
                                        <p:tgtEl>
                                          <p:spTgt spid="8195">
                                            <p:txEl>
                                              <p:pRg st="0" end="0"/>
                                            </p:txEl>
                                          </p:spTgt>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2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6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20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56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56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6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628"/>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2562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5629"/>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820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25616"/>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561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2563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25635"/>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5621"/>
                                        </p:tgtEl>
                                        <p:attrNameLst>
                                          <p:attrName>style.visibility</p:attrName>
                                        </p:attrNameLst>
                                      </p:cBhvr>
                                      <p:to>
                                        <p:strVal val="visible"/>
                                      </p:to>
                                    </p:set>
                                  </p:childTnLst>
                                </p:cTn>
                              </p:par>
                            </p:childTnLst>
                          </p:cTn>
                        </p:par>
                        <p:par>
                          <p:cTn id="70" fill="hold">
                            <p:stCondLst>
                              <p:cond delay="0"/>
                            </p:stCondLst>
                            <p:childTnLst>
                              <p:par>
                                <p:cTn id="71" presetID="3" presetClass="entr" presetSubtype="10" fill="hold" nodeType="afterEffect">
                                  <p:stCondLst>
                                    <p:cond delay="0"/>
                                  </p:stCondLst>
                                  <p:childTnLst>
                                    <p:set>
                                      <p:cBhvr>
                                        <p:cTn id="72" dur="1" fill="hold">
                                          <p:stCondLst>
                                            <p:cond delay="0"/>
                                          </p:stCondLst>
                                        </p:cTn>
                                        <p:tgtEl>
                                          <p:spTgt spid="8207"/>
                                        </p:tgtEl>
                                        <p:attrNameLst>
                                          <p:attrName>style.visibility</p:attrName>
                                        </p:attrNameLst>
                                      </p:cBhvr>
                                      <p:to>
                                        <p:strVal val="visible"/>
                                      </p:to>
                                    </p:set>
                                    <p:animEffect transition="in" filter="blinds(horizontal)">
                                      <p:cBhvr>
                                        <p:cTn id="73" dur="500"/>
                                        <p:tgtEl>
                                          <p:spTgt spid="8207"/>
                                        </p:tgtEl>
                                      </p:cBhvr>
                                    </p:animEffect>
                                  </p:childTnLst>
                                </p:cTn>
                              </p:par>
                            </p:childTnLst>
                          </p:cTn>
                        </p:par>
                      </p:childTnLst>
                    </p:cTn>
                  </p:par>
                  <p:par>
                    <p:cTn id="74" fill="hold">
                      <p:stCondLst>
                        <p:cond delay="indefinite"/>
                      </p:stCondLst>
                      <p:childTnLst>
                        <p:par>
                          <p:cTn id="75" fill="hold">
                            <p:stCondLst>
                              <p:cond delay="0"/>
                            </p:stCondLst>
                            <p:childTnLst>
                              <p:par>
                                <p:cTn id="76" presetID="1" presetClass="entr" presetSubtype="0" fill="hold" grpId="1" nodeType="clickEffect">
                                  <p:stCondLst>
                                    <p:cond delay="0"/>
                                  </p:stCondLst>
                                  <p:childTnLst>
                                    <p:set>
                                      <p:cBhvr>
                                        <p:cTn id="77" dur="1" fill="hold">
                                          <p:stCondLst>
                                            <p:cond delay="0"/>
                                          </p:stCondLst>
                                        </p:cTn>
                                        <p:tgtEl>
                                          <p:spTgt spid="25637"/>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823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8213"/>
                                        </p:tgtEl>
                                        <p:attrNameLst>
                                          <p:attrName>style.visibility</p:attrName>
                                        </p:attrNameLst>
                                      </p:cBhvr>
                                      <p:to>
                                        <p:strVal val="visible"/>
                                      </p:to>
                                    </p:set>
                                  </p:childTnLst>
                                </p:cTn>
                              </p:par>
                            </p:childTnLst>
                          </p:cTn>
                        </p:par>
                        <p:par>
                          <p:cTn id="86" fill="hold">
                            <p:stCondLst>
                              <p:cond delay="0"/>
                            </p:stCondLst>
                            <p:childTnLst>
                              <p:par>
                                <p:cTn id="87" presetID="1" presetClass="entr" presetSubtype="0" fill="hold" nodeType="afterEffect">
                                  <p:stCondLst>
                                    <p:cond delay="0"/>
                                  </p:stCondLst>
                                  <p:childTnLst>
                                    <p:set>
                                      <p:cBhvr>
                                        <p:cTn id="88" dur="1" fill="hold">
                                          <p:stCondLst>
                                            <p:cond delay="0"/>
                                          </p:stCondLst>
                                        </p:cTn>
                                        <p:tgtEl>
                                          <p:spTgt spid="823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8215"/>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82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2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bldLvl="5" autoUpdateAnimBg="0"/>
      <p:bldP spid="8215" grpId="0" animBg="1"/>
      <p:bldP spid="25616" grpId="0"/>
      <p:bldP spid="32" grpId="0" animBg="1"/>
      <p:bldP spid="25621" grpId="0"/>
      <p:bldP spid="25631" grpId="0" build="p" bldLvl="5" autoUpdateAnimBg="0"/>
      <p:bldP spid="25631" grpId="1"/>
      <p:bldP spid="25637" grpId="0" build="p" bldLvl="5" autoUpdateAnimBg="0"/>
      <p:bldP spid="25637" grpId="1"/>
      <p:bldP spid="823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a:extLst>
              <a:ext uri="{FF2B5EF4-FFF2-40B4-BE49-F238E27FC236}">
                <a16:creationId xmlns:a16="http://schemas.microsoft.com/office/drawing/2014/main" id="{71786CBD-5707-E98E-B80F-BE276F80F871}"/>
              </a:ext>
            </a:extLst>
          </p:cNvPr>
          <p:cNvSpPr txBox="1">
            <a:spLocks noChangeArrowheads="1"/>
          </p:cNvSpPr>
          <p:nvPr/>
        </p:nvSpPr>
        <p:spPr bwMode="auto">
          <a:xfrm>
            <a:off x="576818" y="564738"/>
            <a:ext cx="3505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如果为</a:t>
            </a:r>
            <a:r>
              <a:rPr lang="en-US" altLang="zh-CN" sz="2800" b="1"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匝平面线圈</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36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446" name="Text Box 6">
            <a:extLst>
              <a:ext uri="{FF2B5EF4-FFF2-40B4-BE49-F238E27FC236}">
                <a16:creationId xmlns:a16="http://schemas.microsoft.com/office/drawing/2014/main" id="{65030F47-09F3-4957-0A54-AE73A33555D5}"/>
              </a:ext>
            </a:extLst>
          </p:cNvPr>
          <p:cNvSpPr txBox="1">
            <a:spLocks noChangeArrowheads="1"/>
          </p:cNvSpPr>
          <p:nvPr/>
        </p:nvSpPr>
        <p:spPr bwMode="auto">
          <a:xfrm>
            <a:off x="622836" y="2514935"/>
            <a:ext cx="1219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FF00FF"/>
                </a:solidFill>
                <a:latin typeface="Times New Roman" panose="02020603050405020304" pitchFamily="18" charset="0"/>
                <a:ea typeface="黑体" panose="02010609060101010101" pitchFamily="49" charset="-122"/>
                <a:cs typeface="Times New Roman" panose="02020603050405020304" pitchFamily="18" charset="0"/>
              </a:rPr>
              <a:t>大小：</a:t>
            </a:r>
          </a:p>
        </p:txBody>
      </p:sp>
      <p:graphicFrame>
        <p:nvGraphicFramePr>
          <p:cNvPr id="61447" name="Object 7">
            <a:extLst>
              <a:ext uri="{FF2B5EF4-FFF2-40B4-BE49-F238E27FC236}">
                <a16:creationId xmlns:a16="http://schemas.microsoft.com/office/drawing/2014/main" id="{058AD054-2C04-8186-FEBE-CECEA1788572}"/>
              </a:ext>
            </a:extLst>
          </p:cNvPr>
          <p:cNvGraphicFramePr>
            <a:graphicFrameLocks noChangeAspect="1"/>
          </p:cNvGraphicFramePr>
          <p:nvPr>
            <p:extLst>
              <p:ext uri="{D42A27DB-BD31-4B8C-83A1-F6EECF244321}">
                <p14:modId xmlns:p14="http://schemas.microsoft.com/office/powerpoint/2010/main" val="1145297610"/>
              </p:ext>
            </p:extLst>
          </p:nvPr>
        </p:nvGraphicFramePr>
        <p:xfrm>
          <a:off x="1797586" y="2519697"/>
          <a:ext cx="1536700" cy="488950"/>
        </p:xfrm>
        <a:graphic>
          <a:graphicData uri="http://schemas.openxmlformats.org/presentationml/2006/ole">
            <mc:AlternateContent xmlns:mc="http://schemas.openxmlformats.org/markup-compatibility/2006">
              <mc:Choice xmlns:v="urn:schemas-microsoft-com:vml" Requires="v">
                <p:oleObj spid="_x0000_s29730" name="公式" r:id="rId3" imgW="558558" imgH="177723" progId="Equation.3">
                  <p:embed/>
                </p:oleObj>
              </mc:Choice>
              <mc:Fallback>
                <p:oleObj name="公式" r:id="rId3" imgW="558558" imgH="177723" progId="Equation.3">
                  <p:embed/>
                  <p:pic>
                    <p:nvPicPr>
                      <p:cNvPr id="61447" name="Object 7">
                        <a:extLst>
                          <a:ext uri="{FF2B5EF4-FFF2-40B4-BE49-F238E27FC236}">
                            <a16:creationId xmlns:a16="http://schemas.microsoft.com/office/drawing/2014/main" id="{058AD054-2C04-8186-FEBE-CECEA17885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7586" y="2519697"/>
                        <a:ext cx="153670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48" name="Text Box 8">
            <a:extLst>
              <a:ext uri="{FF2B5EF4-FFF2-40B4-BE49-F238E27FC236}">
                <a16:creationId xmlns:a16="http://schemas.microsoft.com/office/drawing/2014/main" id="{BDF1743B-925A-34A0-B439-C19BB6EDE0FF}"/>
              </a:ext>
            </a:extLst>
          </p:cNvPr>
          <p:cNvSpPr txBox="1">
            <a:spLocks noChangeArrowheads="1"/>
          </p:cNvSpPr>
          <p:nvPr/>
        </p:nvSpPr>
        <p:spPr bwMode="auto">
          <a:xfrm>
            <a:off x="622836" y="3307097"/>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rgbClr val="FF00FF"/>
                </a:solidFill>
                <a:latin typeface="Times New Roman" panose="02020603050405020304" pitchFamily="18" charset="0"/>
                <a:ea typeface="黑体" panose="02010609060101010101" pitchFamily="49" charset="-122"/>
                <a:cs typeface="Times New Roman" panose="02020603050405020304" pitchFamily="18" charset="0"/>
              </a:rPr>
              <a:t>单位</a:t>
            </a:r>
            <a:r>
              <a:rPr lang="zh-CN" altLang="en-US" sz="2800" b="1">
                <a:latin typeface="Times New Roman" panose="02020603050405020304" pitchFamily="18" charset="0"/>
                <a:ea typeface="黑体" panose="02010609060101010101" pitchFamily="49" charset="-122"/>
                <a:cs typeface="Times New Roman" panose="02020603050405020304" pitchFamily="18" charset="0"/>
              </a:rPr>
              <a:t>：</a:t>
            </a:r>
            <a:r>
              <a:rPr lang="zh-CN" altLang="zh-CN" sz="2800" b="1">
                <a:latin typeface="Times New Roman" panose="02020603050405020304" pitchFamily="18" charset="0"/>
                <a:ea typeface="黑体" panose="02010609060101010101" pitchFamily="49" charset="-122"/>
                <a:cs typeface="Times New Roman" panose="02020603050405020304" pitchFamily="18" charset="0"/>
              </a:rPr>
              <a:t>安培·米</a:t>
            </a:r>
            <a:r>
              <a:rPr lang="en-US" altLang="zh-CN" sz="2800" baseline="3000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2800" b="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1449" name="Text Box 9">
            <a:extLst>
              <a:ext uri="{FF2B5EF4-FFF2-40B4-BE49-F238E27FC236}">
                <a16:creationId xmlns:a16="http://schemas.microsoft.com/office/drawing/2014/main" id="{ADB5D628-78B5-0CD8-D74F-1496B5D7A682}"/>
              </a:ext>
            </a:extLst>
          </p:cNvPr>
          <p:cNvSpPr txBox="1">
            <a:spLocks noChangeArrowheads="1"/>
          </p:cNvSpPr>
          <p:nvPr/>
        </p:nvSpPr>
        <p:spPr bwMode="auto">
          <a:xfrm>
            <a:off x="3684635" y="2459372"/>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方向</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线圈正法线方向；</a:t>
            </a:r>
          </a:p>
        </p:txBody>
      </p:sp>
      <p:graphicFrame>
        <p:nvGraphicFramePr>
          <p:cNvPr id="61450" name="Object 10">
            <a:extLst>
              <a:ext uri="{FF2B5EF4-FFF2-40B4-BE49-F238E27FC236}">
                <a16:creationId xmlns:a16="http://schemas.microsoft.com/office/drawing/2014/main" id="{16A192FE-898D-B8AB-6C36-172938D33188}"/>
              </a:ext>
            </a:extLst>
          </p:cNvPr>
          <p:cNvGraphicFramePr>
            <a:graphicFrameLocks noChangeAspect="1"/>
          </p:cNvGraphicFramePr>
          <p:nvPr>
            <p:extLst>
              <p:ext uri="{D42A27DB-BD31-4B8C-83A1-F6EECF244321}">
                <p14:modId xmlns:p14="http://schemas.microsoft.com/office/powerpoint/2010/main" val="1521643428"/>
              </p:ext>
            </p:extLst>
          </p:nvPr>
        </p:nvGraphicFramePr>
        <p:xfrm>
          <a:off x="4962592" y="1432092"/>
          <a:ext cx="1912937" cy="504825"/>
        </p:xfrm>
        <a:graphic>
          <a:graphicData uri="http://schemas.openxmlformats.org/presentationml/2006/ole">
            <mc:AlternateContent xmlns:mc="http://schemas.openxmlformats.org/markup-compatibility/2006">
              <mc:Choice xmlns:v="urn:schemas-microsoft-com:vml" Requires="v">
                <p:oleObj spid="_x0000_s29731" name="公式" r:id="rId5" imgW="672516" imgH="177646" progId="Equation.3">
                  <p:embed/>
                </p:oleObj>
              </mc:Choice>
              <mc:Fallback>
                <p:oleObj name="公式" r:id="rId5" imgW="672516" imgH="177646" progId="Equation.3">
                  <p:embed/>
                  <p:pic>
                    <p:nvPicPr>
                      <p:cNvPr id="61450" name="Object 10">
                        <a:extLst>
                          <a:ext uri="{FF2B5EF4-FFF2-40B4-BE49-F238E27FC236}">
                            <a16:creationId xmlns:a16="http://schemas.microsoft.com/office/drawing/2014/main" id="{16A192FE-898D-B8AB-6C36-172938D3318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62592" y="1432092"/>
                        <a:ext cx="1912937" cy="504825"/>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51" name="Text Box 11">
            <a:extLst>
              <a:ext uri="{FF2B5EF4-FFF2-40B4-BE49-F238E27FC236}">
                <a16:creationId xmlns:a16="http://schemas.microsoft.com/office/drawing/2014/main" id="{676222F1-B3B7-C268-CA14-B9FF457BB262}"/>
              </a:ext>
            </a:extLst>
          </p:cNvPr>
          <p:cNvSpPr txBox="1">
            <a:spLocks noChangeArrowheads="1"/>
          </p:cNvSpPr>
          <p:nvPr/>
        </p:nvSpPr>
        <p:spPr bwMode="auto">
          <a:xfrm>
            <a:off x="636166" y="1424826"/>
            <a:ext cx="4572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定义：载流平面线圈磁矩</a:t>
            </a:r>
          </a:p>
        </p:txBody>
      </p:sp>
      <p:sp>
        <p:nvSpPr>
          <p:cNvPr id="61456" name="Text Box 16">
            <a:extLst>
              <a:ext uri="{FF2B5EF4-FFF2-40B4-BE49-F238E27FC236}">
                <a16:creationId xmlns:a16="http://schemas.microsoft.com/office/drawing/2014/main" id="{09E4A98A-C14C-9C1D-F300-BE1D3C003FF6}"/>
              </a:ext>
            </a:extLst>
          </p:cNvPr>
          <p:cNvSpPr txBox="1">
            <a:spLocks noChangeArrowheads="1"/>
          </p:cNvSpPr>
          <p:nvPr/>
        </p:nvSpPr>
        <p:spPr bwMode="auto">
          <a:xfrm>
            <a:off x="763757" y="4239936"/>
            <a:ext cx="24653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type="none" w="med" len="lg"/>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线圈所受力矩：</a:t>
            </a:r>
            <a:endParaRPr lang="zh-CN" altLang="en-US" sz="3600" b="1"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61457" name="Object 17">
            <a:extLst>
              <a:ext uri="{FF2B5EF4-FFF2-40B4-BE49-F238E27FC236}">
                <a16:creationId xmlns:a16="http://schemas.microsoft.com/office/drawing/2014/main" id="{423CEB4A-4843-8866-67AC-AB2CA35461ED}"/>
              </a:ext>
            </a:extLst>
          </p:cNvPr>
          <p:cNvGraphicFramePr>
            <a:graphicFrameLocks noChangeAspect="1"/>
          </p:cNvGraphicFramePr>
          <p:nvPr>
            <p:extLst>
              <p:ext uri="{D42A27DB-BD31-4B8C-83A1-F6EECF244321}">
                <p14:modId xmlns:p14="http://schemas.microsoft.com/office/powerpoint/2010/main" val="3788305841"/>
              </p:ext>
            </p:extLst>
          </p:nvPr>
        </p:nvGraphicFramePr>
        <p:xfrm>
          <a:off x="3307298" y="4090589"/>
          <a:ext cx="1946275" cy="673100"/>
        </p:xfrm>
        <a:graphic>
          <a:graphicData uri="http://schemas.openxmlformats.org/presentationml/2006/ole">
            <mc:AlternateContent xmlns:mc="http://schemas.openxmlformats.org/markup-compatibility/2006">
              <mc:Choice xmlns:v="urn:schemas-microsoft-com:vml" Requires="v">
                <p:oleObj spid="_x0000_s29732" name="公式" r:id="rId7" imgW="622030" imgH="215806" progId="Equation.3">
                  <p:embed/>
                </p:oleObj>
              </mc:Choice>
              <mc:Fallback>
                <p:oleObj name="公式" r:id="rId7" imgW="622030" imgH="215806" progId="Equation.3">
                  <p:embed/>
                  <p:pic>
                    <p:nvPicPr>
                      <p:cNvPr id="61457" name="Object 17">
                        <a:extLst>
                          <a:ext uri="{FF2B5EF4-FFF2-40B4-BE49-F238E27FC236}">
                            <a16:creationId xmlns:a16="http://schemas.microsoft.com/office/drawing/2014/main" id="{423CEB4A-4843-8866-67AC-AB2CA35461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07298" y="4090589"/>
                        <a:ext cx="1946275" cy="6731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463" name="Text Box 23">
            <a:extLst>
              <a:ext uri="{FF2B5EF4-FFF2-40B4-BE49-F238E27FC236}">
                <a16:creationId xmlns:a16="http://schemas.microsoft.com/office/drawing/2014/main" id="{706DB5E6-7765-8614-A328-6DF6B617A6BF}"/>
              </a:ext>
            </a:extLst>
          </p:cNvPr>
          <p:cNvSpPr txBox="1">
            <a:spLocks noChangeArrowheads="1"/>
          </p:cNvSpPr>
          <p:nvPr/>
        </p:nvSpPr>
        <p:spPr bwMode="auto">
          <a:xfrm>
            <a:off x="359921" y="4938314"/>
            <a:ext cx="7581900"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ctr" eaLnBrk="1" hangingPunct="1">
              <a:lnSpc>
                <a:spcPct val="15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上述结论具有普遍意义</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（也适用于带电粒子沿任意闭合回路的运动或自旋磁矩在磁场中受的力矩）</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8216" name="Object 24">
            <a:extLst>
              <a:ext uri="{FF2B5EF4-FFF2-40B4-BE49-F238E27FC236}">
                <a16:creationId xmlns:a16="http://schemas.microsoft.com/office/drawing/2014/main" id="{0D802B3A-790B-599E-ACD1-E2F72B467E98}"/>
              </a:ext>
            </a:extLst>
          </p:cNvPr>
          <p:cNvGraphicFramePr>
            <a:graphicFrameLocks noChangeAspect="1"/>
          </p:cNvGraphicFramePr>
          <p:nvPr>
            <p:extLst>
              <p:ext uri="{D42A27DB-BD31-4B8C-83A1-F6EECF244321}">
                <p14:modId xmlns:p14="http://schemas.microsoft.com/office/powerpoint/2010/main" val="752667709"/>
              </p:ext>
            </p:extLst>
          </p:nvPr>
        </p:nvGraphicFramePr>
        <p:xfrm>
          <a:off x="4087452" y="462466"/>
          <a:ext cx="2312988" cy="628650"/>
        </p:xfrm>
        <a:graphic>
          <a:graphicData uri="http://schemas.openxmlformats.org/presentationml/2006/ole">
            <mc:AlternateContent xmlns:mc="http://schemas.openxmlformats.org/markup-compatibility/2006">
              <mc:Choice xmlns:v="urn:schemas-microsoft-com:vml" Requires="v">
                <p:oleObj spid="_x0000_s29733" name="公式" r:id="rId9" imgW="850900" imgH="228600" progId="Equation.3">
                  <p:embed/>
                </p:oleObj>
              </mc:Choice>
              <mc:Fallback>
                <p:oleObj name="公式" r:id="rId9" imgW="850900" imgH="228600" progId="Equation.3">
                  <p:embed/>
                  <p:pic>
                    <p:nvPicPr>
                      <p:cNvPr id="8216" name="Object 24">
                        <a:extLst>
                          <a:ext uri="{FF2B5EF4-FFF2-40B4-BE49-F238E27FC236}">
                            <a16:creationId xmlns:a16="http://schemas.microsoft.com/office/drawing/2014/main" id="{0D802B3A-790B-599E-ACD1-E2F72B467E98}"/>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87452" y="462466"/>
                        <a:ext cx="2312988"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73C769A7-E255-46E0-9AF7-CB428291F5BA}"/>
              </a:ext>
            </a:extLst>
          </p:cNvPr>
          <p:cNvSpPr>
            <a:spLocks noGrp="1"/>
          </p:cNvSpPr>
          <p:nvPr>
            <p:ph type="sldNum" sz="quarter" idx="12"/>
          </p:nvPr>
        </p:nvSpPr>
        <p:spPr/>
        <p:txBody>
          <a:bodyPr/>
          <a:lstStyle/>
          <a:p>
            <a:fld id="{BC30E595-8B10-402E-9C27-4E54C5EA928D}" type="slidenum">
              <a:rPr lang="zh-CN" altLang="en-US" smtClean="0"/>
              <a:t>25</a:t>
            </a:fld>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5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6144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144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1449"/>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144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14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457"/>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4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2" grpId="0" autoUpdateAnimBg="0"/>
      <p:bldP spid="61446" grpId="0" autoUpdateAnimBg="0"/>
      <p:bldP spid="61448" grpId="0" autoUpdateAnimBg="0"/>
      <p:bldP spid="61449" grpId="0" autoUpdateAnimBg="0"/>
      <p:bldP spid="61451" grpId="0" autoUpdateAnimBg="0"/>
      <p:bldP spid="61456" grpId="0" autoUpdateAnimBg="0"/>
      <p:bldP spid="614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C7A0BB4C-E99C-75A0-B9AB-2F98DEAF903A}"/>
              </a:ext>
            </a:extLst>
          </p:cNvPr>
          <p:cNvSpPr>
            <a:spLocks noGrp="1" noChangeArrowheads="1"/>
          </p:cNvSpPr>
          <p:nvPr>
            <p:ph type="body" idx="1"/>
          </p:nvPr>
        </p:nvSpPr>
        <p:spPr>
          <a:xfrm>
            <a:off x="266212" y="475071"/>
            <a:ext cx="2668588" cy="479425"/>
          </a:xfrm>
        </p:spPr>
        <p:txBody>
          <a:bodyPr/>
          <a:lstStyle/>
          <a:p>
            <a:pPr eaLnBrk="1" hangingPunct="1">
              <a:lnSpc>
                <a:spcPct val="90000"/>
              </a:lnSpc>
            </a:pPr>
            <a:r>
              <a:rPr lang="zh-CN" altLang="en-US" b="1">
                <a:latin typeface="Times New Roman" panose="02020603050405020304" pitchFamily="18" charset="0"/>
                <a:ea typeface="黑体" panose="02010609060101010101" pitchFamily="49" charset="-122"/>
                <a:cs typeface="Times New Roman" panose="02020603050405020304" pitchFamily="18" charset="0"/>
              </a:rPr>
              <a:t>线圈的磁矩</a:t>
            </a:r>
            <a:r>
              <a:rPr lang="zh-CN" altLang="en-US">
                <a:latin typeface="Times New Roman" panose="02020603050405020304" pitchFamily="18" charset="0"/>
                <a:ea typeface="黑体" panose="02010609060101010101" pitchFamily="49" charset="-122"/>
                <a:cs typeface="Times New Roman" panose="02020603050405020304" pitchFamily="18" charset="0"/>
              </a:rPr>
              <a:t> </a:t>
            </a:r>
          </a:p>
        </p:txBody>
      </p:sp>
      <p:graphicFrame>
        <p:nvGraphicFramePr>
          <p:cNvPr id="9222" name="Object 6">
            <a:extLst>
              <a:ext uri="{FF2B5EF4-FFF2-40B4-BE49-F238E27FC236}">
                <a16:creationId xmlns:a16="http://schemas.microsoft.com/office/drawing/2014/main" id="{C3B7B13F-9F6D-EA5F-58A0-65DA13B97560}"/>
              </a:ext>
            </a:extLst>
          </p:cNvPr>
          <p:cNvGraphicFramePr>
            <a:graphicFrameLocks noChangeAspect="1"/>
          </p:cNvGraphicFramePr>
          <p:nvPr>
            <p:extLst/>
          </p:nvPr>
        </p:nvGraphicFramePr>
        <p:xfrm>
          <a:off x="2465694" y="273458"/>
          <a:ext cx="1898650" cy="681038"/>
        </p:xfrm>
        <a:graphic>
          <a:graphicData uri="http://schemas.openxmlformats.org/presentationml/2006/ole">
            <mc:AlternateContent xmlns:mc="http://schemas.openxmlformats.org/markup-compatibility/2006">
              <mc:Choice xmlns:v="urn:schemas-microsoft-com:vml" Requires="v">
                <p:oleObj spid="_x0000_s30734" name="公式" r:id="rId3" imgW="647700" imgH="228600" progId="Equation.3">
                  <p:embed/>
                </p:oleObj>
              </mc:Choice>
              <mc:Fallback>
                <p:oleObj name="公式" r:id="rId3" imgW="647700" imgH="228600" progId="Equation.3">
                  <p:embed/>
                  <p:pic>
                    <p:nvPicPr>
                      <p:cNvPr id="9222" name="Object 6">
                        <a:extLst>
                          <a:ext uri="{FF2B5EF4-FFF2-40B4-BE49-F238E27FC236}">
                            <a16:creationId xmlns:a16="http://schemas.microsoft.com/office/drawing/2014/main" id="{C3B7B13F-9F6D-EA5F-58A0-65DA13B97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5694" y="273458"/>
                        <a:ext cx="1898650"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4" name="Object 8">
            <a:extLst>
              <a:ext uri="{FF2B5EF4-FFF2-40B4-BE49-F238E27FC236}">
                <a16:creationId xmlns:a16="http://schemas.microsoft.com/office/drawing/2014/main" id="{E083DCF5-C4CE-5C56-34C2-9B6C34A08B98}"/>
              </a:ext>
            </a:extLst>
          </p:cNvPr>
          <p:cNvGraphicFramePr>
            <a:graphicFrameLocks noChangeAspect="1"/>
          </p:cNvGraphicFramePr>
          <p:nvPr>
            <p:extLst/>
          </p:nvPr>
        </p:nvGraphicFramePr>
        <p:xfrm>
          <a:off x="6936887" y="349659"/>
          <a:ext cx="1600200" cy="549275"/>
        </p:xfrm>
        <a:graphic>
          <a:graphicData uri="http://schemas.openxmlformats.org/presentationml/2006/ole">
            <mc:AlternateContent xmlns:mc="http://schemas.openxmlformats.org/markup-compatibility/2006">
              <mc:Choice xmlns:v="urn:schemas-microsoft-com:vml" Requires="v">
                <p:oleObj spid="_x0000_s30735" r:id="rId5" imgW="634449" imgH="215713" progId="Equation.3">
                  <p:embed/>
                </p:oleObj>
              </mc:Choice>
              <mc:Fallback>
                <p:oleObj r:id="rId5" imgW="634449" imgH="215713" progId="Equation.3">
                  <p:embed/>
                  <p:pic>
                    <p:nvPicPr>
                      <p:cNvPr id="9224" name="Object 8">
                        <a:extLst>
                          <a:ext uri="{FF2B5EF4-FFF2-40B4-BE49-F238E27FC236}">
                            <a16:creationId xmlns:a16="http://schemas.microsoft.com/office/drawing/2014/main" id="{E083DCF5-C4CE-5C56-34C2-9B6C34A08B9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36887" y="349659"/>
                        <a:ext cx="1600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7653" name="Picture 2">
            <a:extLst>
              <a:ext uri="{FF2B5EF4-FFF2-40B4-BE49-F238E27FC236}">
                <a16:creationId xmlns:a16="http://schemas.microsoft.com/office/drawing/2014/main" id="{A715FDB9-3B9A-485B-05ED-1C9BC4B26EF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3576" y="1130056"/>
            <a:ext cx="7805249" cy="510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4" name="Rectangle 5">
            <a:extLst>
              <a:ext uri="{FF2B5EF4-FFF2-40B4-BE49-F238E27FC236}">
                <a16:creationId xmlns:a16="http://schemas.microsoft.com/office/drawing/2014/main" id="{BFF1A6B1-34C0-B467-9443-A99F03538147}"/>
              </a:ext>
            </a:extLst>
          </p:cNvPr>
          <p:cNvSpPr>
            <a:spLocks noChangeArrowheads="1"/>
          </p:cNvSpPr>
          <p:nvPr/>
        </p:nvSpPr>
        <p:spPr bwMode="auto">
          <a:xfrm>
            <a:off x="4588975" y="406809"/>
            <a:ext cx="198804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所受的力矩</a:t>
            </a:r>
            <a:endParaRPr lang="zh-CN" altLang="en-US" sz="2800" dirty="0">
              <a:ea typeface="黑体" panose="02010609060101010101" pitchFamily="49" charset="-122"/>
              <a:cs typeface="Times New Roman" panose="02020603050405020304" pitchFamily="18" charset="0"/>
            </a:endParaRPr>
          </a:p>
        </p:txBody>
      </p:sp>
      <p:sp>
        <p:nvSpPr>
          <p:cNvPr id="2" name="灯片编号占位符 1">
            <a:extLst>
              <a:ext uri="{FF2B5EF4-FFF2-40B4-BE49-F238E27FC236}">
                <a16:creationId xmlns:a16="http://schemas.microsoft.com/office/drawing/2014/main" id="{CCF33CD8-828F-4A0C-949B-47687D823FA0}"/>
              </a:ext>
            </a:extLst>
          </p:cNvPr>
          <p:cNvSpPr>
            <a:spLocks noGrp="1"/>
          </p:cNvSpPr>
          <p:nvPr>
            <p:ph type="sldNum" sz="quarter" idx="12"/>
          </p:nvPr>
        </p:nvSpPr>
        <p:spPr/>
        <p:txBody>
          <a:bodyPr/>
          <a:lstStyle/>
          <a:p>
            <a:fld id="{BC30E595-8B10-402E-9C27-4E54C5EA928D}" type="slidenum">
              <a:rPr lang="zh-CN" altLang="en-US" smtClean="0"/>
              <a:t>26</a:t>
            </a:fld>
            <a:endParaRPr lang="zh-CN"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7FEB53B-D61A-2262-15BC-8A432EB46C52}"/>
              </a:ext>
            </a:extLst>
          </p:cNvPr>
          <p:cNvSpPr>
            <a:spLocks noGrp="1" noChangeArrowheads="1"/>
          </p:cNvSpPr>
          <p:nvPr>
            <p:ph type="title"/>
          </p:nvPr>
        </p:nvSpPr>
        <p:spPr>
          <a:xfrm>
            <a:off x="273050" y="115888"/>
            <a:ext cx="8162925" cy="769937"/>
          </a:xfrm>
        </p:spPr>
        <p:txBody>
          <a:bodyPr/>
          <a:lstStyle/>
          <a:p>
            <a:pPr eaLnBrk="1" hangingPunct="1"/>
            <a:r>
              <a:rPr lang="en-US" altLang="zh-CN"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、应用：</a:t>
            </a:r>
          </a:p>
        </p:txBody>
      </p:sp>
      <p:sp>
        <p:nvSpPr>
          <p:cNvPr id="29699" name="Rectangle 3">
            <a:extLst>
              <a:ext uri="{FF2B5EF4-FFF2-40B4-BE49-F238E27FC236}">
                <a16:creationId xmlns:a16="http://schemas.microsoft.com/office/drawing/2014/main" id="{12933C93-6274-478E-B1CF-1B374C16D099}"/>
              </a:ext>
            </a:extLst>
          </p:cNvPr>
          <p:cNvSpPr>
            <a:spLocks noGrp="1" noChangeArrowheads="1"/>
          </p:cNvSpPr>
          <p:nvPr>
            <p:ph type="body" idx="1"/>
          </p:nvPr>
        </p:nvSpPr>
        <p:spPr>
          <a:xfrm>
            <a:off x="273050" y="973381"/>
            <a:ext cx="8964613" cy="5689600"/>
          </a:xfrm>
        </p:spPr>
        <p:txBody>
          <a:bodyPr/>
          <a:lstStyle/>
          <a:p>
            <a:pPr marL="0" indent="0" eaLnBrk="1" hangingPunct="1">
              <a:lnSpc>
                <a:spcPct val="110000"/>
              </a:lnSpc>
              <a:buFont typeface="Wingdings" panose="05000000000000000000" pitchFamily="2" charset="2"/>
              <a:buNone/>
              <a:defRPr/>
            </a:pP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）直流电动机</a:t>
            </a:r>
          </a:p>
          <a:p>
            <a:pPr eaLnBrk="1" hangingPunct="1">
              <a:lnSpc>
                <a:spcPct val="110000"/>
              </a:lnSpc>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10000"/>
              </a:lnSpc>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10000"/>
              </a:lnSpc>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10000"/>
              </a:lnSpc>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10000"/>
              </a:lnSpc>
              <a:defRPr/>
            </a:pP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8677" name="Picture 1">
            <a:extLst>
              <a:ext uri="{FF2B5EF4-FFF2-40B4-BE49-F238E27FC236}">
                <a16:creationId xmlns:a16="http://schemas.microsoft.com/office/drawing/2014/main" id="{A8E355BA-047A-DC82-0445-ADD7215BF6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2057" y="1819702"/>
            <a:ext cx="3763810" cy="19487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A3C22513-25E5-65F3-B6AF-F763D2CB948F}"/>
              </a:ext>
            </a:extLst>
          </p:cNvPr>
          <p:cNvSpPr txBox="1"/>
          <p:nvPr/>
        </p:nvSpPr>
        <p:spPr>
          <a:xfrm>
            <a:off x="141898" y="4702297"/>
            <a:ext cx="7454655" cy="1684244"/>
          </a:xfrm>
          <a:prstGeom prst="rect">
            <a:avLst/>
          </a:prstGeom>
          <a:noFill/>
        </p:spPr>
        <p:txBody>
          <a:bodyPr wrap="square">
            <a:spAutoFit/>
          </a:bodyPr>
          <a:lstStyle/>
          <a:p>
            <a:pPr marL="742950" lvl="1" indent="-285750" eaLnBrk="1" hangingPunct="1">
              <a:lnSpc>
                <a:spcPct val="150000"/>
              </a:lnSpc>
              <a:buFont typeface="Wingdings" panose="05000000000000000000" pitchFamily="2" charset="2"/>
              <a:buChar char="u"/>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换向器实现线圈磁矩永远与磁场不同向</a:t>
            </a:r>
          </a:p>
          <a:p>
            <a:pPr marL="742950" lvl="1" indent="-285750" eaLnBrk="1" hangingPunct="1">
              <a:lnSpc>
                <a:spcPct val="150000"/>
              </a:lnSpc>
              <a:buFont typeface="Wingdings" panose="05000000000000000000" pitchFamily="2" charset="2"/>
              <a:buChar char="u"/>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由于惯性线圈会冲过死点</a:t>
            </a:r>
          </a:p>
          <a:p>
            <a:pPr marL="742950" lvl="1" indent="-285750" eaLnBrk="1" hangingPunct="1">
              <a:lnSpc>
                <a:spcPct val="150000"/>
              </a:lnSpc>
              <a:buFont typeface="Wingdings" panose="05000000000000000000" pitchFamily="2" charset="2"/>
              <a:buChar char="u"/>
              <a:defRPr/>
            </a:pP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优点是通过改变电压很容易实现调节转速</a:t>
            </a:r>
          </a:p>
        </p:txBody>
      </p:sp>
      <p:grpSp>
        <p:nvGrpSpPr>
          <p:cNvPr id="5" name="组合 4">
            <a:extLst>
              <a:ext uri="{FF2B5EF4-FFF2-40B4-BE49-F238E27FC236}">
                <a16:creationId xmlns:a16="http://schemas.microsoft.com/office/drawing/2014/main" id="{4DC794CD-E9AE-E3A2-406C-35C977107FA3}"/>
              </a:ext>
            </a:extLst>
          </p:cNvPr>
          <p:cNvGrpSpPr/>
          <p:nvPr/>
        </p:nvGrpSpPr>
        <p:grpSpPr>
          <a:xfrm>
            <a:off x="677497" y="1642208"/>
            <a:ext cx="4052765" cy="2972533"/>
            <a:chOff x="273050" y="1590675"/>
            <a:chExt cx="4762500" cy="3676650"/>
          </a:xfrm>
        </p:grpSpPr>
        <p:pic>
          <p:nvPicPr>
            <p:cNvPr id="16386" name="Picture 2">
              <a:extLst>
                <a:ext uri="{FF2B5EF4-FFF2-40B4-BE49-F238E27FC236}">
                  <a16:creationId xmlns:a16="http://schemas.microsoft.com/office/drawing/2014/main" id="{7EA3528D-C3D9-7B47-61D9-D9558C658C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050" y="1590675"/>
              <a:ext cx="4762500" cy="36766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20282547-E3E8-972A-1A0C-709761507A66}"/>
                </a:ext>
              </a:extLst>
            </p:cNvPr>
            <p:cNvSpPr/>
            <p:nvPr/>
          </p:nvSpPr>
          <p:spPr>
            <a:xfrm>
              <a:off x="3492500" y="4475285"/>
              <a:ext cx="1536700" cy="7920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1660338A-1E65-4045-A3EB-478A50C8329F}"/>
              </a:ext>
            </a:extLst>
          </p:cNvPr>
          <p:cNvSpPr>
            <a:spLocks noGrp="1"/>
          </p:cNvSpPr>
          <p:nvPr>
            <p:ph type="sldNum" sz="quarter" idx="12"/>
          </p:nvPr>
        </p:nvSpPr>
        <p:spPr/>
        <p:txBody>
          <a:bodyPr/>
          <a:lstStyle/>
          <a:p>
            <a:fld id="{BC30E595-8B10-402E-9C27-4E54C5EA928D}" type="slidenum">
              <a:rPr lang="zh-CN" altLang="en-US" smtClean="0"/>
              <a:t>27</a:t>
            </a:fld>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7DF81F7B-0B4C-669F-C62B-1A0BF3C103B2}"/>
              </a:ext>
            </a:extLst>
          </p:cNvPr>
          <p:cNvSpPr>
            <a:spLocks noChangeArrowheads="1"/>
          </p:cNvSpPr>
          <p:nvPr/>
        </p:nvSpPr>
        <p:spPr bwMode="auto">
          <a:xfrm>
            <a:off x="0" y="207963"/>
            <a:ext cx="4419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50000"/>
              </a:spcBef>
              <a:buClrTx/>
              <a:buSzTx/>
              <a:buFontTx/>
              <a:buNone/>
            </a:pP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）磁电式电流计</a:t>
            </a:r>
          </a:p>
        </p:txBody>
      </p:sp>
      <p:sp>
        <p:nvSpPr>
          <p:cNvPr id="29699" name="Rectangle 5">
            <a:extLst>
              <a:ext uri="{FF2B5EF4-FFF2-40B4-BE49-F238E27FC236}">
                <a16:creationId xmlns:a16="http://schemas.microsoft.com/office/drawing/2014/main" id="{FB841BE0-C26D-7043-1037-A4DCAC2DF4BD}"/>
              </a:ext>
            </a:extLst>
          </p:cNvPr>
          <p:cNvSpPr>
            <a:spLocks noChangeArrowheads="1"/>
          </p:cNvSpPr>
          <p:nvPr/>
        </p:nvSpPr>
        <p:spPr bwMode="auto">
          <a:xfrm>
            <a:off x="381427" y="924106"/>
            <a:ext cx="3352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5000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当恒定电流通过时</a:t>
            </a:r>
          </a:p>
        </p:txBody>
      </p:sp>
      <p:graphicFrame>
        <p:nvGraphicFramePr>
          <p:cNvPr id="29700" name="Object 2">
            <a:extLst>
              <a:ext uri="{FF2B5EF4-FFF2-40B4-BE49-F238E27FC236}">
                <a16:creationId xmlns:a16="http://schemas.microsoft.com/office/drawing/2014/main" id="{1C0EB28F-F1B3-265B-88F6-6EF5D68B8BD9}"/>
              </a:ext>
            </a:extLst>
          </p:cNvPr>
          <p:cNvGraphicFramePr>
            <a:graphicFrameLocks noChangeAspect="1"/>
          </p:cNvGraphicFramePr>
          <p:nvPr>
            <p:extLst/>
          </p:nvPr>
        </p:nvGraphicFramePr>
        <p:xfrm>
          <a:off x="637152" y="1602901"/>
          <a:ext cx="2400300" cy="530225"/>
        </p:xfrm>
        <a:graphic>
          <a:graphicData uri="http://schemas.openxmlformats.org/presentationml/2006/ole">
            <mc:AlternateContent xmlns:mc="http://schemas.openxmlformats.org/markup-compatibility/2006">
              <mc:Choice xmlns:v="urn:schemas-microsoft-com:vml" Requires="v">
                <p:oleObj spid="_x0000_s31758" name="公式" r:id="rId3" imgW="685888" imgH="120542" progId="Equation.3">
                  <p:embed/>
                </p:oleObj>
              </mc:Choice>
              <mc:Fallback>
                <p:oleObj name="公式" r:id="rId3" imgW="685888" imgH="120542" progId="Equation.3">
                  <p:embed/>
                  <p:pic>
                    <p:nvPicPr>
                      <p:cNvPr id="29700" name="Object 2">
                        <a:extLst>
                          <a:ext uri="{FF2B5EF4-FFF2-40B4-BE49-F238E27FC236}">
                            <a16:creationId xmlns:a16="http://schemas.microsoft.com/office/drawing/2014/main" id="{1C0EB28F-F1B3-265B-88F6-6EF5D68B8B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152" y="1602901"/>
                        <a:ext cx="24003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01" name="Object 3">
            <a:extLst>
              <a:ext uri="{FF2B5EF4-FFF2-40B4-BE49-F238E27FC236}">
                <a16:creationId xmlns:a16="http://schemas.microsoft.com/office/drawing/2014/main" id="{7FB70B42-59BF-5EB9-FB22-B04FA7C37C15}"/>
              </a:ext>
            </a:extLst>
          </p:cNvPr>
          <p:cNvGraphicFramePr>
            <a:graphicFrameLocks noChangeAspect="1"/>
          </p:cNvGraphicFramePr>
          <p:nvPr>
            <p:extLst/>
          </p:nvPr>
        </p:nvGraphicFramePr>
        <p:xfrm>
          <a:off x="1075131" y="2995110"/>
          <a:ext cx="1265362" cy="585912"/>
        </p:xfrm>
        <a:graphic>
          <a:graphicData uri="http://schemas.openxmlformats.org/presentationml/2006/ole">
            <mc:AlternateContent xmlns:mc="http://schemas.openxmlformats.org/markup-compatibility/2006">
              <mc:Choice xmlns:v="urn:schemas-microsoft-com:vml" Requires="v">
                <p:oleObj spid="_x0000_s31759" name="公式" r:id="rId5" imgW="304917" imgH="120542" progId="Equation.3">
                  <p:embed/>
                </p:oleObj>
              </mc:Choice>
              <mc:Fallback>
                <p:oleObj name="公式" r:id="rId5" imgW="304917" imgH="120542" progId="Equation.3">
                  <p:embed/>
                  <p:pic>
                    <p:nvPicPr>
                      <p:cNvPr id="29701" name="Object 3">
                        <a:extLst>
                          <a:ext uri="{FF2B5EF4-FFF2-40B4-BE49-F238E27FC236}">
                            <a16:creationId xmlns:a16="http://schemas.microsoft.com/office/drawing/2014/main" id="{7FB70B42-59BF-5EB9-FB22-B04FA7C37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5131" y="2995110"/>
                        <a:ext cx="1265362" cy="585912"/>
                      </a:xfrm>
                      <a:prstGeom prst="rect">
                        <a:avLst/>
                      </a:prstGeom>
                      <a:noFill/>
                      <a:ln>
                        <a:noFill/>
                      </a:ln>
                      <a:effectLst/>
                    </p:spPr>
                  </p:pic>
                </p:oleObj>
              </mc:Fallback>
            </mc:AlternateContent>
          </a:graphicData>
        </a:graphic>
      </p:graphicFrame>
      <p:sp>
        <p:nvSpPr>
          <p:cNvPr id="29707" name="Rectangle 15">
            <a:extLst>
              <a:ext uri="{FF2B5EF4-FFF2-40B4-BE49-F238E27FC236}">
                <a16:creationId xmlns:a16="http://schemas.microsoft.com/office/drawing/2014/main" id="{480C8AE6-F231-5269-3540-1D6C8FD584E4}"/>
              </a:ext>
            </a:extLst>
          </p:cNvPr>
          <p:cNvSpPr>
            <a:spLocks noChangeArrowheads="1"/>
          </p:cNvSpPr>
          <p:nvPr/>
        </p:nvSpPr>
        <p:spPr bwMode="auto">
          <a:xfrm>
            <a:off x="381854" y="2383917"/>
            <a:ext cx="39172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spcBef>
                <a:spcPct val="50000"/>
              </a:spcBef>
              <a:buClrTx/>
              <a:buSzTx/>
              <a:buFontTx/>
              <a:buNone/>
            </a:pP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D</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是游丝的扭转常量</a:t>
            </a:r>
          </a:p>
        </p:txBody>
      </p:sp>
      <p:sp>
        <p:nvSpPr>
          <p:cNvPr id="29703" name="Text Box 17">
            <a:extLst>
              <a:ext uri="{FF2B5EF4-FFF2-40B4-BE49-F238E27FC236}">
                <a16:creationId xmlns:a16="http://schemas.microsoft.com/office/drawing/2014/main" id="{CFA953A1-2B21-658B-1EDF-FC4E16369DB2}"/>
              </a:ext>
            </a:extLst>
          </p:cNvPr>
          <p:cNvSpPr txBox="1">
            <a:spLocks noChangeArrowheads="1"/>
          </p:cNvSpPr>
          <p:nvPr/>
        </p:nvSpPr>
        <p:spPr bwMode="auto">
          <a:xfrm>
            <a:off x="381427" y="4150831"/>
            <a:ext cx="8381145" cy="1130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SzTx/>
              <a:buFontTx/>
              <a:buNone/>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如果间隙中的磁场不沿径向，则</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L</a:t>
            </a:r>
            <a:r>
              <a:rPr lang="zh-CN" altLang="en-US" sz="2400" b="1" baseline="-25000" dirty="0">
                <a:latin typeface="Times New Roman" panose="02020603050405020304" pitchFamily="18" charset="0"/>
                <a:ea typeface="黑体" panose="02010609060101010101" pitchFamily="49" charset="-122"/>
                <a:cs typeface="Times New Roman" panose="02020603050405020304" pitchFamily="18" charset="0"/>
              </a:rPr>
              <a:t>磁</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中还有因子</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sin</a:t>
            </a:r>
            <a:r>
              <a:rPr lang="el-GR" altLang="zh-CN" sz="2400" b="1" dirty="0">
                <a:latin typeface="Times New Roman" panose="02020603050405020304" pitchFamily="18" charset="0"/>
                <a:ea typeface="黑体" panose="02010609060101010101" pitchFamily="49" charset="-122"/>
                <a:cs typeface="Times New Roman" panose="02020603050405020304" pitchFamily="18" charset="0"/>
              </a:rPr>
              <a:t>θ</a:t>
            </a:r>
            <a:r>
              <a:rPr lang="zh-CN" altLang="el-GR" sz="2400" b="1" dirty="0">
                <a:latin typeface="Times New Roman" panose="02020603050405020304" pitchFamily="18" charset="0"/>
                <a:ea typeface="黑体" panose="02010609060101010101" pitchFamily="49" charset="-122"/>
                <a:cs typeface="Times New Roman" panose="02020603050405020304" pitchFamily="18" charset="0"/>
              </a:rPr>
              <a:t>，这样得不到</a:t>
            </a:r>
            <a:r>
              <a:rPr lang="el-GR" altLang="zh-CN" sz="2400" b="1" dirty="0">
                <a:latin typeface="Times New Roman" panose="02020603050405020304" pitchFamily="18" charset="0"/>
                <a:ea typeface="黑体" panose="02010609060101010101" pitchFamily="49" charset="-122"/>
                <a:cs typeface="Times New Roman" panose="02020603050405020304" pitchFamily="18" charset="0"/>
              </a:rPr>
              <a:t>I</a:t>
            </a:r>
            <a:r>
              <a:rPr lang="zh-CN" altLang="el-GR" sz="2400" b="1" dirty="0">
                <a:latin typeface="Times New Roman" panose="02020603050405020304" pitchFamily="18" charset="0"/>
                <a:ea typeface="黑体" panose="02010609060101010101" pitchFamily="49" charset="-122"/>
                <a:cs typeface="Times New Roman" panose="02020603050405020304" pitchFamily="18" charset="0"/>
              </a:rPr>
              <a:t>与</a:t>
            </a:r>
            <a:r>
              <a:rPr lang="el-GR" altLang="zh-CN" sz="2400" b="1" dirty="0">
                <a:latin typeface="Times New Roman" panose="02020603050405020304" pitchFamily="18" charset="0"/>
                <a:ea typeface="黑体" panose="02010609060101010101" pitchFamily="49" charset="-122"/>
                <a:cs typeface="Times New Roman" panose="02020603050405020304" pitchFamily="18" charset="0"/>
              </a:rPr>
              <a:t>θ</a:t>
            </a:r>
            <a:r>
              <a:rPr lang="zh-CN" altLang="el-GR" sz="2400" b="1" dirty="0">
                <a:latin typeface="Times New Roman" panose="02020603050405020304" pitchFamily="18" charset="0"/>
                <a:ea typeface="黑体" panose="02010609060101010101" pitchFamily="49" charset="-122"/>
                <a:cs typeface="Times New Roman" panose="02020603050405020304" pitchFamily="18" charset="0"/>
              </a:rPr>
              <a:t>之间的线性关系</a:t>
            </a:r>
            <a:endParaRPr lang="el-GR"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5362" name="Picture 2">
            <a:extLst>
              <a:ext uri="{FF2B5EF4-FFF2-40B4-BE49-F238E27FC236}">
                <a16:creationId xmlns:a16="http://schemas.microsoft.com/office/drawing/2014/main" id="{9F252BA9-28BB-9CC1-2AC6-FD4CAB47EE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2415" y="792163"/>
            <a:ext cx="5027735" cy="3339591"/>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604E5E92-E24C-4BB6-89A2-6FE1CF997CF2}"/>
              </a:ext>
            </a:extLst>
          </p:cNvPr>
          <p:cNvSpPr>
            <a:spLocks noGrp="1"/>
          </p:cNvSpPr>
          <p:nvPr>
            <p:ph type="sldNum" sz="quarter" idx="12"/>
          </p:nvPr>
        </p:nvSpPr>
        <p:spPr/>
        <p:txBody>
          <a:bodyPr/>
          <a:lstStyle/>
          <a:p>
            <a:fld id="{BC30E595-8B10-402E-9C27-4E54C5EA928D}" type="slidenum">
              <a:rPr lang="zh-CN" altLang="en-US" smtClean="0"/>
              <a:t>28</a:t>
            </a:fld>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0"/>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2970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970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p:bldP spid="2970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6">
            <a:extLst>
              <a:ext uri="{FF2B5EF4-FFF2-40B4-BE49-F238E27FC236}">
                <a16:creationId xmlns:a16="http://schemas.microsoft.com/office/drawing/2014/main" id="{8A35D02C-2FDC-8A51-5E78-94611F9ED878}"/>
              </a:ext>
            </a:extLst>
          </p:cNvPr>
          <p:cNvSpPr txBox="1">
            <a:spLocks noChangeArrowheads="1"/>
          </p:cNvSpPr>
          <p:nvPr/>
        </p:nvSpPr>
        <p:spPr bwMode="auto">
          <a:xfrm>
            <a:off x="326024" y="307541"/>
            <a:ext cx="539273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三、磁场对带电粒子的作用</a:t>
            </a:r>
          </a:p>
        </p:txBody>
      </p:sp>
      <p:sp>
        <p:nvSpPr>
          <p:cNvPr id="3" name="文本框 2">
            <a:extLst>
              <a:ext uri="{FF2B5EF4-FFF2-40B4-BE49-F238E27FC236}">
                <a16:creationId xmlns:a16="http://schemas.microsoft.com/office/drawing/2014/main" id="{6BECF176-C3D8-9BC0-4610-CD8E7D60B8C1}"/>
              </a:ext>
            </a:extLst>
          </p:cNvPr>
          <p:cNvSpPr txBox="1"/>
          <p:nvPr/>
        </p:nvSpPr>
        <p:spPr>
          <a:xfrm>
            <a:off x="501870" y="954381"/>
            <a:ext cx="5617576" cy="1319079"/>
          </a:xfrm>
          <a:prstGeom prst="rect">
            <a:avLst/>
          </a:prstGeom>
          <a:noFill/>
        </p:spPr>
        <p:txBody>
          <a:bodyPr wrap="square" rtlCol="0">
            <a:spAutoFit/>
          </a:bodyPr>
          <a:lstStyle/>
          <a:p>
            <a:pPr marL="514350" indent="-514350">
              <a:lnSpc>
                <a:spcPct val="150000"/>
              </a:lnSpc>
              <a:buAutoNum type="arabicPeriod"/>
            </a:pPr>
            <a:r>
              <a:rPr lang="zh-CN" altLang="en-US" sz="2800" dirty="0">
                <a:latin typeface="黑体" panose="02010609060101010101" pitchFamily="49" charset="-122"/>
                <a:ea typeface="黑体" panose="02010609060101010101" pitchFamily="49" charset="-122"/>
              </a:rPr>
              <a:t>安培力的本质是什么？</a:t>
            </a:r>
            <a:endParaRPr lang="en-US" altLang="zh-CN" sz="28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800" dirty="0">
                <a:latin typeface="黑体" panose="02010609060101010101" pitchFamily="49" charset="-122"/>
                <a:ea typeface="黑体" panose="02010609060101010101" pitchFamily="49" charset="-122"/>
              </a:rPr>
              <a:t>带电粒子在磁场中受力的情况？</a:t>
            </a:r>
          </a:p>
        </p:txBody>
      </p:sp>
      <p:pic>
        <p:nvPicPr>
          <p:cNvPr id="27652" name="Picture 4" descr="cathode ray tube gif 的图像结果">
            <a:extLst>
              <a:ext uri="{FF2B5EF4-FFF2-40B4-BE49-F238E27FC236}">
                <a16:creationId xmlns:a16="http://schemas.microsoft.com/office/drawing/2014/main" id="{4A66B654-38D1-5EF4-5DD9-A83C89ED20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276" y="2523259"/>
            <a:ext cx="3666392" cy="2943692"/>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2C81CC99-9F9C-98C4-3F9E-55226FBD3944}"/>
              </a:ext>
            </a:extLst>
          </p:cNvPr>
          <p:cNvSpPr txBox="1"/>
          <p:nvPr/>
        </p:nvSpPr>
        <p:spPr>
          <a:xfrm>
            <a:off x="413947" y="2397590"/>
            <a:ext cx="4360089" cy="1284006"/>
          </a:xfrm>
          <a:prstGeom prst="rect">
            <a:avLst/>
          </a:prstGeom>
          <a:noFill/>
        </p:spPr>
        <p:txBody>
          <a:bodyPr wrap="square" rtlCol="0">
            <a:spAutoFit/>
          </a:bodyPr>
          <a:lstStyle/>
          <a:p>
            <a:pPr>
              <a:lnSpc>
                <a:spcPct val="150000"/>
              </a:lnSpc>
            </a:pPr>
            <a:r>
              <a:rPr lang="zh-CN" altLang="en-US" sz="2800" dirty="0">
                <a:latin typeface="黑体" panose="02010609060101010101" pitchFamily="49" charset="-122"/>
                <a:ea typeface="黑体" panose="02010609060101010101" pitchFamily="49" charset="-122"/>
              </a:rPr>
              <a:t>实验证明</a:t>
            </a:r>
            <a:r>
              <a:rPr lang="en-US" altLang="zh-CN" sz="2800" dirty="0">
                <a:latin typeface="黑体" panose="02010609060101010101" pitchFamily="49" charset="-122"/>
                <a:ea typeface="黑体" panose="02010609060101010101" pitchFamily="49" charset="-122"/>
              </a:rPr>
              <a:t>,</a:t>
            </a:r>
            <a:r>
              <a:rPr lang="zh-CN" altLang="en-US" sz="2800" dirty="0">
                <a:latin typeface="黑体" panose="02010609060101010101" pitchFamily="49" charset="-122"/>
                <a:ea typeface="黑体" panose="02010609060101010101" pitchFamily="49" charset="-122"/>
              </a:rPr>
              <a:t>带电粒子在磁场中受力（</a:t>
            </a:r>
            <a:r>
              <a:rPr lang="zh-CN" altLang="en-US" sz="2800" dirty="0">
                <a:solidFill>
                  <a:srgbClr val="0000CC"/>
                </a:solidFill>
                <a:latin typeface="黑体" panose="02010609060101010101" pitchFamily="49" charset="-122"/>
                <a:ea typeface="黑体" panose="02010609060101010101" pitchFamily="49" charset="-122"/>
              </a:rPr>
              <a:t>洛伦兹力</a:t>
            </a:r>
            <a:r>
              <a:rPr lang="zh-CN" altLang="en-US" sz="2800" dirty="0">
                <a:latin typeface="黑体" panose="02010609060101010101" pitchFamily="49" charset="-122"/>
                <a:ea typeface="黑体" panose="02010609060101010101" pitchFamily="49" charset="-122"/>
              </a:rPr>
              <a:t>）为</a:t>
            </a:r>
            <a:r>
              <a:rPr lang="en-US" altLang="zh-CN"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p:txBody>
      </p:sp>
      <p:graphicFrame>
        <p:nvGraphicFramePr>
          <p:cNvPr id="7" name="对象 6">
            <a:extLst>
              <a:ext uri="{FF2B5EF4-FFF2-40B4-BE49-F238E27FC236}">
                <a16:creationId xmlns:a16="http://schemas.microsoft.com/office/drawing/2014/main" id="{AC2BE588-2E10-40C5-EB2C-3211070AEC57}"/>
              </a:ext>
            </a:extLst>
          </p:cNvPr>
          <p:cNvGraphicFramePr>
            <a:graphicFrameLocks noChangeAspect="1"/>
          </p:cNvGraphicFramePr>
          <p:nvPr>
            <p:extLst/>
          </p:nvPr>
        </p:nvGraphicFramePr>
        <p:xfrm>
          <a:off x="1267883" y="3844766"/>
          <a:ext cx="2089152" cy="721707"/>
        </p:xfrm>
        <a:graphic>
          <a:graphicData uri="http://schemas.openxmlformats.org/presentationml/2006/ole">
            <mc:AlternateContent xmlns:mc="http://schemas.openxmlformats.org/markup-compatibility/2006">
              <mc:Choice xmlns:v="urn:schemas-microsoft-com:vml" Requires="v">
                <p:oleObj spid="_x0000_s32782" name="Equation" r:id="rId4" imgW="698400" imgH="241200" progId="Equation.DSMT4">
                  <p:embed/>
                </p:oleObj>
              </mc:Choice>
              <mc:Fallback>
                <p:oleObj name="Equation" r:id="rId4" imgW="698400" imgH="241200" progId="Equation.DSMT4">
                  <p:embed/>
                  <p:pic>
                    <p:nvPicPr>
                      <p:cNvPr id="7" name="对象 6">
                        <a:extLst>
                          <a:ext uri="{FF2B5EF4-FFF2-40B4-BE49-F238E27FC236}">
                            <a16:creationId xmlns:a16="http://schemas.microsoft.com/office/drawing/2014/main" id="{AC2BE588-2E10-40C5-EB2C-3211070AEC57}"/>
                          </a:ext>
                        </a:extLst>
                      </p:cNvPr>
                      <p:cNvPicPr/>
                      <p:nvPr/>
                    </p:nvPicPr>
                    <p:blipFill>
                      <a:blip r:embed="rId5"/>
                      <a:stretch>
                        <a:fillRect/>
                      </a:stretch>
                    </p:blipFill>
                    <p:spPr>
                      <a:xfrm>
                        <a:off x="1267883" y="3844766"/>
                        <a:ext cx="2089152" cy="721707"/>
                      </a:xfrm>
                      <a:prstGeom prst="rect">
                        <a:avLst/>
                      </a:prstGeom>
                    </p:spPr>
                  </p:pic>
                </p:oleObj>
              </mc:Fallback>
            </mc:AlternateContent>
          </a:graphicData>
        </a:graphic>
      </p:graphicFrame>
      <p:sp>
        <p:nvSpPr>
          <p:cNvPr id="8" name="文本框 7">
            <a:extLst>
              <a:ext uri="{FF2B5EF4-FFF2-40B4-BE49-F238E27FC236}">
                <a16:creationId xmlns:a16="http://schemas.microsoft.com/office/drawing/2014/main" id="{DC35C979-47C4-F3CA-821C-25FFC9EC43E0}"/>
              </a:ext>
            </a:extLst>
          </p:cNvPr>
          <p:cNvSpPr txBox="1"/>
          <p:nvPr/>
        </p:nvSpPr>
        <p:spPr>
          <a:xfrm>
            <a:off x="490332" y="4760190"/>
            <a:ext cx="110799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大小：</a:t>
            </a:r>
          </a:p>
        </p:txBody>
      </p:sp>
      <p:graphicFrame>
        <p:nvGraphicFramePr>
          <p:cNvPr id="9" name="对象 8">
            <a:extLst>
              <a:ext uri="{FF2B5EF4-FFF2-40B4-BE49-F238E27FC236}">
                <a16:creationId xmlns:a16="http://schemas.microsoft.com/office/drawing/2014/main" id="{F3C22415-3CD3-A22E-2E63-747CCE830B13}"/>
              </a:ext>
            </a:extLst>
          </p:cNvPr>
          <p:cNvGraphicFramePr>
            <a:graphicFrameLocks noChangeAspect="1"/>
          </p:cNvGraphicFramePr>
          <p:nvPr>
            <p:extLst/>
          </p:nvPr>
        </p:nvGraphicFramePr>
        <p:xfrm>
          <a:off x="1598328" y="4788143"/>
          <a:ext cx="1962077" cy="461665"/>
        </p:xfrm>
        <a:graphic>
          <a:graphicData uri="http://schemas.openxmlformats.org/presentationml/2006/ole">
            <mc:AlternateContent xmlns:mc="http://schemas.openxmlformats.org/markup-compatibility/2006">
              <mc:Choice xmlns:v="urn:schemas-microsoft-com:vml" Requires="v">
                <p:oleObj spid="_x0000_s32783" name="Equation" r:id="rId6" imgW="863280" imgH="203040" progId="Equation.DSMT4">
                  <p:embed/>
                </p:oleObj>
              </mc:Choice>
              <mc:Fallback>
                <p:oleObj name="Equation" r:id="rId6" imgW="863280" imgH="203040" progId="Equation.DSMT4">
                  <p:embed/>
                  <p:pic>
                    <p:nvPicPr>
                      <p:cNvPr id="9" name="对象 8">
                        <a:extLst>
                          <a:ext uri="{FF2B5EF4-FFF2-40B4-BE49-F238E27FC236}">
                            <a16:creationId xmlns:a16="http://schemas.microsoft.com/office/drawing/2014/main" id="{F3C22415-3CD3-A22E-2E63-747CCE830B13}"/>
                          </a:ext>
                        </a:extLst>
                      </p:cNvPr>
                      <p:cNvPicPr/>
                      <p:nvPr/>
                    </p:nvPicPr>
                    <p:blipFill>
                      <a:blip r:embed="rId7"/>
                      <a:stretch>
                        <a:fillRect/>
                      </a:stretch>
                    </p:blipFill>
                    <p:spPr>
                      <a:xfrm>
                        <a:off x="1598328" y="4788143"/>
                        <a:ext cx="1962077" cy="461665"/>
                      </a:xfrm>
                      <a:prstGeom prst="rect">
                        <a:avLst/>
                      </a:prstGeom>
                    </p:spPr>
                  </p:pic>
                </p:oleObj>
              </mc:Fallback>
            </mc:AlternateContent>
          </a:graphicData>
        </a:graphic>
      </p:graphicFrame>
      <p:sp>
        <p:nvSpPr>
          <p:cNvPr id="10" name="文本框 9">
            <a:extLst>
              <a:ext uri="{FF2B5EF4-FFF2-40B4-BE49-F238E27FC236}">
                <a16:creationId xmlns:a16="http://schemas.microsoft.com/office/drawing/2014/main" id="{32894485-C404-3722-660B-68F0374A2FE4}"/>
              </a:ext>
            </a:extLst>
          </p:cNvPr>
          <p:cNvSpPr txBox="1"/>
          <p:nvPr/>
        </p:nvSpPr>
        <p:spPr>
          <a:xfrm>
            <a:off x="490332" y="5292266"/>
            <a:ext cx="233910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方向：右手定则</a:t>
            </a:r>
          </a:p>
        </p:txBody>
      </p:sp>
      <p:sp>
        <p:nvSpPr>
          <p:cNvPr id="11" name="文本框 10">
            <a:extLst>
              <a:ext uri="{FF2B5EF4-FFF2-40B4-BE49-F238E27FC236}">
                <a16:creationId xmlns:a16="http://schemas.microsoft.com/office/drawing/2014/main" id="{771EB8F7-8065-B5BA-FE48-0764A7C49743}"/>
              </a:ext>
            </a:extLst>
          </p:cNvPr>
          <p:cNvSpPr txBox="1"/>
          <p:nvPr/>
        </p:nvSpPr>
        <p:spPr>
          <a:xfrm>
            <a:off x="431052" y="6083880"/>
            <a:ext cx="4493538" cy="461665"/>
          </a:xfrm>
          <a:prstGeom prst="rect">
            <a:avLst/>
          </a:prstGeom>
          <a:noFill/>
        </p:spPr>
        <p:txBody>
          <a:bodyPr wrap="none" rtlCol="0">
            <a:spAutoFit/>
          </a:bodyPr>
          <a:lstStyle/>
          <a:p>
            <a:r>
              <a:rPr lang="zh-CN" altLang="en-US" sz="2400" dirty="0">
                <a:solidFill>
                  <a:srgbClr val="0000CC"/>
                </a:solidFill>
                <a:latin typeface="黑体" panose="02010609060101010101" pitchFamily="49" charset="-122"/>
                <a:ea typeface="黑体" panose="02010609060101010101" pitchFamily="49" charset="-122"/>
              </a:rPr>
              <a:t>洛伦兹力对带电粒子永远不作功</a:t>
            </a:r>
          </a:p>
        </p:txBody>
      </p:sp>
      <p:sp>
        <p:nvSpPr>
          <p:cNvPr id="12" name="文本框 11">
            <a:extLst>
              <a:ext uri="{FF2B5EF4-FFF2-40B4-BE49-F238E27FC236}">
                <a16:creationId xmlns:a16="http://schemas.microsoft.com/office/drawing/2014/main" id="{354EB76F-F959-4D0F-37BB-73E1566A9052}"/>
              </a:ext>
            </a:extLst>
          </p:cNvPr>
          <p:cNvSpPr txBox="1"/>
          <p:nvPr/>
        </p:nvSpPr>
        <p:spPr>
          <a:xfrm>
            <a:off x="5035368" y="5541969"/>
            <a:ext cx="3570208"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阴极射线在磁场中的偏转</a:t>
            </a:r>
          </a:p>
        </p:txBody>
      </p:sp>
      <p:sp>
        <p:nvSpPr>
          <p:cNvPr id="4" name="灯片编号占位符 3">
            <a:extLst>
              <a:ext uri="{FF2B5EF4-FFF2-40B4-BE49-F238E27FC236}">
                <a16:creationId xmlns:a16="http://schemas.microsoft.com/office/drawing/2014/main" id="{A62EEDE3-BAE3-4622-BBEA-03F85827F65A}"/>
              </a:ext>
            </a:extLst>
          </p:cNvPr>
          <p:cNvSpPr>
            <a:spLocks noGrp="1"/>
          </p:cNvSpPr>
          <p:nvPr>
            <p:ph type="sldNum" sz="quarter" idx="12"/>
          </p:nvPr>
        </p:nvSpPr>
        <p:spPr/>
        <p:txBody>
          <a:bodyPr/>
          <a:lstStyle/>
          <a:p>
            <a:fld id="{BC30E595-8B10-402E-9C27-4E54C5EA928D}" type="slidenum">
              <a:rPr lang="zh-CN" altLang="en-US" smtClean="0"/>
              <a:t>29</a:t>
            </a:fld>
            <a:endParaRPr lang="zh-CN" altLang="en-US"/>
          </a:p>
        </p:txBody>
      </p:sp>
    </p:spTree>
    <p:extLst>
      <p:ext uri="{BB962C8B-B14F-4D97-AF65-F5344CB8AC3E}">
        <p14:creationId xmlns:p14="http://schemas.microsoft.com/office/powerpoint/2010/main" val="1808005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 Box 84">
            <a:extLst>
              <a:ext uri="{FF2B5EF4-FFF2-40B4-BE49-F238E27FC236}">
                <a16:creationId xmlns:a16="http://schemas.microsoft.com/office/drawing/2014/main" id="{A1FE15FB-BA1C-C500-9C40-DFB21FC9BC46}"/>
              </a:ext>
            </a:extLst>
          </p:cNvPr>
          <p:cNvSpPr txBox="1"/>
          <p:nvPr/>
        </p:nvSpPr>
        <p:spPr>
          <a:xfrm>
            <a:off x="2170356" y="139897"/>
            <a:ext cx="4752975" cy="601663"/>
          </a:xfrm>
          <a:prstGeom prst="rect">
            <a:avLst/>
          </a:prstGeom>
          <a:solidFill>
            <a:srgbClr val="FFFF99"/>
          </a:solidFill>
          <a:ln w="22225" cap="flat" cmpd="sng">
            <a:solidFill>
              <a:srgbClr val="FF00FF"/>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zh-CN" altLang="en-US" b="1" dirty="0">
                <a:solidFill>
                  <a:srgbClr val="FF0000"/>
                </a:solidFill>
                <a:latin typeface="Times New Roman" panose="02020603050405020304" pitchFamily="18" charset="0"/>
              </a:rPr>
              <a:t>几种典型电流体系的磁场</a:t>
            </a:r>
          </a:p>
        </p:txBody>
      </p:sp>
      <p:grpSp>
        <p:nvGrpSpPr>
          <p:cNvPr id="3" name="组合 2">
            <a:extLst>
              <a:ext uri="{FF2B5EF4-FFF2-40B4-BE49-F238E27FC236}">
                <a16:creationId xmlns:a16="http://schemas.microsoft.com/office/drawing/2014/main" id="{30F189F2-2CB3-49B4-BC18-D4694E491E40}"/>
              </a:ext>
            </a:extLst>
          </p:cNvPr>
          <p:cNvGrpSpPr/>
          <p:nvPr/>
        </p:nvGrpSpPr>
        <p:grpSpPr>
          <a:xfrm>
            <a:off x="5078579" y="791136"/>
            <a:ext cx="3895117" cy="2808526"/>
            <a:chOff x="5078579" y="791136"/>
            <a:chExt cx="3895117" cy="2808526"/>
          </a:xfrm>
        </p:grpSpPr>
        <p:sp>
          <p:nvSpPr>
            <p:cNvPr id="31" name="Rectangle 65">
              <a:extLst>
                <a:ext uri="{FF2B5EF4-FFF2-40B4-BE49-F238E27FC236}">
                  <a16:creationId xmlns:a16="http://schemas.microsoft.com/office/drawing/2014/main" id="{B39461E9-7838-EE50-5CEC-800C91ECD097}"/>
                </a:ext>
              </a:extLst>
            </p:cNvPr>
            <p:cNvSpPr/>
            <p:nvPr/>
          </p:nvSpPr>
          <p:spPr>
            <a:xfrm>
              <a:off x="5078579" y="825845"/>
              <a:ext cx="3895117" cy="2773817"/>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algn="ctr" eaLnBrk="1" hangingPunct="1">
                <a:spcBef>
                  <a:spcPct val="0"/>
                </a:spcBef>
                <a:buClrTx/>
                <a:buSzPct val="100000"/>
                <a:buNone/>
              </a:pPr>
              <a:endParaRPr lang="zh-CN" altLang="zh-CN" sz="2800" b="1" dirty="0">
                <a:solidFill>
                  <a:srgbClr val="000000"/>
                </a:solidFill>
                <a:latin typeface="Times New Roman" panose="02020603050405020304" pitchFamily="18" charset="0"/>
              </a:endParaRPr>
            </a:p>
          </p:txBody>
        </p:sp>
        <p:grpSp>
          <p:nvGrpSpPr>
            <p:cNvPr id="36" name="Group 100">
              <a:extLst>
                <a:ext uri="{FF2B5EF4-FFF2-40B4-BE49-F238E27FC236}">
                  <a16:creationId xmlns:a16="http://schemas.microsoft.com/office/drawing/2014/main" id="{30B90C26-1C09-F072-E051-254C6FA22E65}"/>
                </a:ext>
              </a:extLst>
            </p:cNvPr>
            <p:cNvGrpSpPr/>
            <p:nvPr/>
          </p:nvGrpSpPr>
          <p:grpSpPr>
            <a:xfrm>
              <a:off x="5219998" y="791136"/>
              <a:ext cx="3033124" cy="2064369"/>
              <a:chOff x="368" y="374"/>
              <a:chExt cx="1836" cy="1209"/>
            </a:xfrm>
          </p:grpSpPr>
          <p:sp>
            <p:nvSpPr>
              <p:cNvPr id="37" name="Line 67">
                <a:extLst>
                  <a:ext uri="{FF2B5EF4-FFF2-40B4-BE49-F238E27FC236}">
                    <a16:creationId xmlns:a16="http://schemas.microsoft.com/office/drawing/2014/main" id="{1B098B39-6D1C-D0B2-DFA3-FA63D122F964}"/>
                  </a:ext>
                </a:extLst>
              </p:cNvPr>
              <p:cNvSpPr/>
              <p:nvPr/>
            </p:nvSpPr>
            <p:spPr>
              <a:xfrm>
                <a:off x="1164" y="1117"/>
                <a:ext cx="802" cy="0"/>
              </a:xfrm>
              <a:prstGeom prst="line">
                <a:avLst/>
              </a:prstGeom>
              <a:ln w="22225" cap="flat" cmpd="sng">
                <a:solidFill>
                  <a:schemeClr val="tx2"/>
                </a:solidFill>
                <a:prstDash val="dash"/>
                <a:headEnd type="none" w="med" len="med"/>
                <a:tailEnd type="triangle" w="sm" len="lg"/>
              </a:ln>
            </p:spPr>
          </p:sp>
          <p:grpSp>
            <p:nvGrpSpPr>
              <p:cNvPr id="38" name="Group 99">
                <a:extLst>
                  <a:ext uri="{FF2B5EF4-FFF2-40B4-BE49-F238E27FC236}">
                    <a16:creationId xmlns:a16="http://schemas.microsoft.com/office/drawing/2014/main" id="{91DAD5A6-D625-E339-16B7-0F8685F719E7}"/>
                  </a:ext>
                </a:extLst>
              </p:cNvPr>
              <p:cNvGrpSpPr/>
              <p:nvPr/>
            </p:nvGrpSpPr>
            <p:grpSpPr>
              <a:xfrm>
                <a:off x="368" y="374"/>
                <a:ext cx="1836" cy="1209"/>
                <a:chOff x="468" y="493"/>
                <a:chExt cx="1836" cy="1209"/>
              </a:xfrm>
            </p:grpSpPr>
            <p:sp>
              <p:nvSpPr>
                <p:cNvPr id="39" name="Oval 66">
                  <a:extLst>
                    <a:ext uri="{FF2B5EF4-FFF2-40B4-BE49-F238E27FC236}">
                      <a16:creationId xmlns:a16="http://schemas.microsoft.com/office/drawing/2014/main" id="{EA41E6C7-6655-CB41-8CE0-8B192DF5129F}"/>
                    </a:ext>
                  </a:extLst>
                </p:cNvPr>
                <p:cNvSpPr/>
                <p:nvPr/>
              </p:nvSpPr>
              <p:spPr>
                <a:xfrm>
                  <a:off x="972" y="742"/>
                  <a:ext cx="522" cy="960"/>
                </a:xfrm>
                <a:prstGeom prst="ellipse">
                  <a:avLst/>
                </a:prstGeom>
                <a:solidFill>
                  <a:schemeClr val="accent2">
                    <a:alpha val="50195"/>
                  </a:schemeClr>
                </a:solidFill>
                <a:ln w="34925" cap="flat" cmpd="sng">
                  <a:solidFill>
                    <a:schemeClr val="tx2"/>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0"/>
                    </a:spcBef>
                    <a:buClrTx/>
                    <a:buSzPct val="100000"/>
                    <a:buNone/>
                  </a:pPr>
                  <a:endParaRPr lang="zh-CN" altLang="en-US" sz="2400" dirty="0"/>
                </a:p>
              </p:txBody>
            </p:sp>
            <p:grpSp>
              <p:nvGrpSpPr>
                <p:cNvPr id="40" name="Group 98">
                  <a:extLst>
                    <a:ext uri="{FF2B5EF4-FFF2-40B4-BE49-F238E27FC236}">
                      <a16:creationId xmlns:a16="http://schemas.microsoft.com/office/drawing/2014/main" id="{5D409F0F-95D3-6DD2-EA6F-B586B90C63AA}"/>
                    </a:ext>
                  </a:extLst>
                </p:cNvPr>
                <p:cNvGrpSpPr/>
                <p:nvPr/>
              </p:nvGrpSpPr>
              <p:grpSpPr>
                <a:xfrm>
                  <a:off x="468" y="493"/>
                  <a:ext cx="1836" cy="1041"/>
                  <a:chOff x="468" y="493"/>
                  <a:chExt cx="1836" cy="1041"/>
                </a:xfrm>
              </p:grpSpPr>
              <p:sp>
                <p:nvSpPr>
                  <p:cNvPr id="41" name="Text Box 68">
                    <a:extLst>
                      <a:ext uri="{FF2B5EF4-FFF2-40B4-BE49-F238E27FC236}">
                        <a16:creationId xmlns:a16="http://schemas.microsoft.com/office/drawing/2014/main" id="{8A2CBC85-F87C-831C-CCC4-7EAAFD1A2A16}"/>
                      </a:ext>
                    </a:extLst>
                  </p:cNvPr>
                  <p:cNvSpPr txBox="1"/>
                  <p:nvPr/>
                </p:nvSpPr>
                <p:spPr>
                  <a:xfrm>
                    <a:off x="703" y="1207"/>
                    <a:ext cx="191"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800" i="1" dirty="0">
                        <a:solidFill>
                          <a:srgbClr val="000000"/>
                        </a:solidFill>
                        <a:latin typeface="Times New Roman" panose="02020603050405020304" pitchFamily="18" charset="0"/>
                      </a:rPr>
                      <a:t>I</a:t>
                    </a:r>
                  </a:p>
                </p:txBody>
              </p:sp>
              <p:sp>
                <p:nvSpPr>
                  <p:cNvPr id="42" name="Line 69">
                    <a:extLst>
                      <a:ext uri="{FF2B5EF4-FFF2-40B4-BE49-F238E27FC236}">
                        <a16:creationId xmlns:a16="http://schemas.microsoft.com/office/drawing/2014/main" id="{E3C22EAC-A5BE-D921-4DA4-7A704D4A4561}"/>
                      </a:ext>
                    </a:extLst>
                  </p:cNvPr>
                  <p:cNvSpPr/>
                  <p:nvPr/>
                </p:nvSpPr>
                <p:spPr>
                  <a:xfrm flipH="1" flipV="1">
                    <a:off x="1067" y="838"/>
                    <a:ext cx="190" cy="384"/>
                  </a:xfrm>
                  <a:prstGeom prst="line">
                    <a:avLst/>
                  </a:prstGeom>
                  <a:ln w="25400" cap="flat" cmpd="sng">
                    <a:solidFill>
                      <a:schemeClr val="tx2"/>
                    </a:solidFill>
                    <a:prstDash val="solid"/>
                    <a:headEnd type="none" w="med" len="med"/>
                    <a:tailEnd type="triangle" w="sm" len="lg"/>
                  </a:ln>
                </p:spPr>
              </p:sp>
              <p:sp>
                <p:nvSpPr>
                  <p:cNvPr id="43" name="Text Box 70">
                    <a:extLst>
                      <a:ext uri="{FF2B5EF4-FFF2-40B4-BE49-F238E27FC236}">
                        <a16:creationId xmlns:a16="http://schemas.microsoft.com/office/drawing/2014/main" id="{59286978-B449-B307-D639-0434C87C1C61}"/>
                      </a:ext>
                    </a:extLst>
                  </p:cNvPr>
                  <p:cNvSpPr txBox="1"/>
                  <p:nvPr/>
                </p:nvSpPr>
                <p:spPr>
                  <a:xfrm>
                    <a:off x="1197" y="838"/>
                    <a:ext cx="253"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800" i="1" dirty="0">
                        <a:solidFill>
                          <a:srgbClr val="000000"/>
                        </a:solidFill>
                        <a:latin typeface="Times New Roman" panose="02020603050405020304" pitchFamily="18" charset="0"/>
                      </a:rPr>
                      <a:t>R</a:t>
                    </a:r>
                  </a:p>
                </p:txBody>
              </p:sp>
              <p:sp>
                <p:nvSpPr>
                  <p:cNvPr id="44" name="Line 71">
                    <a:extLst>
                      <a:ext uri="{FF2B5EF4-FFF2-40B4-BE49-F238E27FC236}">
                        <a16:creationId xmlns:a16="http://schemas.microsoft.com/office/drawing/2014/main" id="{E0193528-37A1-48A5-DDE1-02E88C4991F9}"/>
                      </a:ext>
                    </a:extLst>
                  </p:cNvPr>
                  <p:cNvSpPr/>
                  <p:nvPr/>
                </p:nvSpPr>
                <p:spPr>
                  <a:xfrm flipH="1">
                    <a:off x="625" y="1222"/>
                    <a:ext cx="336" cy="0"/>
                  </a:xfrm>
                  <a:prstGeom prst="line">
                    <a:avLst/>
                  </a:prstGeom>
                  <a:ln w="22225" cap="flat" cmpd="sng">
                    <a:solidFill>
                      <a:schemeClr val="tx2"/>
                    </a:solidFill>
                    <a:prstDash val="dash"/>
                    <a:headEnd type="none" w="med" len="med"/>
                    <a:tailEnd type="none" w="sm" len="lg"/>
                  </a:ln>
                </p:spPr>
              </p:sp>
              <p:sp>
                <p:nvSpPr>
                  <p:cNvPr id="45" name="Text Box 72">
                    <a:extLst>
                      <a:ext uri="{FF2B5EF4-FFF2-40B4-BE49-F238E27FC236}">
                        <a16:creationId xmlns:a16="http://schemas.microsoft.com/office/drawing/2014/main" id="{B5F34BC8-CE9A-3C3F-984E-C829B9DAC43F}"/>
                      </a:ext>
                    </a:extLst>
                  </p:cNvPr>
                  <p:cNvSpPr txBox="1"/>
                  <p:nvPr/>
                </p:nvSpPr>
                <p:spPr>
                  <a:xfrm>
                    <a:off x="1162" y="1174"/>
                    <a:ext cx="228" cy="32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800" i="1" dirty="0">
                        <a:solidFill>
                          <a:srgbClr val="000000"/>
                        </a:solidFill>
                        <a:latin typeface="Times New Roman" panose="02020603050405020304" pitchFamily="18" charset="0"/>
                      </a:rPr>
                      <a:t>o</a:t>
                    </a:r>
                  </a:p>
                </p:txBody>
              </p:sp>
              <p:sp>
                <p:nvSpPr>
                  <p:cNvPr id="46" name="Text Box 73">
                    <a:extLst>
                      <a:ext uri="{FF2B5EF4-FFF2-40B4-BE49-F238E27FC236}">
                        <a16:creationId xmlns:a16="http://schemas.microsoft.com/office/drawing/2014/main" id="{E8E363F6-6585-1FB0-97AF-0ECB45E81B6D}"/>
                      </a:ext>
                    </a:extLst>
                  </p:cNvPr>
                  <p:cNvSpPr txBox="1"/>
                  <p:nvPr/>
                </p:nvSpPr>
                <p:spPr>
                  <a:xfrm>
                    <a:off x="468" y="493"/>
                    <a:ext cx="1836" cy="268"/>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b="1" dirty="0">
                        <a:solidFill>
                          <a:srgbClr val="000000"/>
                        </a:solidFill>
                        <a:latin typeface="Times New Roman" panose="02020603050405020304" pitchFamily="18" charset="0"/>
                        <a:cs typeface="Times New Roman" panose="02020603050405020304" pitchFamily="18" charset="0"/>
                      </a:rPr>
                      <a:t>(b) </a:t>
                    </a:r>
                    <a:r>
                      <a:rPr lang="zh-CN" altLang="en-US" sz="2400" b="1" dirty="0">
                        <a:solidFill>
                          <a:srgbClr val="000000"/>
                        </a:solidFill>
                        <a:latin typeface="Times New Roman" panose="02020603050405020304" pitchFamily="18" charset="0"/>
                        <a:cs typeface="Times New Roman" panose="02020603050405020304" pitchFamily="18" charset="0"/>
                      </a:rPr>
                      <a:t>圆线圈轴线上</a:t>
                    </a:r>
                  </a:p>
                </p:txBody>
              </p:sp>
              <p:sp>
                <p:nvSpPr>
                  <p:cNvPr id="47" name="Line 74">
                    <a:extLst>
                      <a:ext uri="{FF2B5EF4-FFF2-40B4-BE49-F238E27FC236}">
                        <a16:creationId xmlns:a16="http://schemas.microsoft.com/office/drawing/2014/main" id="{2A32B080-F275-5D7E-EC63-BEF1D6773F45}"/>
                      </a:ext>
                    </a:extLst>
                  </p:cNvPr>
                  <p:cNvSpPr/>
                  <p:nvPr/>
                </p:nvSpPr>
                <p:spPr>
                  <a:xfrm>
                    <a:off x="973" y="1174"/>
                    <a:ext cx="0" cy="144"/>
                  </a:xfrm>
                  <a:prstGeom prst="line">
                    <a:avLst/>
                  </a:prstGeom>
                  <a:ln w="38100" cap="flat" cmpd="sng">
                    <a:solidFill>
                      <a:schemeClr val="tx2"/>
                    </a:solidFill>
                    <a:prstDash val="solid"/>
                    <a:headEnd type="none" w="med" len="med"/>
                    <a:tailEnd type="triangle" w="sm" len="lg"/>
                  </a:ln>
                </p:spPr>
              </p:sp>
              <p:sp>
                <p:nvSpPr>
                  <p:cNvPr id="48" name="Text Box 80">
                    <a:extLst>
                      <a:ext uri="{FF2B5EF4-FFF2-40B4-BE49-F238E27FC236}">
                        <a16:creationId xmlns:a16="http://schemas.microsoft.com/office/drawing/2014/main" id="{3B8BF82B-C5A7-9A9F-E323-E482AFEAB390}"/>
                      </a:ext>
                    </a:extLst>
                  </p:cNvPr>
                  <p:cNvSpPr txBox="1"/>
                  <p:nvPr/>
                </p:nvSpPr>
                <p:spPr>
                  <a:xfrm>
                    <a:off x="1612" y="942"/>
                    <a:ext cx="599" cy="32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800" i="1" dirty="0">
                        <a:solidFill>
                          <a:srgbClr val="000000"/>
                        </a:solidFill>
                        <a:latin typeface="Times New Roman" panose="02020603050405020304" pitchFamily="18" charset="0"/>
                      </a:rPr>
                      <a:t>x</a:t>
                    </a:r>
                  </a:p>
                </p:txBody>
              </p:sp>
              <p:sp>
                <p:nvSpPr>
                  <p:cNvPr id="50" name="Line 82">
                    <a:extLst>
                      <a:ext uri="{FF2B5EF4-FFF2-40B4-BE49-F238E27FC236}">
                        <a16:creationId xmlns:a16="http://schemas.microsoft.com/office/drawing/2014/main" id="{B430EBB5-48BD-9796-F3E0-4228E08F332A}"/>
                      </a:ext>
                    </a:extLst>
                  </p:cNvPr>
                  <p:cNvSpPr/>
                  <p:nvPr/>
                </p:nvSpPr>
                <p:spPr>
                  <a:xfrm>
                    <a:off x="1760" y="1236"/>
                    <a:ext cx="487" cy="0"/>
                  </a:xfrm>
                  <a:prstGeom prst="line">
                    <a:avLst/>
                  </a:prstGeom>
                  <a:ln w="38100" cap="flat" cmpd="sng">
                    <a:solidFill>
                      <a:schemeClr val="tx2"/>
                    </a:solidFill>
                    <a:prstDash val="solid"/>
                    <a:headEnd type="none" w="med" len="med"/>
                    <a:tailEnd type="triangle" w="sm" len="lg"/>
                  </a:ln>
                </p:spPr>
              </p:sp>
            </p:grpSp>
          </p:grpSp>
        </p:grpSp>
        <p:graphicFrame>
          <p:nvGraphicFramePr>
            <p:cNvPr id="94" name="Object 15">
              <a:extLst>
                <a:ext uri="{FF2B5EF4-FFF2-40B4-BE49-F238E27FC236}">
                  <a16:creationId xmlns:a16="http://schemas.microsoft.com/office/drawing/2014/main" id="{3E118F19-8659-676B-6C96-E79F4A431412}"/>
                </a:ext>
              </a:extLst>
            </p:cNvPr>
            <p:cNvGraphicFramePr>
              <a:graphicFrameLocks noChangeAspect="1"/>
            </p:cNvGraphicFramePr>
            <p:nvPr>
              <p:extLst>
                <p:ext uri="{D42A27DB-BD31-4B8C-83A1-F6EECF244321}">
                  <p14:modId xmlns:p14="http://schemas.microsoft.com/office/powerpoint/2010/main" val="1019739244"/>
                </p:ext>
              </p:extLst>
            </p:nvPr>
          </p:nvGraphicFramePr>
          <p:xfrm>
            <a:off x="7158481" y="2969698"/>
            <a:ext cx="924785" cy="598219"/>
          </p:xfrm>
          <a:graphic>
            <a:graphicData uri="http://schemas.openxmlformats.org/presentationml/2006/ole">
              <mc:AlternateContent xmlns:mc="http://schemas.openxmlformats.org/markup-compatibility/2006">
                <mc:Choice xmlns:v="urn:schemas-microsoft-com:vml" Requires="v">
                  <p:oleObj spid="_x0000_s2200" r:id="rId3" imgW="546100" imgH="393700" progId="Equation.3">
                    <p:embed/>
                  </p:oleObj>
                </mc:Choice>
                <mc:Fallback>
                  <p:oleObj r:id="rId3" imgW="546100" imgH="393700" progId="Equation.3">
                    <p:embed/>
                    <p:pic>
                      <p:nvPicPr>
                        <p:cNvPr id="27663" name="Object 15"/>
                        <p:cNvPicPr/>
                        <p:nvPr/>
                      </p:nvPicPr>
                      <p:blipFill>
                        <a:blip r:embed="rId4"/>
                        <a:stretch>
                          <a:fillRect/>
                        </a:stretch>
                      </p:blipFill>
                      <p:spPr>
                        <a:xfrm>
                          <a:off x="7158481" y="2969698"/>
                          <a:ext cx="924785" cy="598219"/>
                        </a:xfrm>
                        <a:prstGeom prst="rect">
                          <a:avLst/>
                        </a:prstGeom>
                        <a:noFill/>
                        <a:ln w="38100">
                          <a:noFill/>
                          <a:miter/>
                        </a:ln>
                      </p:spPr>
                    </p:pic>
                  </p:oleObj>
                </mc:Fallback>
              </mc:AlternateContent>
            </a:graphicData>
          </a:graphic>
        </p:graphicFrame>
        <p:graphicFrame>
          <p:nvGraphicFramePr>
            <p:cNvPr id="98" name="Object 3">
              <a:extLst>
                <a:ext uri="{FF2B5EF4-FFF2-40B4-BE49-F238E27FC236}">
                  <a16:creationId xmlns:a16="http://schemas.microsoft.com/office/drawing/2014/main" id="{CB375D0D-F70A-91EE-8AE8-4C5E5FFB7C9C}"/>
                </a:ext>
              </a:extLst>
            </p:cNvPr>
            <p:cNvGraphicFramePr>
              <a:graphicFrameLocks noChangeAspect="1"/>
            </p:cNvGraphicFramePr>
            <p:nvPr>
              <p:extLst>
                <p:ext uri="{D42A27DB-BD31-4B8C-83A1-F6EECF244321}">
                  <p14:modId xmlns:p14="http://schemas.microsoft.com/office/powerpoint/2010/main" val="861022615"/>
                </p:ext>
              </p:extLst>
            </p:nvPr>
          </p:nvGraphicFramePr>
          <p:xfrm>
            <a:off x="7158482" y="2016172"/>
            <a:ext cx="1685342" cy="774204"/>
          </p:xfrm>
          <a:graphic>
            <a:graphicData uri="http://schemas.openxmlformats.org/presentationml/2006/ole">
              <mc:AlternateContent xmlns:mc="http://schemas.openxmlformats.org/markup-compatibility/2006">
                <mc:Choice xmlns:v="urn:schemas-microsoft-com:vml" Requires="v">
                  <p:oleObj spid="_x0000_s2201" r:id="rId5" imgW="1091565" imgH="469900" progId="Equation.3">
                    <p:embed/>
                  </p:oleObj>
                </mc:Choice>
                <mc:Fallback>
                  <p:oleObj r:id="rId5" imgW="1091565" imgH="469900" progId="Equation.3">
                    <p:embed/>
                    <p:pic>
                      <p:nvPicPr>
                        <p:cNvPr id="43011" name="Object 3"/>
                        <p:cNvPicPr/>
                        <p:nvPr/>
                      </p:nvPicPr>
                      <p:blipFill>
                        <a:blip r:embed="rId6"/>
                        <a:stretch>
                          <a:fillRect/>
                        </a:stretch>
                      </p:blipFill>
                      <p:spPr>
                        <a:xfrm>
                          <a:off x="7158482" y="2016172"/>
                          <a:ext cx="1685342" cy="774204"/>
                        </a:xfrm>
                        <a:prstGeom prst="rect">
                          <a:avLst/>
                        </a:prstGeom>
                        <a:noFill/>
                        <a:ln w="38100">
                          <a:noFill/>
                          <a:miter/>
                        </a:ln>
                      </p:spPr>
                    </p:pic>
                  </p:oleObj>
                </mc:Fallback>
              </mc:AlternateContent>
            </a:graphicData>
          </a:graphic>
        </p:graphicFrame>
        <p:sp>
          <p:nvSpPr>
            <p:cNvPr id="99" name="文本框 98">
              <a:extLst>
                <a:ext uri="{FF2B5EF4-FFF2-40B4-BE49-F238E27FC236}">
                  <a16:creationId xmlns:a16="http://schemas.microsoft.com/office/drawing/2014/main" id="{E5F61493-52E3-E316-4C0C-D70E126D494A}"/>
                </a:ext>
              </a:extLst>
            </p:cNvPr>
            <p:cNvSpPr txBox="1"/>
            <p:nvPr/>
          </p:nvSpPr>
          <p:spPr>
            <a:xfrm>
              <a:off x="5882024" y="2998914"/>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圆心处：</a:t>
              </a:r>
            </a:p>
          </p:txBody>
        </p:sp>
      </p:grpSp>
      <p:grpSp>
        <p:nvGrpSpPr>
          <p:cNvPr id="2" name="组合 1">
            <a:extLst>
              <a:ext uri="{FF2B5EF4-FFF2-40B4-BE49-F238E27FC236}">
                <a16:creationId xmlns:a16="http://schemas.microsoft.com/office/drawing/2014/main" id="{7428E53E-CF6B-422F-AAF4-D91312032BE3}"/>
              </a:ext>
            </a:extLst>
          </p:cNvPr>
          <p:cNvGrpSpPr/>
          <p:nvPr/>
        </p:nvGrpSpPr>
        <p:grpSpPr>
          <a:xfrm>
            <a:off x="306283" y="816403"/>
            <a:ext cx="4655432" cy="2824619"/>
            <a:chOff x="306283" y="816403"/>
            <a:chExt cx="4655432" cy="2824619"/>
          </a:xfrm>
        </p:grpSpPr>
        <p:sp>
          <p:nvSpPr>
            <p:cNvPr id="103" name="Rectangle 65">
              <a:extLst>
                <a:ext uri="{FF2B5EF4-FFF2-40B4-BE49-F238E27FC236}">
                  <a16:creationId xmlns:a16="http://schemas.microsoft.com/office/drawing/2014/main" id="{3082B935-03A7-2C1C-CD26-E20F8113D39A}"/>
                </a:ext>
              </a:extLst>
            </p:cNvPr>
            <p:cNvSpPr/>
            <p:nvPr/>
          </p:nvSpPr>
          <p:spPr>
            <a:xfrm>
              <a:off x="306283" y="816403"/>
              <a:ext cx="4655432" cy="2802604"/>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algn="ctr" eaLnBrk="1" hangingPunct="1">
                <a:spcBef>
                  <a:spcPct val="0"/>
                </a:spcBef>
                <a:buClrTx/>
                <a:buSzPct val="100000"/>
                <a:buNone/>
              </a:pPr>
              <a:endParaRPr lang="zh-CN" altLang="zh-CN" sz="2800" b="1" dirty="0">
                <a:solidFill>
                  <a:srgbClr val="000000"/>
                </a:solidFill>
                <a:latin typeface="Times New Roman" panose="02020603050405020304" pitchFamily="18" charset="0"/>
              </a:endParaRPr>
            </a:p>
          </p:txBody>
        </p:sp>
        <p:grpSp>
          <p:nvGrpSpPr>
            <p:cNvPr id="97" name="组合 96">
              <a:extLst>
                <a:ext uri="{FF2B5EF4-FFF2-40B4-BE49-F238E27FC236}">
                  <a16:creationId xmlns:a16="http://schemas.microsoft.com/office/drawing/2014/main" id="{7F02C087-043F-3E2B-D640-9480E0D31720}"/>
                </a:ext>
              </a:extLst>
            </p:cNvPr>
            <p:cNvGrpSpPr/>
            <p:nvPr/>
          </p:nvGrpSpPr>
          <p:grpSpPr>
            <a:xfrm>
              <a:off x="459038" y="1355429"/>
              <a:ext cx="1767063" cy="2285593"/>
              <a:chOff x="1404046" y="1089120"/>
              <a:chExt cx="2111532" cy="2019243"/>
            </a:xfrm>
          </p:grpSpPr>
          <p:sp>
            <p:nvSpPr>
              <p:cNvPr id="65" name="Line 14">
                <a:extLst>
                  <a:ext uri="{FF2B5EF4-FFF2-40B4-BE49-F238E27FC236}">
                    <a16:creationId xmlns:a16="http://schemas.microsoft.com/office/drawing/2014/main" id="{6BAB5D60-1968-FDB0-44D0-4FAC7CE818E7}"/>
                  </a:ext>
                </a:extLst>
              </p:cNvPr>
              <p:cNvSpPr/>
              <p:nvPr/>
            </p:nvSpPr>
            <p:spPr>
              <a:xfrm flipV="1">
                <a:off x="1909177" y="1089120"/>
                <a:ext cx="0" cy="1299479"/>
              </a:xfrm>
              <a:prstGeom prst="line">
                <a:avLst/>
              </a:prstGeom>
              <a:ln w="19050" cap="flat" cmpd="sng">
                <a:solidFill>
                  <a:srgbClr val="000000"/>
                </a:solidFill>
                <a:prstDash val="solid"/>
                <a:headEnd type="none" w="med" len="med"/>
                <a:tailEnd type="triangle" w="sm" len="lg"/>
              </a:ln>
            </p:spPr>
          </p:sp>
          <p:sp>
            <p:nvSpPr>
              <p:cNvPr id="66" name="Line 15">
                <a:extLst>
                  <a:ext uri="{FF2B5EF4-FFF2-40B4-BE49-F238E27FC236}">
                    <a16:creationId xmlns:a16="http://schemas.microsoft.com/office/drawing/2014/main" id="{46D71A2F-F1D7-696D-0238-A65505BE8D1E}"/>
                  </a:ext>
                </a:extLst>
              </p:cNvPr>
              <p:cNvSpPr/>
              <p:nvPr/>
            </p:nvSpPr>
            <p:spPr>
              <a:xfrm flipV="1">
                <a:off x="1909177" y="2377853"/>
                <a:ext cx="1386821" cy="0"/>
              </a:xfrm>
              <a:prstGeom prst="line">
                <a:avLst/>
              </a:prstGeom>
              <a:ln w="12700" cap="flat" cmpd="sng">
                <a:solidFill>
                  <a:srgbClr val="000000"/>
                </a:solidFill>
                <a:prstDash val="solid"/>
                <a:headEnd type="none" w="med" len="med"/>
                <a:tailEnd type="triangle" w="sm" len="lg"/>
              </a:ln>
            </p:spPr>
          </p:sp>
          <p:sp>
            <p:nvSpPr>
              <p:cNvPr id="67" name="Line 16">
                <a:extLst>
                  <a:ext uri="{FF2B5EF4-FFF2-40B4-BE49-F238E27FC236}">
                    <a16:creationId xmlns:a16="http://schemas.microsoft.com/office/drawing/2014/main" id="{13990D33-553F-E2EF-AB98-A1A6A29B60DC}"/>
                  </a:ext>
                </a:extLst>
              </p:cNvPr>
              <p:cNvSpPr/>
              <p:nvPr/>
            </p:nvSpPr>
            <p:spPr>
              <a:xfrm flipV="1">
                <a:off x="1919771" y="2388599"/>
                <a:ext cx="910101" cy="591048"/>
              </a:xfrm>
              <a:prstGeom prst="line">
                <a:avLst/>
              </a:prstGeom>
              <a:ln w="25400" cap="flat" cmpd="sng">
                <a:solidFill>
                  <a:srgbClr val="0000FF"/>
                </a:solidFill>
                <a:prstDash val="dash"/>
                <a:headEnd type="none" w="med" len="med"/>
                <a:tailEnd type="none" w="sm" len="lg"/>
              </a:ln>
            </p:spPr>
          </p:sp>
          <p:sp>
            <p:nvSpPr>
              <p:cNvPr id="68" name="Line 17">
                <a:extLst>
                  <a:ext uri="{FF2B5EF4-FFF2-40B4-BE49-F238E27FC236}">
                    <a16:creationId xmlns:a16="http://schemas.microsoft.com/office/drawing/2014/main" id="{43DC1870-2772-B8D7-6191-3B26B8555DDC}"/>
                  </a:ext>
                </a:extLst>
              </p:cNvPr>
              <p:cNvSpPr/>
              <p:nvPr/>
            </p:nvSpPr>
            <p:spPr>
              <a:xfrm>
                <a:off x="1919771" y="1404070"/>
                <a:ext cx="910101" cy="984529"/>
              </a:xfrm>
              <a:prstGeom prst="line">
                <a:avLst/>
              </a:prstGeom>
              <a:ln w="25400" cap="flat" cmpd="sng">
                <a:solidFill>
                  <a:srgbClr val="0000FF"/>
                </a:solidFill>
                <a:prstDash val="dash"/>
                <a:headEnd type="none" w="med" len="med"/>
                <a:tailEnd type="none" w="sm" len="lg"/>
              </a:ln>
            </p:spPr>
          </p:sp>
          <p:graphicFrame>
            <p:nvGraphicFramePr>
              <p:cNvPr id="69" name="Object 19">
                <a:extLst>
                  <a:ext uri="{FF2B5EF4-FFF2-40B4-BE49-F238E27FC236}">
                    <a16:creationId xmlns:a16="http://schemas.microsoft.com/office/drawing/2014/main" id="{8DA45ACC-7BDC-F208-1E23-17669C7106CB}"/>
                  </a:ext>
                </a:extLst>
              </p:cNvPr>
              <p:cNvGraphicFramePr>
                <a:graphicFrameLocks noChangeAspect="1"/>
              </p:cNvGraphicFramePr>
              <p:nvPr>
                <p:extLst>
                  <p:ext uri="{D42A27DB-BD31-4B8C-83A1-F6EECF244321}">
                    <p14:modId xmlns:p14="http://schemas.microsoft.com/office/powerpoint/2010/main" val="3539518786"/>
                  </p:ext>
                </p:extLst>
              </p:nvPr>
            </p:nvGraphicFramePr>
            <p:xfrm>
              <a:off x="1966961" y="2534088"/>
              <a:ext cx="208023" cy="319910"/>
            </p:xfrm>
            <a:graphic>
              <a:graphicData uri="http://schemas.openxmlformats.org/presentationml/2006/ole">
                <mc:AlternateContent xmlns:mc="http://schemas.openxmlformats.org/markup-compatibility/2006">
                  <mc:Choice xmlns:v="urn:schemas-microsoft-com:vml" Requires="v">
                    <p:oleObj spid="_x0000_s2202" r:id="rId7" imgW="152400" imgH="215900" progId="Equation.3">
                      <p:embed/>
                    </p:oleObj>
                  </mc:Choice>
                  <mc:Fallback>
                    <p:oleObj r:id="rId7" imgW="152400" imgH="215900" progId="Equation.3">
                      <p:embed/>
                      <p:pic>
                        <p:nvPicPr>
                          <p:cNvPr id="28695" name="Object 19"/>
                          <p:cNvPicPr/>
                          <p:nvPr/>
                        </p:nvPicPr>
                        <p:blipFill>
                          <a:blip r:embed="rId8"/>
                          <a:stretch>
                            <a:fillRect/>
                          </a:stretch>
                        </p:blipFill>
                        <p:spPr>
                          <a:xfrm>
                            <a:off x="1966961" y="2534088"/>
                            <a:ext cx="208023" cy="319910"/>
                          </a:xfrm>
                          <a:prstGeom prst="rect">
                            <a:avLst/>
                          </a:prstGeom>
                          <a:noFill/>
                          <a:ln w="38100">
                            <a:noFill/>
                            <a:miter/>
                          </a:ln>
                        </p:spPr>
                      </p:pic>
                    </p:oleObj>
                  </mc:Fallback>
                </mc:AlternateContent>
              </a:graphicData>
            </a:graphic>
          </p:graphicFrame>
          <p:graphicFrame>
            <p:nvGraphicFramePr>
              <p:cNvPr id="70" name="Object 20">
                <a:extLst>
                  <a:ext uri="{FF2B5EF4-FFF2-40B4-BE49-F238E27FC236}">
                    <a16:creationId xmlns:a16="http://schemas.microsoft.com/office/drawing/2014/main" id="{753F8F83-B4B3-C688-CE7B-42D2AED42283}"/>
                  </a:ext>
                </a:extLst>
              </p:cNvPr>
              <p:cNvGraphicFramePr>
                <a:graphicFrameLocks noChangeAspect="1"/>
              </p:cNvGraphicFramePr>
              <p:nvPr>
                <p:extLst>
                  <p:ext uri="{D42A27DB-BD31-4B8C-83A1-F6EECF244321}">
                    <p14:modId xmlns:p14="http://schemas.microsoft.com/office/powerpoint/2010/main" val="1028757120"/>
                  </p:ext>
                </p:extLst>
              </p:nvPr>
            </p:nvGraphicFramePr>
            <p:xfrm>
              <a:off x="2044970" y="1187491"/>
              <a:ext cx="222469" cy="316603"/>
            </p:xfrm>
            <a:graphic>
              <a:graphicData uri="http://schemas.openxmlformats.org/presentationml/2006/ole">
                <mc:AlternateContent xmlns:mc="http://schemas.openxmlformats.org/markup-compatibility/2006">
                  <mc:Choice xmlns:v="urn:schemas-microsoft-com:vml" Requires="v">
                    <p:oleObj spid="_x0000_s2203" r:id="rId9" imgW="165100" imgH="215900" progId="Equation.3">
                      <p:embed/>
                    </p:oleObj>
                  </mc:Choice>
                  <mc:Fallback>
                    <p:oleObj r:id="rId9" imgW="165100" imgH="215900" progId="Equation.3">
                      <p:embed/>
                      <p:pic>
                        <p:nvPicPr>
                          <p:cNvPr id="28696" name="Object 20"/>
                          <p:cNvPicPr/>
                          <p:nvPr/>
                        </p:nvPicPr>
                        <p:blipFill>
                          <a:blip r:embed="rId10"/>
                          <a:stretch>
                            <a:fillRect/>
                          </a:stretch>
                        </p:blipFill>
                        <p:spPr>
                          <a:xfrm>
                            <a:off x="2044970" y="1187491"/>
                            <a:ext cx="222469" cy="316603"/>
                          </a:xfrm>
                          <a:prstGeom prst="rect">
                            <a:avLst/>
                          </a:prstGeom>
                          <a:noFill/>
                          <a:ln w="38100">
                            <a:noFill/>
                            <a:miter/>
                          </a:ln>
                        </p:spPr>
                      </p:pic>
                    </p:oleObj>
                  </mc:Fallback>
                </mc:AlternateContent>
              </a:graphicData>
            </a:graphic>
          </p:graphicFrame>
          <p:sp>
            <p:nvSpPr>
              <p:cNvPr id="71" name="Text Box 21">
                <a:extLst>
                  <a:ext uri="{FF2B5EF4-FFF2-40B4-BE49-F238E27FC236}">
                    <a16:creationId xmlns:a16="http://schemas.microsoft.com/office/drawing/2014/main" id="{D48628BD-2820-8348-D8CA-90F0F0746344}"/>
                  </a:ext>
                </a:extLst>
              </p:cNvPr>
              <p:cNvSpPr txBox="1"/>
              <p:nvPr/>
            </p:nvSpPr>
            <p:spPr>
              <a:xfrm>
                <a:off x="2695042" y="2393559"/>
                <a:ext cx="820536" cy="301724"/>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i="1" dirty="0">
                    <a:solidFill>
                      <a:srgbClr val="000000"/>
                    </a:solidFill>
                    <a:latin typeface="Times New Roman" panose="02020603050405020304" pitchFamily="18" charset="0"/>
                  </a:rPr>
                  <a:t>P</a:t>
                </a:r>
              </a:p>
            </p:txBody>
          </p:sp>
          <p:sp>
            <p:nvSpPr>
              <p:cNvPr id="72" name="Text Box 22">
                <a:extLst>
                  <a:ext uri="{FF2B5EF4-FFF2-40B4-BE49-F238E27FC236}">
                    <a16:creationId xmlns:a16="http://schemas.microsoft.com/office/drawing/2014/main" id="{E5A67A6B-C626-5221-96EA-C943B06D7A10}"/>
                  </a:ext>
                </a:extLst>
              </p:cNvPr>
              <p:cNvSpPr txBox="1"/>
              <p:nvPr/>
            </p:nvSpPr>
            <p:spPr>
              <a:xfrm>
                <a:off x="1404046" y="2700498"/>
                <a:ext cx="661630" cy="4078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i="1" dirty="0">
                    <a:solidFill>
                      <a:srgbClr val="000000"/>
                    </a:solidFill>
                    <a:latin typeface="Times New Roman" panose="02020603050405020304" pitchFamily="18" charset="0"/>
                  </a:rPr>
                  <a:t>A</a:t>
                </a:r>
                <a:r>
                  <a:rPr lang="en-US" altLang="zh-CN" sz="2400" i="1" baseline="-25000" dirty="0">
                    <a:solidFill>
                      <a:srgbClr val="000000"/>
                    </a:solidFill>
                    <a:latin typeface="Times New Roman" panose="02020603050405020304" pitchFamily="18" charset="0"/>
                  </a:rPr>
                  <a:t>1</a:t>
                </a:r>
                <a:endParaRPr lang="en-US" altLang="zh-CN" sz="2400" i="1" dirty="0">
                  <a:solidFill>
                    <a:srgbClr val="000000"/>
                  </a:solidFill>
                  <a:latin typeface="Times New Roman" panose="02020603050405020304" pitchFamily="18" charset="0"/>
                </a:endParaRPr>
              </a:p>
            </p:txBody>
          </p:sp>
          <p:sp>
            <p:nvSpPr>
              <p:cNvPr id="73" name="Text Box 23">
                <a:extLst>
                  <a:ext uri="{FF2B5EF4-FFF2-40B4-BE49-F238E27FC236}">
                    <a16:creationId xmlns:a16="http://schemas.microsoft.com/office/drawing/2014/main" id="{41B1F8C0-C9B0-9A22-6A40-35CE2DDEF823}"/>
                  </a:ext>
                </a:extLst>
              </p:cNvPr>
              <p:cNvSpPr txBox="1"/>
              <p:nvPr/>
            </p:nvSpPr>
            <p:spPr>
              <a:xfrm>
                <a:off x="1453646" y="1293301"/>
                <a:ext cx="527762" cy="4612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i="1" dirty="0">
                    <a:solidFill>
                      <a:srgbClr val="000000"/>
                    </a:solidFill>
                    <a:latin typeface="Times New Roman" panose="02020603050405020304" pitchFamily="18" charset="0"/>
                  </a:rPr>
                  <a:t>A</a:t>
                </a:r>
                <a:r>
                  <a:rPr lang="en-US" altLang="zh-CN" sz="2400" i="1" baseline="-25000" dirty="0">
                    <a:solidFill>
                      <a:srgbClr val="000000"/>
                    </a:solidFill>
                    <a:latin typeface="Times New Roman" panose="02020603050405020304" pitchFamily="18" charset="0"/>
                  </a:rPr>
                  <a:t>2</a:t>
                </a:r>
              </a:p>
            </p:txBody>
          </p:sp>
          <p:graphicFrame>
            <p:nvGraphicFramePr>
              <p:cNvPr id="74" name="Object 25">
                <a:extLst>
                  <a:ext uri="{FF2B5EF4-FFF2-40B4-BE49-F238E27FC236}">
                    <a16:creationId xmlns:a16="http://schemas.microsoft.com/office/drawing/2014/main" id="{D0D38E5E-5325-B416-94D0-0C59D699AB72}"/>
                  </a:ext>
                </a:extLst>
              </p:cNvPr>
              <p:cNvGraphicFramePr>
                <a:graphicFrameLocks noChangeAspect="1"/>
              </p:cNvGraphicFramePr>
              <p:nvPr>
                <p:extLst>
                  <p:ext uri="{D42A27DB-BD31-4B8C-83A1-F6EECF244321}">
                    <p14:modId xmlns:p14="http://schemas.microsoft.com/office/powerpoint/2010/main" val="2814807603"/>
                  </p:ext>
                </p:extLst>
              </p:nvPr>
            </p:nvGraphicFramePr>
            <p:xfrm>
              <a:off x="1405491" y="2577900"/>
              <a:ext cx="104975" cy="124823"/>
            </p:xfrm>
            <a:graphic>
              <a:graphicData uri="http://schemas.openxmlformats.org/presentationml/2006/ole">
                <mc:AlternateContent xmlns:mc="http://schemas.openxmlformats.org/markup-compatibility/2006">
                  <mc:Choice xmlns:v="urn:schemas-microsoft-com:vml" Requires="v">
                    <p:oleObj spid="_x0000_s2204" r:id="rId11" imgW="114300" imgH="127000" progId="Equation.3">
                      <p:embed/>
                    </p:oleObj>
                  </mc:Choice>
                  <mc:Fallback>
                    <p:oleObj r:id="rId11" imgW="114300" imgH="127000" progId="Equation.3">
                      <p:embed/>
                      <p:pic>
                        <p:nvPicPr>
                          <p:cNvPr id="28700" name="Object 25"/>
                          <p:cNvPicPr/>
                          <p:nvPr/>
                        </p:nvPicPr>
                        <p:blipFill>
                          <a:blip r:embed="rId12"/>
                          <a:stretch>
                            <a:fillRect/>
                          </a:stretch>
                        </p:blipFill>
                        <p:spPr>
                          <a:xfrm>
                            <a:off x="1405491" y="2577900"/>
                            <a:ext cx="104975" cy="124823"/>
                          </a:xfrm>
                          <a:prstGeom prst="rect">
                            <a:avLst/>
                          </a:prstGeom>
                          <a:noFill/>
                          <a:ln w="38100">
                            <a:noFill/>
                            <a:miter/>
                          </a:ln>
                        </p:spPr>
                      </p:pic>
                    </p:oleObj>
                  </mc:Fallback>
                </mc:AlternateContent>
              </a:graphicData>
            </a:graphic>
          </p:graphicFrame>
          <p:graphicFrame>
            <p:nvGraphicFramePr>
              <p:cNvPr id="75" name="Object 26">
                <a:extLst>
                  <a:ext uri="{FF2B5EF4-FFF2-40B4-BE49-F238E27FC236}">
                    <a16:creationId xmlns:a16="http://schemas.microsoft.com/office/drawing/2014/main" id="{B10C316E-D831-7F33-0BA2-8E7EA6B01B79}"/>
                  </a:ext>
                </a:extLst>
              </p:cNvPr>
              <p:cNvGraphicFramePr>
                <a:graphicFrameLocks noChangeAspect="1"/>
              </p:cNvGraphicFramePr>
              <p:nvPr>
                <p:extLst>
                  <p:ext uri="{D42A27DB-BD31-4B8C-83A1-F6EECF244321}">
                    <p14:modId xmlns:p14="http://schemas.microsoft.com/office/powerpoint/2010/main" val="194507014"/>
                  </p:ext>
                </p:extLst>
              </p:nvPr>
            </p:nvGraphicFramePr>
            <p:xfrm>
              <a:off x="1734861" y="1108133"/>
              <a:ext cx="117495" cy="158715"/>
            </p:xfrm>
            <a:graphic>
              <a:graphicData uri="http://schemas.openxmlformats.org/presentationml/2006/ole">
                <mc:AlternateContent xmlns:mc="http://schemas.openxmlformats.org/markup-compatibility/2006">
                  <mc:Choice xmlns:v="urn:schemas-microsoft-com:vml" Requires="v">
                    <p:oleObj spid="_x0000_s2205" r:id="rId13" imgW="139700" imgH="165100" progId="Equation.3">
                      <p:embed/>
                    </p:oleObj>
                  </mc:Choice>
                  <mc:Fallback>
                    <p:oleObj r:id="rId13" imgW="139700" imgH="165100" progId="Equation.3">
                      <p:embed/>
                      <p:pic>
                        <p:nvPicPr>
                          <p:cNvPr id="28701" name="Object 26"/>
                          <p:cNvPicPr/>
                          <p:nvPr/>
                        </p:nvPicPr>
                        <p:blipFill>
                          <a:blip r:embed="rId14"/>
                          <a:stretch>
                            <a:fillRect/>
                          </a:stretch>
                        </p:blipFill>
                        <p:spPr>
                          <a:xfrm>
                            <a:off x="1734861" y="1108133"/>
                            <a:ext cx="117495" cy="158715"/>
                          </a:xfrm>
                          <a:prstGeom prst="rect">
                            <a:avLst/>
                          </a:prstGeom>
                          <a:noFill/>
                          <a:ln w="38100">
                            <a:noFill/>
                            <a:miter/>
                          </a:ln>
                        </p:spPr>
                      </p:pic>
                    </p:oleObj>
                  </mc:Fallback>
                </mc:AlternateContent>
              </a:graphicData>
            </a:graphic>
          </p:graphicFrame>
          <p:graphicFrame>
            <p:nvGraphicFramePr>
              <p:cNvPr id="76" name="Object 27">
                <a:extLst>
                  <a:ext uri="{FF2B5EF4-FFF2-40B4-BE49-F238E27FC236}">
                    <a16:creationId xmlns:a16="http://schemas.microsoft.com/office/drawing/2014/main" id="{A538415A-973F-38E3-9504-FD781F197A9D}"/>
                  </a:ext>
                </a:extLst>
              </p:cNvPr>
              <p:cNvGraphicFramePr>
                <a:graphicFrameLocks noChangeAspect="1"/>
              </p:cNvGraphicFramePr>
              <p:nvPr>
                <p:extLst>
                  <p:ext uri="{D42A27DB-BD31-4B8C-83A1-F6EECF244321}">
                    <p14:modId xmlns:p14="http://schemas.microsoft.com/office/powerpoint/2010/main" val="1609840619"/>
                  </p:ext>
                </p:extLst>
              </p:nvPr>
            </p:nvGraphicFramePr>
            <p:xfrm>
              <a:off x="1678040" y="2230711"/>
              <a:ext cx="165648" cy="207487"/>
            </p:xfrm>
            <a:graphic>
              <a:graphicData uri="http://schemas.openxmlformats.org/presentationml/2006/ole">
                <mc:AlternateContent xmlns:mc="http://schemas.openxmlformats.org/markup-compatibility/2006">
                  <mc:Choice xmlns:v="urn:schemas-microsoft-com:vml" Requires="v">
                    <p:oleObj spid="_x0000_s2206" r:id="rId15" imgW="165100" imgH="190500" progId="Equation.3">
                      <p:embed/>
                    </p:oleObj>
                  </mc:Choice>
                  <mc:Fallback>
                    <p:oleObj r:id="rId15" imgW="165100" imgH="190500" progId="Equation.3">
                      <p:embed/>
                      <p:pic>
                        <p:nvPicPr>
                          <p:cNvPr id="28702" name="Object 27"/>
                          <p:cNvPicPr/>
                          <p:nvPr/>
                        </p:nvPicPr>
                        <p:blipFill>
                          <a:blip r:embed="rId16"/>
                          <a:stretch>
                            <a:fillRect/>
                          </a:stretch>
                        </p:blipFill>
                        <p:spPr>
                          <a:xfrm>
                            <a:off x="1678040" y="2230711"/>
                            <a:ext cx="165648" cy="207487"/>
                          </a:xfrm>
                          <a:prstGeom prst="rect">
                            <a:avLst/>
                          </a:prstGeom>
                          <a:noFill/>
                          <a:ln w="38100">
                            <a:noFill/>
                            <a:miter/>
                          </a:ln>
                        </p:spPr>
                      </p:pic>
                    </p:oleObj>
                  </mc:Fallback>
                </mc:AlternateContent>
              </a:graphicData>
            </a:graphic>
          </p:graphicFrame>
          <p:sp>
            <p:nvSpPr>
              <p:cNvPr id="77" name="AutoShape 28">
                <a:extLst>
                  <a:ext uri="{FF2B5EF4-FFF2-40B4-BE49-F238E27FC236}">
                    <a16:creationId xmlns:a16="http://schemas.microsoft.com/office/drawing/2014/main" id="{18A7B79A-B0D5-9D11-0EC7-AD4301462C3E}"/>
                  </a:ext>
                </a:extLst>
              </p:cNvPr>
              <p:cNvSpPr>
                <a:spLocks noChangeArrowheads="1"/>
              </p:cNvSpPr>
              <p:nvPr/>
            </p:nvSpPr>
            <p:spPr bwMode="auto">
              <a:xfrm>
                <a:off x="1862949" y="1364392"/>
                <a:ext cx="73193" cy="1615256"/>
              </a:xfrm>
              <a:prstGeom prst="can">
                <a:avLst>
                  <a:gd name="adj" fmla="val 92725"/>
                </a:avLst>
              </a:prstGeom>
              <a:gradFill rotWithShape="0">
                <a:gsLst>
                  <a:gs pos="0">
                    <a:schemeClr val="accent1">
                      <a:gamma/>
                      <a:shade val="56078"/>
                      <a:invGamma/>
                    </a:schemeClr>
                  </a:gs>
                  <a:gs pos="50000">
                    <a:schemeClr val="accent1"/>
                  </a:gs>
                  <a:gs pos="100000">
                    <a:schemeClr val="accent1">
                      <a:gamma/>
                      <a:shade val="56078"/>
                      <a:invGamma/>
                    </a:schemeClr>
                  </a:gs>
                </a:gsLst>
                <a:lin ang="0" scaled="1"/>
              </a:gradFill>
              <a:ln w="9525">
                <a:solidFill>
                  <a:schemeClr val="tx1"/>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a:ln>
                    <a:noFill/>
                  </a:ln>
                  <a:solidFill>
                    <a:schemeClr val="tx1"/>
                  </a:solidFill>
                  <a:effectLst/>
                  <a:uLnTx/>
                  <a:uFillTx/>
                  <a:latin typeface="Verdana" panose="020B0604030504040204" pitchFamily="34" charset="0"/>
                  <a:ea typeface="宋体" panose="02010600030101010101" pitchFamily="2" charset="-122"/>
                  <a:cs typeface="+mn-cs"/>
                </a:endParaRPr>
              </a:p>
            </p:txBody>
          </p:sp>
          <p:graphicFrame>
            <p:nvGraphicFramePr>
              <p:cNvPr id="78" name="Object 29">
                <a:extLst>
                  <a:ext uri="{FF2B5EF4-FFF2-40B4-BE49-F238E27FC236}">
                    <a16:creationId xmlns:a16="http://schemas.microsoft.com/office/drawing/2014/main" id="{A91A0C58-38EF-04CB-9F79-93E61675FF1E}"/>
                  </a:ext>
                </a:extLst>
              </p:cNvPr>
              <p:cNvGraphicFramePr>
                <a:graphicFrameLocks noChangeAspect="1"/>
              </p:cNvGraphicFramePr>
              <p:nvPr>
                <p:extLst>
                  <p:ext uri="{D42A27DB-BD31-4B8C-83A1-F6EECF244321}">
                    <p14:modId xmlns:p14="http://schemas.microsoft.com/office/powerpoint/2010/main" val="1172903050"/>
                  </p:ext>
                </p:extLst>
              </p:nvPr>
            </p:nvGraphicFramePr>
            <p:xfrm>
              <a:off x="1678040" y="1844670"/>
              <a:ext cx="156017" cy="218233"/>
            </p:xfrm>
            <a:graphic>
              <a:graphicData uri="http://schemas.openxmlformats.org/presentationml/2006/ole">
                <mc:AlternateContent xmlns:mc="http://schemas.openxmlformats.org/markup-compatibility/2006">
                  <mc:Choice xmlns:v="urn:schemas-microsoft-com:vml" Requires="v">
                    <p:oleObj spid="_x0000_s2207" r:id="rId17" imgW="165100" imgH="228600" progId="Equation.3">
                      <p:embed/>
                    </p:oleObj>
                  </mc:Choice>
                  <mc:Fallback>
                    <p:oleObj r:id="rId17" imgW="165100" imgH="228600" progId="Equation.3">
                      <p:embed/>
                      <p:pic>
                        <p:nvPicPr>
                          <p:cNvPr id="28704" name="Object 29"/>
                          <p:cNvPicPr/>
                          <p:nvPr/>
                        </p:nvPicPr>
                        <p:blipFill>
                          <a:blip r:embed="rId18"/>
                          <a:stretch>
                            <a:fillRect/>
                          </a:stretch>
                        </p:blipFill>
                        <p:spPr>
                          <a:xfrm>
                            <a:off x="1678040" y="1844670"/>
                            <a:ext cx="156017" cy="218233"/>
                          </a:xfrm>
                          <a:prstGeom prst="rect">
                            <a:avLst/>
                          </a:prstGeom>
                          <a:noFill/>
                          <a:ln w="38100">
                            <a:noFill/>
                            <a:miter/>
                          </a:ln>
                        </p:spPr>
                      </p:pic>
                    </p:oleObj>
                  </mc:Fallback>
                </mc:AlternateContent>
              </a:graphicData>
            </a:graphic>
          </p:graphicFrame>
          <p:sp>
            <p:nvSpPr>
              <p:cNvPr id="79" name="Line 31">
                <a:extLst>
                  <a:ext uri="{FF2B5EF4-FFF2-40B4-BE49-F238E27FC236}">
                    <a16:creationId xmlns:a16="http://schemas.microsoft.com/office/drawing/2014/main" id="{D003F500-05C7-DECB-4824-045800D806CF}"/>
                  </a:ext>
                </a:extLst>
              </p:cNvPr>
              <p:cNvSpPr/>
              <p:nvPr/>
            </p:nvSpPr>
            <p:spPr>
              <a:xfrm flipV="1">
                <a:off x="1909177" y="1795898"/>
                <a:ext cx="0" cy="290978"/>
              </a:xfrm>
              <a:prstGeom prst="line">
                <a:avLst/>
              </a:prstGeom>
              <a:ln w="38100" cap="flat" cmpd="sng">
                <a:solidFill>
                  <a:srgbClr val="FF0000"/>
                </a:solidFill>
                <a:prstDash val="solid"/>
                <a:headEnd type="none" w="med" len="med"/>
                <a:tailEnd type="triangle" w="sm" len="lg"/>
              </a:ln>
            </p:spPr>
          </p:sp>
          <p:sp>
            <p:nvSpPr>
              <p:cNvPr id="80" name="Line 32">
                <a:extLst>
                  <a:ext uri="{FF2B5EF4-FFF2-40B4-BE49-F238E27FC236}">
                    <a16:creationId xmlns:a16="http://schemas.microsoft.com/office/drawing/2014/main" id="{985CFB62-FF4E-6328-1ED7-853C026FBA4F}"/>
                  </a:ext>
                </a:extLst>
              </p:cNvPr>
              <p:cNvSpPr/>
              <p:nvPr/>
            </p:nvSpPr>
            <p:spPr>
              <a:xfrm flipH="1">
                <a:off x="1446903" y="2377853"/>
                <a:ext cx="462274" cy="396788"/>
              </a:xfrm>
              <a:prstGeom prst="line">
                <a:avLst/>
              </a:prstGeom>
              <a:ln w="12700" cap="flat" cmpd="sng">
                <a:solidFill>
                  <a:srgbClr val="000000"/>
                </a:solidFill>
                <a:prstDash val="solid"/>
                <a:headEnd type="none" w="med" len="med"/>
                <a:tailEnd type="triangle" w="sm" len="lg"/>
              </a:ln>
            </p:spPr>
          </p:sp>
          <p:grpSp>
            <p:nvGrpSpPr>
              <p:cNvPr id="81" name="Group 33">
                <a:extLst>
                  <a:ext uri="{FF2B5EF4-FFF2-40B4-BE49-F238E27FC236}">
                    <a16:creationId xmlns:a16="http://schemas.microsoft.com/office/drawing/2014/main" id="{25F6F437-5AB7-DDF9-E3D9-FC3583C61A51}"/>
                  </a:ext>
                </a:extLst>
              </p:cNvPr>
              <p:cNvGrpSpPr/>
              <p:nvPr/>
            </p:nvGrpSpPr>
            <p:grpSpPr>
              <a:xfrm>
                <a:off x="2602594" y="2002559"/>
                <a:ext cx="417010" cy="424893"/>
                <a:chOff x="4741" y="2676"/>
                <a:chExt cx="433" cy="514"/>
              </a:xfrm>
            </p:grpSpPr>
            <p:graphicFrame>
              <p:nvGraphicFramePr>
                <p:cNvPr id="82" name="Object 34">
                  <a:extLst>
                    <a:ext uri="{FF2B5EF4-FFF2-40B4-BE49-F238E27FC236}">
                      <a16:creationId xmlns:a16="http://schemas.microsoft.com/office/drawing/2014/main" id="{95B14614-D1BC-E5BC-2235-FD76E0993035}"/>
                    </a:ext>
                  </a:extLst>
                </p:cNvPr>
                <p:cNvGraphicFramePr>
                  <a:graphicFrameLocks noChangeAspect="1"/>
                </p:cNvGraphicFramePr>
                <p:nvPr>
                  <p:extLst>
                    <p:ext uri="{D42A27DB-BD31-4B8C-83A1-F6EECF244321}">
                      <p14:modId xmlns:p14="http://schemas.microsoft.com/office/powerpoint/2010/main" val="1350503481"/>
                    </p:ext>
                  </p:extLst>
                </p:nvPr>
              </p:nvGraphicFramePr>
              <p:xfrm>
                <a:off x="4886" y="2676"/>
                <a:ext cx="288" cy="287"/>
              </p:xfrm>
              <a:graphic>
                <a:graphicData uri="http://schemas.openxmlformats.org/presentationml/2006/ole">
                  <mc:AlternateContent xmlns:mc="http://schemas.openxmlformats.org/markup-compatibility/2006">
                    <mc:Choice xmlns:v="urn:schemas-microsoft-com:vml" Requires="v">
                      <p:oleObj spid="_x0000_s2208" r:id="rId19" imgW="215900" imgH="266065" progId="Equation.3">
                        <p:embed/>
                      </p:oleObj>
                    </mc:Choice>
                    <mc:Fallback>
                      <p:oleObj r:id="rId19" imgW="215900" imgH="266065" progId="Equation.3">
                        <p:embed/>
                        <p:pic>
                          <p:nvPicPr>
                            <p:cNvPr id="28708" name="Object 34"/>
                            <p:cNvPicPr/>
                            <p:nvPr/>
                          </p:nvPicPr>
                          <p:blipFill>
                            <a:blip r:embed="rId20"/>
                            <a:stretch>
                              <a:fillRect/>
                            </a:stretch>
                          </p:blipFill>
                          <p:spPr>
                            <a:xfrm>
                              <a:off x="4886" y="2676"/>
                              <a:ext cx="288" cy="287"/>
                            </a:xfrm>
                            <a:prstGeom prst="rect">
                              <a:avLst/>
                            </a:prstGeom>
                            <a:noFill/>
                            <a:ln w="38100">
                              <a:noFill/>
                              <a:miter/>
                            </a:ln>
                          </p:spPr>
                        </p:pic>
                      </p:oleObj>
                    </mc:Fallback>
                  </mc:AlternateContent>
                </a:graphicData>
              </a:graphic>
            </p:graphicFrame>
            <p:grpSp>
              <p:nvGrpSpPr>
                <p:cNvPr id="83" name="Group 35">
                  <a:extLst>
                    <a:ext uri="{FF2B5EF4-FFF2-40B4-BE49-F238E27FC236}">
                      <a16:creationId xmlns:a16="http://schemas.microsoft.com/office/drawing/2014/main" id="{523EB4B0-773E-14EB-E0C1-225E1E9B1C4E}"/>
                    </a:ext>
                  </a:extLst>
                </p:cNvPr>
                <p:cNvGrpSpPr/>
                <p:nvPr/>
              </p:nvGrpSpPr>
              <p:grpSpPr>
                <a:xfrm>
                  <a:off x="4741" y="2823"/>
                  <a:ext cx="328" cy="367"/>
                  <a:chOff x="4789" y="279"/>
                  <a:chExt cx="328" cy="370"/>
                </a:xfrm>
              </p:grpSpPr>
              <p:sp>
                <p:nvSpPr>
                  <p:cNvPr id="84" name="Oval 36">
                    <a:extLst>
                      <a:ext uri="{FF2B5EF4-FFF2-40B4-BE49-F238E27FC236}">
                        <a16:creationId xmlns:a16="http://schemas.microsoft.com/office/drawing/2014/main" id="{70EAE29B-697F-C70E-DA39-2F3155421B47}"/>
                      </a:ext>
                    </a:extLst>
                  </p:cNvPr>
                  <p:cNvSpPr/>
                  <p:nvPr/>
                </p:nvSpPr>
                <p:spPr>
                  <a:xfrm>
                    <a:off x="4925" y="457"/>
                    <a:ext cx="192" cy="192"/>
                  </a:xfrm>
                  <a:prstGeom prst="ellipse">
                    <a:avLst/>
                  </a:prstGeom>
                  <a:solidFill>
                    <a:schemeClr val="accent2"/>
                  </a:solidFill>
                  <a:ln w="9525" cap="flat" cmpd="sng">
                    <a:solidFill>
                      <a:srgbClr val="FF0000"/>
                    </a:solidFill>
                    <a:prstDash val="solid"/>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0"/>
                      </a:spcBef>
                      <a:buClrTx/>
                      <a:buSzPct val="100000"/>
                      <a:buNone/>
                    </a:pPr>
                    <a:endParaRPr lang="zh-CN" altLang="en-US" sz="2400" dirty="0"/>
                  </a:p>
                </p:txBody>
              </p:sp>
              <p:sp>
                <p:nvSpPr>
                  <p:cNvPr id="85" name="Text Box 37">
                    <a:extLst>
                      <a:ext uri="{FF2B5EF4-FFF2-40B4-BE49-F238E27FC236}">
                        <a16:creationId xmlns:a16="http://schemas.microsoft.com/office/drawing/2014/main" id="{47423E8E-E3F9-2A03-A6FE-9B5FD08D0BFF}"/>
                      </a:ext>
                    </a:extLst>
                  </p:cNvPr>
                  <p:cNvSpPr txBox="1"/>
                  <p:nvPr/>
                </p:nvSpPr>
                <p:spPr>
                  <a:xfrm>
                    <a:off x="4789" y="279"/>
                    <a:ext cx="288" cy="329"/>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800" b="1" dirty="0">
                        <a:solidFill>
                          <a:srgbClr val="000000"/>
                        </a:solidFill>
                        <a:latin typeface="Times New Roman" panose="02020603050405020304" pitchFamily="18" charset="0"/>
                      </a:rPr>
                      <a:t>+</a:t>
                    </a:r>
                  </a:p>
                </p:txBody>
              </p:sp>
            </p:grpSp>
          </p:grpSp>
        </p:grpSp>
        <p:graphicFrame>
          <p:nvGraphicFramePr>
            <p:cNvPr id="100" name="对象 99">
              <a:extLst>
                <a:ext uri="{FF2B5EF4-FFF2-40B4-BE49-F238E27FC236}">
                  <a16:creationId xmlns:a16="http://schemas.microsoft.com/office/drawing/2014/main" id="{756858FA-AE85-FCBE-4059-F39F2672D110}"/>
                </a:ext>
              </a:extLst>
            </p:cNvPr>
            <p:cNvGraphicFramePr>
              <a:graphicFrameLocks noChangeAspect="1"/>
            </p:cNvGraphicFramePr>
            <p:nvPr>
              <p:extLst>
                <p:ext uri="{D42A27DB-BD31-4B8C-83A1-F6EECF244321}">
                  <p14:modId xmlns:p14="http://schemas.microsoft.com/office/powerpoint/2010/main" val="24808243"/>
                </p:ext>
              </p:extLst>
            </p:nvPr>
          </p:nvGraphicFramePr>
          <p:xfrm>
            <a:off x="1694174" y="1434591"/>
            <a:ext cx="2946778" cy="777371"/>
          </p:xfrm>
          <a:graphic>
            <a:graphicData uri="http://schemas.openxmlformats.org/presentationml/2006/ole">
              <mc:AlternateContent xmlns:mc="http://schemas.openxmlformats.org/markup-compatibility/2006">
                <mc:Choice xmlns:v="urn:schemas-microsoft-com:vml" Requires="v">
                  <p:oleObj spid="_x0000_s2209" name="Equation" r:id="rId21" imgW="1549080" imgH="393480" progId="Equation.DSMT4">
                    <p:embed/>
                  </p:oleObj>
                </mc:Choice>
                <mc:Fallback>
                  <p:oleObj name="Equation" r:id="rId21" imgW="1549080" imgH="393480" progId="Equation.DSMT4">
                    <p:embed/>
                    <p:pic>
                      <p:nvPicPr>
                        <p:cNvPr id="0" name=""/>
                        <p:cNvPicPr/>
                        <p:nvPr/>
                      </p:nvPicPr>
                      <p:blipFill>
                        <a:blip r:embed="rId22"/>
                        <a:stretch>
                          <a:fillRect/>
                        </a:stretch>
                      </p:blipFill>
                      <p:spPr>
                        <a:xfrm>
                          <a:off x="1694174" y="1434591"/>
                          <a:ext cx="2946778" cy="777371"/>
                        </a:xfrm>
                        <a:prstGeom prst="rect">
                          <a:avLst/>
                        </a:prstGeom>
                      </p:spPr>
                    </p:pic>
                  </p:oleObj>
                </mc:Fallback>
              </mc:AlternateContent>
            </a:graphicData>
          </a:graphic>
        </p:graphicFrame>
        <p:graphicFrame>
          <p:nvGraphicFramePr>
            <p:cNvPr id="102" name="对象 101">
              <a:extLst>
                <a:ext uri="{FF2B5EF4-FFF2-40B4-BE49-F238E27FC236}">
                  <a16:creationId xmlns:a16="http://schemas.microsoft.com/office/drawing/2014/main" id="{4092DECD-DF93-EFC8-B8B6-69C8CFD0DCB8}"/>
                </a:ext>
              </a:extLst>
            </p:cNvPr>
            <p:cNvGraphicFramePr>
              <a:graphicFrameLocks noChangeAspect="1"/>
            </p:cNvGraphicFramePr>
            <p:nvPr>
              <p:extLst>
                <p:ext uri="{D42A27DB-BD31-4B8C-83A1-F6EECF244321}">
                  <p14:modId xmlns:p14="http://schemas.microsoft.com/office/powerpoint/2010/main" val="863573514"/>
                </p:ext>
              </p:extLst>
            </p:nvPr>
          </p:nvGraphicFramePr>
          <p:xfrm>
            <a:off x="3647564" y="2760912"/>
            <a:ext cx="1119187" cy="765175"/>
          </p:xfrm>
          <a:graphic>
            <a:graphicData uri="http://schemas.openxmlformats.org/presentationml/2006/ole">
              <mc:AlternateContent xmlns:mc="http://schemas.openxmlformats.org/markup-compatibility/2006">
                <mc:Choice xmlns:v="urn:schemas-microsoft-com:vml" Requires="v">
                  <p:oleObj spid="_x0000_s2210" name="Equation" r:id="rId23" imgW="596880" imgH="393480" progId="Equation.DSMT4">
                    <p:embed/>
                  </p:oleObj>
                </mc:Choice>
                <mc:Fallback>
                  <p:oleObj name="Equation" r:id="rId23" imgW="596880" imgH="393480" progId="Equation.DSMT4">
                    <p:embed/>
                    <p:pic>
                      <p:nvPicPr>
                        <p:cNvPr id="0" name=""/>
                        <p:cNvPicPr/>
                        <p:nvPr/>
                      </p:nvPicPr>
                      <p:blipFill>
                        <a:blip r:embed="rId24"/>
                        <a:stretch>
                          <a:fillRect/>
                        </a:stretch>
                      </p:blipFill>
                      <p:spPr>
                        <a:xfrm>
                          <a:off x="3647564" y="2760912"/>
                          <a:ext cx="1119187" cy="765175"/>
                        </a:xfrm>
                        <a:prstGeom prst="rect">
                          <a:avLst/>
                        </a:prstGeom>
                      </p:spPr>
                    </p:pic>
                  </p:oleObj>
                </mc:Fallback>
              </mc:AlternateContent>
            </a:graphicData>
          </a:graphic>
        </p:graphicFrame>
        <p:sp>
          <p:nvSpPr>
            <p:cNvPr id="107" name="文本框 106">
              <a:extLst>
                <a:ext uri="{FF2B5EF4-FFF2-40B4-BE49-F238E27FC236}">
                  <a16:creationId xmlns:a16="http://schemas.microsoft.com/office/drawing/2014/main" id="{8DB84294-8586-2CDC-6802-8B74B2645D0F}"/>
                </a:ext>
              </a:extLst>
            </p:cNvPr>
            <p:cNvSpPr txBox="1"/>
            <p:nvPr/>
          </p:nvSpPr>
          <p:spPr>
            <a:xfrm>
              <a:off x="2488408" y="2709086"/>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无限长：</a:t>
              </a:r>
            </a:p>
          </p:txBody>
        </p:sp>
        <p:sp>
          <p:nvSpPr>
            <p:cNvPr id="111" name="Text Box 73">
              <a:extLst>
                <a:ext uri="{FF2B5EF4-FFF2-40B4-BE49-F238E27FC236}">
                  <a16:creationId xmlns:a16="http://schemas.microsoft.com/office/drawing/2014/main" id="{8868944E-1830-B12B-6E3D-563A481645E9}"/>
                </a:ext>
              </a:extLst>
            </p:cNvPr>
            <p:cNvSpPr txBox="1"/>
            <p:nvPr/>
          </p:nvSpPr>
          <p:spPr>
            <a:xfrm>
              <a:off x="349311" y="850874"/>
              <a:ext cx="1721821"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b="1" dirty="0">
                  <a:solidFill>
                    <a:srgbClr val="000000"/>
                  </a:solidFill>
                  <a:latin typeface="Times New Roman" panose="02020603050405020304" pitchFamily="18" charset="0"/>
                  <a:cs typeface="Times New Roman" panose="02020603050405020304" pitchFamily="18" charset="0"/>
                </a:rPr>
                <a:t>(a) </a:t>
              </a:r>
              <a:r>
                <a:rPr lang="zh-CN" altLang="en-US" sz="2400" b="1" dirty="0">
                  <a:solidFill>
                    <a:srgbClr val="000000"/>
                  </a:solidFill>
                  <a:latin typeface="Times New Roman" panose="02020603050405020304" pitchFamily="18" charset="0"/>
                  <a:cs typeface="Times New Roman" panose="02020603050405020304" pitchFamily="18" charset="0"/>
                </a:rPr>
                <a:t>直导线</a:t>
              </a:r>
            </a:p>
          </p:txBody>
        </p:sp>
      </p:grpSp>
      <p:grpSp>
        <p:nvGrpSpPr>
          <p:cNvPr id="4" name="组合 3">
            <a:extLst>
              <a:ext uri="{FF2B5EF4-FFF2-40B4-BE49-F238E27FC236}">
                <a16:creationId xmlns:a16="http://schemas.microsoft.com/office/drawing/2014/main" id="{EF53D390-E4C7-427B-98DC-CA0310EF99A8}"/>
              </a:ext>
            </a:extLst>
          </p:cNvPr>
          <p:cNvGrpSpPr/>
          <p:nvPr/>
        </p:nvGrpSpPr>
        <p:grpSpPr>
          <a:xfrm>
            <a:off x="307868" y="3706487"/>
            <a:ext cx="4648151" cy="2991718"/>
            <a:chOff x="307868" y="3706487"/>
            <a:chExt cx="4648151" cy="2991718"/>
          </a:xfrm>
        </p:grpSpPr>
        <p:sp>
          <p:nvSpPr>
            <p:cNvPr id="109" name="Rectangle 65">
              <a:extLst>
                <a:ext uri="{FF2B5EF4-FFF2-40B4-BE49-F238E27FC236}">
                  <a16:creationId xmlns:a16="http://schemas.microsoft.com/office/drawing/2014/main" id="{2B289820-40CD-BDA7-3DBC-EA0FC1A46F6E}"/>
                </a:ext>
              </a:extLst>
            </p:cNvPr>
            <p:cNvSpPr/>
            <p:nvPr/>
          </p:nvSpPr>
          <p:spPr>
            <a:xfrm>
              <a:off x="311978" y="3719032"/>
              <a:ext cx="4644041" cy="2979173"/>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algn="ctr" eaLnBrk="1" hangingPunct="1">
                <a:spcBef>
                  <a:spcPct val="0"/>
                </a:spcBef>
                <a:buClrTx/>
                <a:buSzPct val="100000"/>
                <a:buNone/>
              </a:pPr>
              <a:endParaRPr lang="zh-CN" altLang="zh-CN" sz="2800" b="1" dirty="0">
                <a:solidFill>
                  <a:srgbClr val="000000"/>
                </a:solidFill>
                <a:latin typeface="Times New Roman" panose="02020603050405020304" pitchFamily="18" charset="0"/>
              </a:endParaRPr>
            </a:p>
          </p:txBody>
        </p:sp>
        <p:graphicFrame>
          <p:nvGraphicFramePr>
            <p:cNvPr id="61" name="Object 21">
              <a:extLst>
                <a:ext uri="{FF2B5EF4-FFF2-40B4-BE49-F238E27FC236}">
                  <a16:creationId xmlns:a16="http://schemas.microsoft.com/office/drawing/2014/main" id="{5242E11C-6326-26BD-C20B-72656BAAEEB0}"/>
                </a:ext>
              </a:extLst>
            </p:cNvPr>
            <p:cNvGraphicFramePr>
              <a:graphicFrameLocks noChangeAspect="1"/>
            </p:cNvGraphicFramePr>
            <p:nvPr>
              <p:extLst>
                <p:ext uri="{D42A27DB-BD31-4B8C-83A1-F6EECF244321}">
                  <p14:modId xmlns:p14="http://schemas.microsoft.com/office/powerpoint/2010/main" val="3701131144"/>
                </p:ext>
              </p:extLst>
            </p:nvPr>
          </p:nvGraphicFramePr>
          <p:xfrm>
            <a:off x="3690959" y="5638300"/>
            <a:ext cx="1184013" cy="451811"/>
          </p:xfrm>
          <a:graphic>
            <a:graphicData uri="http://schemas.openxmlformats.org/presentationml/2006/ole">
              <mc:AlternateContent xmlns:mc="http://schemas.openxmlformats.org/markup-compatibility/2006">
                <mc:Choice xmlns:v="urn:schemas-microsoft-com:vml" Requires="v">
                  <p:oleObj spid="_x0000_s2211" r:id="rId25" imgW="596900" imgH="228600" progId="Equation.3">
                    <p:embed/>
                  </p:oleObj>
                </mc:Choice>
                <mc:Fallback>
                  <p:oleObj r:id="rId25" imgW="596900" imgH="228600" progId="Equation.3">
                    <p:embed/>
                    <p:pic>
                      <p:nvPicPr>
                        <p:cNvPr id="27669" name="Object 21"/>
                        <p:cNvPicPr/>
                        <p:nvPr/>
                      </p:nvPicPr>
                      <p:blipFill>
                        <a:blip r:embed="rId26"/>
                        <a:stretch>
                          <a:fillRect/>
                        </a:stretch>
                      </p:blipFill>
                      <p:spPr>
                        <a:xfrm>
                          <a:off x="3690959" y="5638300"/>
                          <a:ext cx="1184013" cy="451811"/>
                        </a:xfrm>
                        <a:prstGeom prst="rect">
                          <a:avLst/>
                        </a:prstGeom>
                        <a:noFill/>
                        <a:ln w="38100">
                          <a:noFill/>
                          <a:miter/>
                        </a:ln>
                      </p:spPr>
                    </p:pic>
                  </p:oleObj>
                </mc:Fallback>
              </mc:AlternateContent>
            </a:graphicData>
          </a:graphic>
        </p:graphicFrame>
        <p:pic>
          <p:nvPicPr>
            <p:cNvPr id="105" name="Picture 23">
              <a:extLst>
                <a:ext uri="{FF2B5EF4-FFF2-40B4-BE49-F238E27FC236}">
                  <a16:creationId xmlns:a16="http://schemas.microsoft.com/office/drawing/2014/main" id="{D4BA2141-9642-B0E0-1C9C-44F7188AC06C}"/>
                </a:ext>
              </a:extLst>
            </p:cNvPr>
            <p:cNvPicPr>
              <a:picLocks noChangeAspect="1"/>
            </p:cNvPicPr>
            <p:nvPr/>
          </p:nvPicPr>
          <p:blipFill>
            <a:blip r:embed="rId27"/>
            <a:stretch>
              <a:fillRect/>
            </a:stretch>
          </p:blipFill>
          <p:spPr>
            <a:xfrm>
              <a:off x="415335" y="4867044"/>
              <a:ext cx="2281750" cy="1426982"/>
            </a:xfrm>
            <a:prstGeom prst="rect">
              <a:avLst/>
            </a:prstGeom>
            <a:noFill/>
            <a:ln w="9525">
              <a:noFill/>
            </a:ln>
          </p:spPr>
        </p:pic>
        <p:graphicFrame>
          <p:nvGraphicFramePr>
            <p:cNvPr id="106" name="对象 105">
              <a:extLst>
                <a:ext uri="{FF2B5EF4-FFF2-40B4-BE49-F238E27FC236}">
                  <a16:creationId xmlns:a16="http://schemas.microsoft.com/office/drawing/2014/main" id="{78A7242D-970B-1766-A3D9-1CBDE9D572D0}"/>
                </a:ext>
              </a:extLst>
            </p:cNvPr>
            <p:cNvGraphicFramePr>
              <a:graphicFrameLocks noChangeAspect="1"/>
            </p:cNvGraphicFramePr>
            <p:nvPr>
              <p:extLst>
                <p:ext uri="{D42A27DB-BD31-4B8C-83A1-F6EECF244321}">
                  <p14:modId xmlns:p14="http://schemas.microsoft.com/office/powerpoint/2010/main" val="1612471081"/>
                </p:ext>
              </p:extLst>
            </p:nvPr>
          </p:nvGraphicFramePr>
          <p:xfrm>
            <a:off x="1787119" y="4080585"/>
            <a:ext cx="3107562" cy="764559"/>
          </p:xfrm>
          <a:graphic>
            <a:graphicData uri="http://schemas.openxmlformats.org/presentationml/2006/ole">
              <mc:AlternateContent xmlns:mc="http://schemas.openxmlformats.org/markup-compatibility/2006">
                <mc:Choice xmlns:v="urn:schemas-microsoft-com:vml" Requires="v">
                  <p:oleObj spid="_x0000_s2212" name="Equation" r:id="rId28" imgW="1600200" imgH="393480" progId="Equation.DSMT4">
                    <p:embed/>
                  </p:oleObj>
                </mc:Choice>
                <mc:Fallback>
                  <p:oleObj name="Equation" r:id="rId28" imgW="1600200" imgH="393480" progId="Equation.DSMT4">
                    <p:embed/>
                    <p:pic>
                      <p:nvPicPr>
                        <p:cNvPr id="0" name=""/>
                        <p:cNvPicPr/>
                        <p:nvPr/>
                      </p:nvPicPr>
                      <p:blipFill>
                        <a:blip r:embed="rId29"/>
                        <a:stretch>
                          <a:fillRect/>
                        </a:stretch>
                      </p:blipFill>
                      <p:spPr>
                        <a:xfrm>
                          <a:off x="1787119" y="4080585"/>
                          <a:ext cx="3107562" cy="764559"/>
                        </a:xfrm>
                        <a:prstGeom prst="rect">
                          <a:avLst/>
                        </a:prstGeom>
                      </p:spPr>
                    </p:pic>
                  </p:oleObj>
                </mc:Fallback>
              </mc:AlternateContent>
            </a:graphicData>
          </a:graphic>
        </p:graphicFrame>
        <p:sp>
          <p:nvSpPr>
            <p:cNvPr id="108" name="文本框 107">
              <a:extLst>
                <a:ext uri="{FF2B5EF4-FFF2-40B4-BE49-F238E27FC236}">
                  <a16:creationId xmlns:a16="http://schemas.microsoft.com/office/drawing/2014/main" id="{E1BB4D37-FB45-0D9E-D763-7F78DFD3A4CC}"/>
                </a:ext>
              </a:extLst>
            </p:cNvPr>
            <p:cNvSpPr txBox="1"/>
            <p:nvPr/>
          </p:nvSpPr>
          <p:spPr>
            <a:xfrm>
              <a:off x="2430696" y="5618755"/>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无限长：</a:t>
              </a:r>
            </a:p>
          </p:txBody>
        </p:sp>
        <p:sp>
          <p:nvSpPr>
            <p:cNvPr id="110" name="文本框 109">
              <a:extLst>
                <a:ext uri="{FF2B5EF4-FFF2-40B4-BE49-F238E27FC236}">
                  <a16:creationId xmlns:a16="http://schemas.microsoft.com/office/drawing/2014/main" id="{F37ABFDA-BCED-93CE-0142-D6B9C2255394}"/>
                </a:ext>
              </a:extLst>
            </p:cNvPr>
            <p:cNvSpPr txBox="1"/>
            <p:nvPr/>
          </p:nvSpPr>
          <p:spPr>
            <a:xfrm>
              <a:off x="713001" y="3738584"/>
              <a:ext cx="1723549"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螺线管轴线</a:t>
              </a:r>
            </a:p>
          </p:txBody>
        </p:sp>
        <p:sp>
          <p:nvSpPr>
            <p:cNvPr id="112" name="Text Box 73">
              <a:extLst>
                <a:ext uri="{FF2B5EF4-FFF2-40B4-BE49-F238E27FC236}">
                  <a16:creationId xmlns:a16="http://schemas.microsoft.com/office/drawing/2014/main" id="{5C8CE3F1-3EF4-CBE4-33CD-FAF910541E6E}"/>
                </a:ext>
              </a:extLst>
            </p:cNvPr>
            <p:cNvSpPr txBox="1"/>
            <p:nvPr/>
          </p:nvSpPr>
          <p:spPr>
            <a:xfrm>
              <a:off x="307868" y="3706487"/>
              <a:ext cx="1161619" cy="46129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b="1" dirty="0">
                  <a:solidFill>
                    <a:srgbClr val="000000"/>
                  </a:solidFill>
                  <a:latin typeface="Times New Roman" panose="02020603050405020304" pitchFamily="18" charset="0"/>
                  <a:cs typeface="Times New Roman" panose="02020603050405020304" pitchFamily="18" charset="0"/>
                </a:rPr>
                <a:t>(c)</a:t>
              </a:r>
              <a:endParaRPr lang="zh-CN" altLang="en-US" sz="2400" b="1" dirty="0">
                <a:solidFill>
                  <a:srgbClr val="000000"/>
                </a:solidFill>
                <a:latin typeface="Times New Roman" panose="02020603050405020304" pitchFamily="18" charset="0"/>
                <a:cs typeface="Times New Roman" panose="02020603050405020304" pitchFamily="18" charset="0"/>
              </a:endParaRPr>
            </a:p>
          </p:txBody>
        </p:sp>
      </p:grpSp>
      <p:grpSp>
        <p:nvGrpSpPr>
          <p:cNvPr id="5" name="组合 4">
            <a:extLst>
              <a:ext uri="{FF2B5EF4-FFF2-40B4-BE49-F238E27FC236}">
                <a16:creationId xmlns:a16="http://schemas.microsoft.com/office/drawing/2014/main" id="{59368ADE-89BB-4C33-AE38-762C098272D4}"/>
              </a:ext>
            </a:extLst>
          </p:cNvPr>
          <p:cNvGrpSpPr/>
          <p:nvPr/>
        </p:nvGrpSpPr>
        <p:grpSpPr>
          <a:xfrm>
            <a:off x="5081755" y="3715866"/>
            <a:ext cx="3895117" cy="2987564"/>
            <a:chOff x="5081755" y="3715866"/>
            <a:chExt cx="3895117" cy="2987564"/>
          </a:xfrm>
        </p:grpSpPr>
        <p:sp>
          <p:nvSpPr>
            <p:cNvPr id="130" name="Rectangle 65">
              <a:extLst>
                <a:ext uri="{FF2B5EF4-FFF2-40B4-BE49-F238E27FC236}">
                  <a16:creationId xmlns:a16="http://schemas.microsoft.com/office/drawing/2014/main" id="{863EE654-B78A-C05E-7176-F3AE528D6CF3}"/>
                </a:ext>
              </a:extLst>
            </p:cNvPr>
            <p:cNvSpPr/>
            <p:nvPr/>
          </p:nvSpPr>
          <p:spPr>
            <a:xfrm>
              <a:off x="5081755" y="3728240"/>
              <a:ext cx="3895117" cy="2975190"/>
            </a:xfrm>
            <a:prstGeom prst="rect">
              <a:avLst/>
            </a:prstGeom>
            <a:solidFill>
              <a:schemeClr val="bg1"/>
            </a:solidFill>
            <a:ln w="19050" cap="flat" cmpd="sng">
              <a:solidFill>
                <a:srgbClr val="FF0000"/>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algn="ctr" eaLnBrk="1" hangingPunct="1">
                <a:spcBef>
                  <a:spcPct val="0"/>
                </a:spcBef>
                <a:buClrTx/>
                <a:buSzPct val="100000"/>
                <a:buNone/>
              </a:pPr>
              <a:endParaRPr lang="zh-CN" altLang="zh-CN" sz="2800" b="1" dirty="0">
                <a:solidFill>
                  <a:srgbClr val="000000"/>
                </a:solidFill>
                <a:latin typeface="Times New Roman" panose="02020603050405020304" pitchFamily="18" charset="0"/>
              </a:endParaRPr>
            </a:p>
          </p:txBody>
        </p:sp>
        <p:pic>
          <p:nvPicPr>
            <p:cNvPr id="96" name="图片 5">
              <a:extLst>
                <a:ext uri="{FF2B5EF4-FFF2-40B4-BE49-F238E27FC236}">
                  <a16:creationId xmlns:a16="http://schemas.microsoft.com/office/drawing/2014/main" id="{7FFEE298-50D1-40D5-6E35-FDAAD70BB70F}"/>
                </a:ext>
              </a:extLst>
            </p:cNvPr>
            <p:cNvPicPr>
              <a:picLocks noChangeAspect="1"/>
            </p:cNvPicPr>
            <p:nvPr/>
          </p:nvPicPr>
          <p:blipFill>
            <a:blip r:embed="rId30"/>
            <a:stretch>
              <a:fillRect/>
            </a:stretch>
          </p:blipFill>
          <p:spPr>
            <a:xfrm>
              <a:off x="5276837" y="4333154"/>
              <a:ext cx="1254963" cy="2050913"/>
            </a:xfrm>
            <a:prstGeom prst="rect">
              <a:avLst/>
            </a:prstGeom>
            <a:noFill/>
            <a:ln w="9525">
              <a:noFill/>
            </a:ln>
          </p:spPr>
        </p:pic>
        <p:sp>
          <p:nvSpPr>
            <p:cNvPr id="113" name="Text Box 73">
              <a:extLst>
                <a:ext uri="{FF2B5EF4-FFF2-40B4-BE49-F238E27FC236}">
                  <a16:creationId xmlns:a16="http://schemas.microsoft.com/office/drawing/2014/main" id="{CD8A6185-00A0-0E10-7E86-180F847C11DF}"/>
                </a:ext>
              </a:extLst>
            </p:cNvPr>
            <p:cNvSpPr txBox="1"/>
            <p:nvPr/>
          </p:nvSpPr>
          <p:spPr>
            <a:xfrm>
              <a:off x="5086932" y="3715866"/>
              <a:ext cx="1649586" cy="461665"/>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kumimoji="1"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85000"/>
                <a:buChar char="•"/>
                <a:defRPr kumimoji="1" sz="2000">
                  <a:solidFill>
                    <a:schemeClr val="tx1"/>
                  </a:solidFill>
                  <a:latin typeface="+mn-lt"/>
                  <a:ea typeface="+mn-ea"/>
                </a:defRPr>
              </a:lvl5pPr>
            </a:lstStyle>
            <a:p>
              <a:pPr marL="0" lvl="0" indent="0" eaLnBrk="1" hangingPunct="1">
                <a:spcBef>
                  <a:spcPct val="50000"/>
                </a:spcBef>
                <a:buClrTx/>
                <a:buSzPct val="100000"/>
                <a:buNone/>
              </a:pPr>
              <a:r>
                <a:rPr lang="en-US" altLang="zh-CN" sz="2400" b="1" dirty="0">
                  <a:solidFill>
                    <a:srgbClr val="000000"/>
                  </a:solidFill>
                  <a:latin typeface="Times New Roman" panose="02020603050405020304" pitchFamily="18" charset="0"/>
                  <a:cs typeface="Times New Roman" panose="02020603050405020304" pitchFamily="18" charset="0"/>
                </a:rPr>
                <a:t>(d) </a:t>
              </a:r>
              <a:r>
                <a:rPr lang="zh-CN" altLang="en-US" sz="2400" b="1" dirty="0">
                  <a:solidFill>
                    <a:srgbClr val="000000"/>
                  </a:solidFill>
                  <a:latin typeface="Times New Roman" panose="02020603050405020304" pitchFamily="18" charset="0"/>
                  <a:cs typeface="Times New Roman" panose="02020603050405020304" pitchFamily="18" charset="0"/>
                </a:rPr>
                <a:t>面电流</a:t>
              </a:r>
            </a:p>
          </p:txBody>
        </p:sp>
        <p:graphicFrame>
          <p:nvGraphicFramePr>
            <p:cNvPr id="131" name="Object 11">
              <a:extLst>
                <a:ext uri="{FF2B5EF4-FFF2-40B4-BE49-F238E27FC236}">
                  <a16:creationId xmlns:a16="http://schemas.microsoft.com/office/drawing/2014/main" id="{2083DE51-4105-87FC-43F8-C70DA3A2C033}"/>
                </a:ext>
              </a:extLst>
            </p:cNvPr>
            <p:cNvGraphicFramePr>
              <a:graphicFrameLocks noChangeAspect="1"/>
            </p:cNvGraphicFramePr>
            <p:nvPr>
              <p:extLst>
                <p:ext uri="{D42A27DB-BD31-4B8C-83A1-F6EECF244321}">
                  <p14:modId xmlns:p14="http://schemas.microsoft.com/office/powerpoint/2010/main" val="1753218786"/>
                </p:ext>
              </p:extLst>
            </p:nvPr>
          </p:nvGraphicFramePr>
          <p:xfrm>
            <a:off x="6628850" y="4211478"/>
            <a:ext cx="2026639" cy="730919"/>
          </p:xfrm>
          <a:graphic>
            <a:graphicData uri="http://schemas.openxmlformats.org/presentationml/2006/ole">
              <mc:AlternateContent xmlns:mc="http://schemas.openxmlformats.org/markup-compatibility/2006">
                <mc:Choice xmlns:v="urn:schemas-microsoft-com:vml" Requires="v">
                  <p:oleObj spid="_x0000_s2213" name="Equation" r:id="rId31" imgW="1091880" imgH="393480" progId="Equation.DSMT4">
                    <p:embed/>
                  </p:oleObj>
                </mc:Choice>
                <mc:Fallback>
                  <p:oleObj name="Equation" r:id="rId31" imgW="1091880" imgH="393480" progId="Equation.DSMT4">
                    <p:embed/>
                    <p:pic>
                      <p:nvPicPr>
                        <p:cNvPr id="15" name="Object 11"/>
                        <p:cNvPicPr/>
                        <p:nvPr/>
                      </p:nvPicPr>
                      <p:blipFill>
                        <a:blip r:embed="rId32"/>
                        <a:stretch>
                          <a:fillRect/>
                        </a:stretch>
                      </p:blipFill>
                      <p:spPr>
                        <a:xfrm>
                          <a:off x="6628850" y="4211478"/>
                          <a:ext cx="2026639" cy="730919"/>
                        </a:xfrm>
                        <a:prstGeom prst="rect">
                          <a:avLst/>
                        </a:prstGeom>
                        <a:noFill/>
                        <a:ln w="38100">
                          <a:noFill/>
                          <a:miter/>
                        </a:ln>
                      </p:spPr>
                    </p:pic>
                  </p:oleObj>
                </mc:Fallback>
              </mc:AlternateContent>
            </a:graphicData>
          </a:graphic>
        </p:graphicFrame>
        <p:graphicFrame>
          <p:nvGraphicFramePr>
            <p:cNvPr id="133" name="对象 132">
              <a:extLst>
                <a:ext uri="{FF2B5EF4-FFF2-40B4-BE49-F238E27FC236}">
                  <a16:creationId xmlns:a16="http://schemas.microsoft.com/office/drawing/2014/main" id="{6893DD9A-9A33-CE10-1D05-E68E6223369C}"/>
                </a:ext>
              </a:extLst>
            </p:cNvPr>
            <p:cNvGraphicFramePr>
              <a:graphicFrameLocks noChangeAspect="1"/>
            </p:cNvGraphicFramePr>
            <p:nvPr>
              <p:extLst>
                <p:ext uri="{D42A27DB-BD31-4B8C-83A1-F6EECF244321}">
                  <p14:modId xmlns:p14="http://schemas.microsoft.com/office/powerpoint/2010/main" val="1609270239"/>
                </p:ext>
              </p:extLst>
            </p:nvPr>
          </p:nvGraphicFramePr>
          <p:xfrm>
            <a:off x="7735946" y="5445854"/>
            <a:ext cx="919543" cy="730919"/>
          </p:xfrm>
          <a:graphic>
            <a:graphicData uri="http://schemas.openxmlformats.org/presentationml/2006/ole">
              <mc:AlternateContent xmlns:mc="http://schemas.openxmlformats.org/markup-compatibility/2006">
                <mc:Choice xmlns:v="urn:schemas-microsoft-com:vml" Requires="v">
                  <p:oleObj spid="_x0000_s2214" name="Equation" r:id="rId33" imgW="495000" imgH="393480" progId="Equation.DSMT4">
                    <p:embed/>
                  </p:oleObj>
                </mc:Choice>
                <mc:Fallback>
                  <p:oleObj name="Equation" r:id="rId33" imgW="495000" imgH="393480" progId="Equation.DSMT4">
                    <p:embed/>
                    <p:pic>
                      <p:nvPicPr>
                        <p:cNvPr id="0" name=""/>
                        <p:cNvPicPr/>
                        <p:nvPr/>
                      </p:nvPicPr>
                      <p:blipFill>
                        <a:blip r:embed="rId34"/>
                        <a:stretch>
                          <a:fillRect/>
                        </a:stretch>
                      </p:blipFill>
                      <p:spPr>
                        <a:xfrm>
                          <a:off x="7735946" y="5445854"/>
                          <a:ext cx="919543" cy="730919"/>
                        </a:xfrm>
                        <a:prstGeom prst="rect">
                          <a:avLst/>
                        </a:prstGeom>
                      </p:spPr>
                    </p:pic>
                  </p:oleObj>
                </mc:Fallback>
              </mc:AlternateContent>
            </a:graphicData>
          </a:graphic>
        </p:graphicFrame>
        <p:sp>
          <p:nvSpPr>
            <p:cNvPr id="134" name="文本框 133">
              <a:extLst>
                <a:ext uri="{FF2B5EF4-FFF2-40B4-BE49-F238E27FC236}">
                  <a16:creationId xmlns:a16="http://schemas.microsoft.com/office/drawing/2014/main" id="{6C9DE3B3-F9E5-A411-00AE-50C852BC2560}"/>
                </a:ext>
              </a:extLst>
            </p:cNvPr>
            <p:cNvSpPr txBox="1"/>
            <p:nvPr/>
          </p:nvSpPr>
          <p:spPr>
            <a:xfrm>
              <a:off x="6567641" y="5530140"/>
              <a:ext cx="1415772"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无限大：</a:t>
              </a:r>
            </a:p>
          </p:txBody>
        </p:sp>
      </p:grpSp>
      <p:sp>
        <p:nvSpPr>
          <p:cNvPr id="6" name="灯片编号占位符 5">
            <a:extLst>
              <a:ext uri="{FF2B5EF4-FFF2-40B4-BE49-F238E27FC236}">
                <a16:creationId xmlns:a16="http://schemas.microsoft.com/office/drawing/2014/main" id="{190E3851-38FF-4B3D-9578-451ACF133325}"/>
              </a:ext>
            </a:extLst>
          </p:cNvPr>
          <p:cNvSpPr>
            <a:spLocks noGrp="1"/>
          </p:cNvSpPr>
          <p:nvPr>
            <p:ph type="sldNum" sz="quarter" idx="12"/>
          </p:nvPr>
        </p:nvSpPr>
        <p:spPr/>
        <p:txBody>
          <a:bodyPr/>
          <a:lstStyle/>
          <a:p>
            <a:fld id="{BC30E595-8B10-402E-9C27-4E54C5EA928D}" type="slidenum">
              <a:rPr lang="zh-CN" altLang="en-US" smtClean="0"/>
              <a:t>3</a:t>
            </a:fld>
            <a:endParaRPr lang="zh-CN" altLang="en-US"/>
          </a:p>
        </p:txBody>
      </p:sp>
    </p:spTree>
    <p:extLst>
      <p:ext uri="{BB962C8B-B14F-4D97-AF65-F5344CB8AC3E}">
        <p14:creationId xmlns:p14="http://schemas.microsoft.com/office/powerpoint/2010/main" val="267091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F2A16882-2F7F-AC90-244B-90BB402250BA}"/>
              </a:ext>
            </a:extLst>
          </p:cNvPr>
          <p:cNvSpPr>
            <a:spLocks noGrp="1" noChangeArrowheads="1"/>
          </p:cNvSpPr>
          <p:nvPr>
            <p:ph type="title" idx="4294967295"/>
          </p:nvPr>
        </p:nvSpPr>
        <p:spPr>
          <a:xfrm>
            <a:off x="427098" y="219129"/>
            <a:ext cx="4957762" cy="655638"/>
          </a:xfrm>
        </p:spPr>
        <p:txBody>
          <a:bodyPr>
            <a:normAutofit/>
          </a:bodyPr>
          <a:lstStyle/>
          <a:p>
            <a:pPr eaLnBrk="1" hangingPunct="1"/>
            <a:r>
              <a:rPr lang="zh-CN" altLang="en-US" sz="32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洛仑兹力与安培力的关系</a:t>
            </a:r>
            <a:r>
              <a:rPr lang="zh-CN" altLang="en-US" sz="32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 </a:t>
            </a:r>
          </a:p>
        </p:txBody>
      </p:sp>
      <p:sp>
        <p:nvSpPr>
          <p:cNvPr id="11267" name="Rectangle 3">
            <a:extLst>
              <a:ext uri="{FF2B5EF4-FFF2-40B4-BE49-F238E27FC236}">
                <a16:creationId xmlns:a16="http://schemas.microsoft.com/office/drawing/2014/main" id="{8147D431-037C-1357-304B-18F2FC31067D}"/>
              </a:ext>
            </a:extLst>
          </p:cNvPr>
          <p:cNvSpPr>
            <a:spLocks noGrp="1" noChangeArrowheads="1"/>
          </p:cNvSpPr>
          <p:nvPr>
            <p:ph type="body" idx="4294967295"/>
          </p:nvPr>
        </p:nvSpPr>
        <p:spPr>
          <a:xfrm>
            <a:off x="301477" y="4006536"/>
            <a:ext cx="8206364" cy="4302002"/>
          </a:xfrm>
        </p:spPr>
        <p:txBody>
          <a:bodyPr>
            <a:noAutofit/>
          </a:bodyPr>
          <a:lstStyle/>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电子数密度为</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，漂移速度</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u</a:t>
            </a:r>
          </a:p>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两截面间的体积</a:t>
            </a:r>
            <a:r>
              <a:rPr lang="el-GR" altLang="zh-CN" sz="2400" b="1"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V=</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Su</a:t>
            </a:r>
            <a:r>
              <a:rPr lang="el-GR" altLang="zh-CN" sz="2400" b="1"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t</a:t>
            </a:r>
            <a:endParaRPr lang="el-GR" altLang="zh-CN" sz="2400" i="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sym typeface="Wingdings 3" panose="05040102010807070707" pitchFamily="82" charset="2"/>
              </a:rPr>
              <a:t>柱体内</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总电子数为</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nSu</a:t>
            </a:r>
            <a:r>
              <a:rPr lang="el-GR" altLang="zh-CN" sz="2400"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t</a:t>
            </a:r>
          </a:p>
          <a:p>
            <a:pPr algn="just" eaLnBrk="1" hangingPunct="1">
              <a:lnSpc>
                <a:spcPct val="150000"/>
              </a:lnSpc>
            </a:pPr>
            <a:r>
              <a:rPr lang="el-GR" altLang="zh-CN" sz="2400" b="1"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内通过</a:t>
            </a:r>
            <a:r>
              <a:rPr lang="en-US" altLang="zh-CN" sz="2400" b="1" dirty="0">
                <a:latin typeface="Times New Roman" panose="02020603050405020304" pitchFamily="18" charset="0"/>
                <a:ea typeface="黑体" panose="02010609060101010101" pitchFamily="49" charset="-122"/>
                <a:cs typeface="Times New Roman" panose="02020603050405020304" pitchFamily="18" charset="0"/>
              </a:rPr>
              <a:t>S</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的电量</a:t>
            </a:r>
            <a:r>
              <a:rPr lang="el-GR" altLang="zh-CN" sz="2400" b="1"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q=</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enSu</a:t>
            </a:r>
            <a:r>
              <a:rPr lang="el-GR" altLang="zh-CN" sz="2400"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t</a:t>
            </a:r>
            <a:r>
              <a:rPr lang="zh-CN" altLang="en-US" sz="2400" i="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电流 </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I=</a:t>
            </a:r>
            <a:r>
              <a:rPr lang="el-GR" altLang="zh-CN" sz="2400" b="1"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q/</a:t>
            </a:r>
            <a:r>
              <a:rPr lang="el-GR" altLang="zh-CN" sz="2400" i="1" dirty="0">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t=</a:t>
            </a:r>
            <a:r>
              <a:rPr lang="en-US" altLang="zh-CN" sz="2400" i="1" dirty="0" err="1">
                <a:latin typeface="Times New Roman" panose="02020603050405020304" pitchFamily="18" charset="0"/>
                <a:ea typeface="黑体" panose="02010609060101010101" pitchFamily="49" charset="-122"/>
                <a:cs typeface="Times New Roman" panose="02020603050405020304" pitchFamily="18" charset="0"/>
              </a:rPr>
              <a:t>enSu</a:t>
            </a:r>
            <a:endParaRPr lang="en-US" altLang="zh-CN" sz="2400" b="1" i="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80000"/>
              </a:lnSpc>
            </a:pP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277" name="Text Box 13">
            <a:extLst>
              <a:ext uri="{FF2B5EF4-FFF2-40B4-BE49-F238E27FC236}">
                <a16:creationId xmlns:a16="http://schemas.microsoft.com/office/drawing/2014/main" id="{82F86594-4727-5081-03C1-0ED33E8CA70C}"/>
              </a:ext>
            </a:extLst>
          </p:cNvPr>
          <p:cNvSpPr txBox="1">
            <a:spLocks noChangeArrowheads="1"/>
          </p:cNvSpPr>
          <p:nvPr/>
        </p:nvSpPr>
        <p:spPr bwMode="auto">
          <a:xfrm>
            <a:off x="301477" y="874767"/>
            <a:ext cx="6183729" cy="2385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处于磁场中的通电导线</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导线中的电子受到电场力和洛伦兹力</a:t>
            </a:r>
            <a:endParaRPr lang="en-US" altLang="zh-CN" sz="2400" b="1" dirty="0">
              <a:latin typeface="Times New Roman" panose="02020603050405020304" pitchFamily="18" charset="0"/>
              <a:ea typeface="黑体" panose="02010609060101010101" pitchFamily="49" charset="-122"/>
              <a:cs typeface="Times New Roman" panose="02020603050405020304" pitchFamily="18" charset="0"/>
            </a:endParaRPr>
          </a:p>
          <a:p>
            <a:pPr algn="just" eaLnBrk="1" hangingPunct="1">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电子受力后，将获得的冲量</a:t>
            </a:r>
            <a:r>
              <a:rPr lang="zh-CN" altLang="en-US" sz="2400" b="1" dirty="0">
                <a:solidFill>
                  <a:schemeClr val="folHlink"/>
                </a:solidFill>
                <a:latin typeface="Times New Roman" panose="02020603050405020304" pitchFamily="18" charset="0"/>
                <a:ea typeface="黑体" panose="02010609060101010101" pitchFamily="49" charset="-122"/>
                <a:cs typeface="Times New Roman" panose="02020603050405020304" pitchFamily="18" charset="0"/>
              </a:rPr>
              <a:t>传递</a:t>
            </a: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给金属晶格骨架，使骨架受到力，宏观上表现为安培力</a:t>
            </a:r>
          </a:p>
        </p:txBody>
      </p:sp>
      <p:pic>
        <p:nvPicPr>
          <p:cNvPr id="3" name="Picture 2">
            <a:extLst>
              <a:ext uri="{FF2B5EF4-FFF2-40B4-BE49-F238E27FC236}">
                <a16:creationId xmlns:a16="http://schemas.microsoft.com/office/drawing/2014/main" id="{F9AF1A74-9E5A-471F-8495-2AF7450D5A8B}"/>
              </a:ext>
            </a:extLst>
          </p:cNvPr>
          <p:cNvPicPr>
            <a:picLocks noChangeAspect="1"/>
          </p:cNvPicPr>
          <p:nvPr/>
        </p:nvPicPr>
        <p:blipFill>
          <a:blip r:embed="rId2"/>
          <a:stretch>
            <a:fillRect/>
          </a:stretch>
        </p:blipFill>
        <p:spPr>
          <a:xfrm>
            <a:off x="6361622" y="319502"/>
            <a:ext cx="2729430" cy="4784360"/>
          </a:xfrm>
          <a:prstGeom prst="rect">
            <a:avLst/>
          </a:prstGeom>
          <a:ln>
            <a:noFill/>
          </a:ln>
          <a:effectLst/>
        </p:spPr>
      </p:pic>
      <p:sp>
        <p:nvSpPr>
          <p:cNvPr id="2" name="文本框 1">
            <a:extLst>
              <a:ext uri="{FF2B5EF4-FFF2-40B4-BE49-F238E27FC236}">
                <a16:creationId xmlns:a16="http://schemas.microsoft.com/office/drawing/2014/main" id="{837D041C-71BF-43BD-BE1F-3A8EA044D23F}"/>
              </a:ext>
            </a:extLst>
          </p:cNvPr>
          <p:cNvSpPr txBox="1"/>
          <p:nvPr/>
        </p:nvSpPr>
        <p:spPr>
          <a:xfrm>
            <a:off x="427098" y="3429000"/>
            <a:ext cx="4801314" cy="461665"/>
          </a:xfrm>
          <a:prstGeom prst="rect">
            <a:avLst/>
          </a:prstGeom>
          <a:noFill/>
        </p:spPr>
        <p:txBody>
          <a:bodyPr wrap="none" rtlCol="0">
            <a:spAutoFit/>
          </a:bodyPr>
          <a:lstStyle/>
          <a:p>
            <a:r>
              <a:rPr lang="zh-CN" altLang="en-US" sz="2400" dirty="0">
                <a:solidFill>
                  <a:srgbClr val="0000CC"/>
                </a:solidFill>
                <a:latin typeface="黑体" panose="02010609060101010101" pitchFamily="49" charset="-122"/>
                <a:ea typeface="黑体" panose="02010609060101010101" pitchFamily="49" charset="-122"/>
              </a:rPr>
              <a:t>电子漂移速度与电流之间的关系：</a:t>
            </a:r>
          </a:p>
        </p:txBody>
      </p:sp>
      <p:sp>
        <p:nvSpPr>
          <p:cNvPr id="4" name="灯片编号占位符 3">
            <a:extLst>
              <a:ext uri="{FF2B5EF4-FFF2-40B4-BE49-F238E27FC236}">
                <a16:creationId xmlns:a16="http://schemas.microsoft.com/office/drawing/2014/main" id="{B98A24BD-1A20-435E-A6C3-3B0C84D5D2EF}"/>
              </a:ext>
            </a:extLst>
          </p:cNvPr>
          <p:cNvSpPr>
            <a:spLocks noGrp="1"/>
          </p:cNvSpPr>
          <p:nvPr>
            <p:ph type="sldNum" sz="quarter" idx="12"/>
          </p:nvPr>
        </p:nvSpPr>
        <p:spPr/>
        <p:txBody>
          <a:bodyPr/>
          <a:lstStyle/>
          <a:p>
            <a:fld id="{BC30E595-8B10-402E-9C27-4E54C5EA928D}" type="slidenum">
              <a:rPr lang="zh-CN" altLang="en-US" smtClean="0"/>
              <a:t>30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23" dur="500"/>
                                        <p:tgtEl>
                                          <p:spTgt spid="1126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28" dur="500"/>
                                        <p:tgtEl>
                                          <p:spTgt spid="1126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33" dur="500"/>
                                        <p:tgtEl>
                                          <p:spTgt spid="11267">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38" dur="500"/>
                                        <p:tgtEl>
                                          <p:spTgt spid="112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5" autoUpdateAnimBg="0"/>
      <p:bldP spid="11277" grpId="0"/>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312" name="Object 24">
            <a:extLst>
              <a:ext uri="{FF2B5EF4-FFF2-40B4-BE49-F238E27FC236}">
                <a16:creationId xmlns:a16="http://schemas.microsoft.com/office/drawing/2014/main" id="{12A41FA6-99B0-A869-59AB-FE7098012125}"/>
              </a:ext>
            </a:extLst>
          </p:cNvPr>
          <p:cNvGraphicFramePr>
            <a:graphicFrameLocks noChangeAspect="1"/>
          </p:cNvGraphicFramePr>
          <p:nvPr>
            <p:extLst>
              <p:ext uri="{D42A27DB-BD31-4B8C-83A1-F6EECF244321}">
                <p14:modId xmlns:p14="http://schemas.microsoft.com/office/powerpoint/2010/main" val="2129259031"/>
              </p:ext>
            </p:extLst>
          </p:nvPr>
        </p:nvGraphicFramePr>
        <p:xfrm>
          <a:off x="1562083" y="1629983"/>
          <a:ext cx="3897312" cy="674688"/>
        </p:xfrm>
        <a:graphic>
          <a:graphicData uri="http://schemas.openxmlformats.org/presentationml/2006/ole">
            <mc:AlternateContent xmlns:mc="http://schemas.openxmlformats.org/markup-compatibility/2006">
              <mc:Choice xmlns:v="urn:schemas-microsoft-com:vml" Requires="v">
                <p:oleObj spid="_x0000_s33831" name="Equation" r:id="rId3" imgW="1320480" imgH="228600" progId="Equation.DSMT4">
                  <p:embed/>
                </p:oleObj>
              </mc:Choice>
              <mc:Fallback>
                <p:oleObj name="Equation" r:id="rId3" imgW="1320480" imgH="228600" progId="Equation.DSMT4">
                  <p:embed/>
                  <p:pic>
                    <p:nvPicPr>
                      <p:cNvPr id="12312" name="Object 24">
                        <a:extLst>
                          <a:ext uri="{FF2B5EF4-FFF2-40B4-BE49-F238E27FC236}">
                            <a16:creationId xmlns:a16="http://schemas.microsoft.com/office/drawing/2014/main" id="{12A41FA6-99B0-A869-59AB-FE7098012125}"/>
                          </a:ext>
                        </a:extLst>
                      </p:cNvPr>
                      <p:cNvPicPr>
                        <a:picLocks noChangeAspect="1" noChangeArrowheads="1"/>
                      </p:cNvPicPr>
                      <p:nvPr/>
                    </p:nvPicPr>
                    <p:blipFill>
                      <a:blip r:embed="rId4"/>
                      <a:srcRect/>
                      <a:stretch>
                        <a:fillRect/>
                      </a:stretch>
                    </p:blipFill>
                    <p:spPr bwMode="auto">
                      <a:xfrm>
                        <a:off x="1562083" y="1629983"/>
                        <a:ext cx="3897312"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15" name="Text Box 27">
            <a:extLst>
              <a:ext uri="{FF2B5EF4-FFF2-40B4-BE49-F238E27FC236}">
                <a16:creationId xmlns:a16="http://schemas.microsoft.com/office/drawing/2014/main" id="{8941FE08-9D68-BD0A-AF7E-42264CA7FEB8}"/>
              </a:ext>
            </a:extLst>
          </p:cNvPr>
          <p:cNvSpPr txBox="1">
            <a:spLocks noChangeArrowheads="1"/>
          </p:cNvSpPr>
          <p:nvPr/>
        </p:nvSpPr>
        <p:spPr bwMode="auto">
          <a:xfrm>
            <a:off x="151090" y="4852702"/>
            <a:ext cx="859286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marL="342900" indent="-342900" eaLnBrk="1" hangingPunct="1">
              <a:spcBef>
                <a:spcPct val="50000"/>
              </a:spcBef>
              <a:buClrTx/>
              <a:buSzTx/>
              <a:buFont typeface="Wingdings" panose="05000000000000000000" pitchFamily="2" charset="2"/>
              <a:buChar char="u"/>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安培力是作用在各电子上洛伦兹力的宏观表现。</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eaLnBrk="1" hangingPunct="1">
              <a:spcBef>
                <a:spcPct val="50000"/>
              </a:spcBef>
              <a:buClrTx/>
              <a:buSzTx/>
              <a:buFont typeface="Wingdings" panose="05000000000000000000" pitchFamily="2" charset="2"/>
              <a:buChar char="u"/>
            </a:pPr>
            <a:r>
              <a:rPr lang="zh-CN" altLang="en-US"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洛伦兹力是通电导线受到安培力的微观起源。</a:t>
            </a:r>
            <a:endParaRPr lang="en-US" altLang="zh-CN" sz="24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Tx/>
              <a:buSzTx/>
              <a:buFontTx/>
              <a:buNone/>
            </a:pPr>
            <a:endPar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537" name="Rectangle 2">
            <a:extLst>
              <a:ext uri="{FF2B5EF4-FFF2-40B4-BE49-F238E27FC236}">
                <a16:creationId xmlns:a16="http://schemas.microsoft.com/office/drawing/2014/main" id="{DC2721EB-B34F-4760-2150-5402E68BFA39}"/>
              </a:ext>
            </a:extLst>
          </p:cNvPr>
          <p:cNvSpPr>
            <a:spLocks noChangeArrowheads="1"/>
          </p:cNvSpPr>
          <p:nvPr/>
        </p:nvSpPr>
        <p:spPr bwMode="auto">
          <a:xfrm>
            <a:off x="3549260" y="1581011"/>
            <a:ext cx="977653" cy="658812"/>
          </a:xfrm>
          <a:prstGeom prst="rect">
            <a:avLst/>
          </a:prstGeom>
          <a:noFill/>
          <a:ln w="476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p>
        </p:txBody>
      </p:sp>
      <p:sp>
        <p:nvSpPr>
          <p:cNvPr id="22538" name="Rectangle 14">
            <a:extLst>
              <a:ext uri="{FF2B5EF4-FFF2-40B4-BE49-F238E27FC236}">
                <a16:creationId xmlns:a16="http://schemas.microsoft.com/office/drawing/2014/main" id="{F602D5DE-93A1-E635-96AC-48ABAD30D15F}"/>
              </a:ext>
            </a:extLst>
          </p:cNvPr>
          <p:cNvSpPr>
            <a:spLocks noChangeArrowheads="1"/>
          </p:cNvSpPr>
          <p:nvPr/>
        </p:nvSpPr>
        <p:spPr bwMode="auto">
          <a:xfrm>
            <a:off x="4592878" y="1588422"/>
            <a:ext cx="792162" cy="658812"/>
          </a:xfrm>
          <a:prstGeom prst="rect">
            <a:avLst/>
          </a:prstGeom>
          <a:noFill/>
          <a:ln w="47625"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800"/>
          </a:p>
        </p:txBody>
      </p:sp>
      <p:grpSp>
        <p:nvGrpSpPr>
          <p:cNvPr id="22541" name="Group 7">
            <a:extLst>
              <a:ext uri="{FF2B5EF4-FFF2-40B4-BE49-F238E27FC236}">
                <a16:creationId xmlns:a16="http://schemas.microsoft.com/office/drawing/2014/main" id="{9379C3AF-7398-2D08-A7E1-C044DC702BA5}"/>
              </a:ext>
            </a:extLst>
          </p:cNvPr>
          <p:cNvGrpSpPr>
            <a:grpSpLocks/>
          </p:cNvGrpSpPr>
          <p:nvPr/>
        </p:nvGrpSpPr>
        <p:grpSpPr bwMode="auto">
          <a:xfrm>
            <a:off x="1179721" y="2525460"/>
            <a:ext cx="2839975" cy="674688"/>
            <a:chOff x="3257068" y="3818060"/>
            <a:chExt cx="2840297" cy="674688"/>
          </a:xfrm>
        </p:grpSpPr>
        <p:graphicFrame>
          <p:nvGraphicFramePr>
            <p:cNvPr id="22543" name="Object 25">
              <a:extLst>
                <a:ext uri="{FF2B5EF4-FFF2-40B4-BE49-F238E27FC236}">
                  <a16:creationId xmlns:a16="http://schemas.microsoft.com/office/drawing/2014/main" id="{917C4EBF-19E3-5900-AE32-7A072A2DE35F}"/>
                </a:ext>
              </a:extLst>
            </p:cNvPr>
            <p:cNvGraphicFramePr>
              <a:graphicFrameLocks noChangeAspect="1"/>
            </p:cNvGraphicFramePr>
            <p:nvPr>
              <p:extLst>
                <p:ext uri="{D42A27DB-BD31-4B8C-83A1-F6EECF244321}">
                  <p14:modId xmlns:p14="http://schemas.microsoft.com/office/powerpoint/2010/main" val="806344203"/>
                </p:ext>
              </p:extLst>
            </p:nvPr>
          </p:nvGraphicFramePr>
          <p:xfrm>
            <a:off x="3722465" y="3849429"/>
            <a:ext cx="2374900" cy="585787"/>
          </p:xfrm>
          <a:graphic>
            <a:graphicData uri="http://schemas.openxmlformats.org/presentationml/2006/ole">
              <mc:AlternateContent xmlns:mc="http://schemas.openxmlformats.org/markup-compatibility/2006">
                <mc:Choice xmlns:v="urn:schemas-microsoft-com:vml" Requires="v">
                  <p:oleObj spid="_x0000_s33832" name="Equation" r:id="rId5" imgW="825500" imgH="203200" progId="Equation.DSMT4">
                    <p:embed/>
                  </p:oleObj>
                </mc:Choice>
                <mc:Fallback>
                  <p:oleObj name="Equation" r:id="rId5" imgW="825500" imgH="203200" progId="Equation.DSMT4">
                    <p:embed/>
                    <p:pic>
                      <p:nvPicPr>
                        <p:cNvPr id="22543" name="Object 25">
                          <a:extLst>
                            <a:ext uri="{FF2B5EF4-FFF2-40B4-BE49-F238E27FC236}">
                              <a16:creationId xmlns:a16="http://schemas.microsoft.com/office/drawing/2014/main" id="{917C4EBF-19E3-5900-AE32-7A072A2DE35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22465" y="3849429"/>
                          <a:ext cx="2374900" cy="585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45" name="Object 24">
              <a:extLst>
                <a:ext uri="{FF2B5EF4-FFF2-40B4-BE49-F238E27FC236}">
                  <a16:creationId xmlns:a16="http://schemas.microsoft.com/office/drawing/2014/main" id="{CABB8ED8-A921-9B28-5C39-3A5118267563}"/>
                </a:ext>
              </a:extLst>
            </p:cNvPr>
            <p:cNvGraphicFramePr>
              <a:graphicFrameLocks noChangeAspect="1"/>
            </p:cNvGraphicFramePr>
            <p:nvPr>
              <p:extLst>
                <p:ext uri="{D42A27DB-BD31-4B8C-83A1-F6EECF244321}">
                  <p14:modId xmlns:p14="http://schemas.microsoft.com/office/powerpoint/2010/main" val="3059367107"/>
                </p:ext>
              </p:extLst>
            </p:nvPr>
          </p:nvGraphicFramePr>
          <p:xfrm>
            <a:off x="3257068" y="3818060"/>
            <a:ext cx="636588" cy="674688"/>
          </p:xfrm>
          <a:graphic>
            <a:graphicData uri="http://schemas.openxmlformats.org/presentationml/2006/ole">
              <mc:AlternateContent xmlns:mc="http://schemas.openxmlformats.org/markup-compatibility/2006">
                <mc:Choice xmlns:v="urn:schemas-microsoft-com:vml" Requires="v">
                  <p:oleObj spid="_x0000_s33833" name="Equation" r:id="rId7" imgW="215806" imgH="228501" progId="Equation.DSMT4">
                    <p:embed/>
                  </p:oleObj>
                </mc:Choice>
                <mc:Fallback>
                  <p:oleObj name="Equation" r:id="rId7" imgW="215806" imgH="228501" progId="Equation.DSMT4">
                    <p:embed/>
                    <p:pic>
                      <p:nvPicPr>
                        <p:cNvPr id="22545" name="Object 24">
                          <a:extLst>
                            <a:ext uri="{FF2B5EF4-FFF2-40B4-BE49-F238E27FC236}">
                              <a16:creationId xmlns:a16="http://schemas.microsoft.com/office/drawing/2014/main" id="{CABB8ED8-A921-9B28-5C39-3A51182675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57068" y="3818060"/>
                          <a:ext cx="636588" cy="674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文本框 2">
            <a:extLst>
              <a:ext uri="{FF2B5EF4-FFF2-40B4-BE49-F238E27FC236}">
                <a16:creationId xmlns:a16="http://schemas.microsoft.com/office/drawing/2014/main" id="{A36E522F-721D-AF38-A147-4D424F816B63}"/>
              </a:ext>
            </a:extLst>
          </p:cNvPr>
          <p:cNvSpPr txBox="1"/>
          <p:nvPr/>
        </p:nvSpPr>
        <p:spPr>
          <a:xfrm>
            <a:off x="151090" y="6086724"/>
            <a:ext cx="9110186"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洛伦兹力不对电子作功，安培力能够对导线作功吗？两者矛盾吗？</a:t>
            </a:r>
          </a:p>
        </p:txBody>
      </p:sp>
      <p:sp>
        <p:nvSpPr>
          <p:cNvPr id="2" name="文本框 1">
            <a:extLst>
              <a:ext uri="{FF2B5EF4-FFF2-40B4-BE49-F238E27FC236}">
                <a16:creationId xmlns:a16="http://schemas.microsoft.com/office/drawing/2014/main" id="{FA092364-F20A-4292-85BB-EAE257267FB9}"/>
              </a:ext>
            </a:extLst>
          </p:cNvPr>
          <p:cNvSpPr txBox="1"/>
          <p:nvPr/>
        </p:nvSpPr>
        <p:spPr>
          <a:xfrm>
            <a:off x="314113" y="1045954"/>
            <a:ext cx="2339102"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导线受到的总力</a:t>
            </a:r>
          </a:p>
        </p:txBody>
      </p:sp>
      <p:graphicFrame>
        <p:nvGraphicFramePr>
          <p:cNvPr id="19" name="Object 26">
            <a:extLst>
              <a:ext uri="{FF2B5EF4-FFF2-40B4-BE49-F238E27FC236}">
                <a16:creationId xmlns:a16="http://schemas.microsoft.com/office/drawing/2014/main" id="{C11D9B20-8C74-4A61-AA47-90E723A3AF41}"/>
              </a:ext>
            </a:extLst>
          </p:cNvPr>
          <p:cNvGraphicFramePr>
            <a:graphicFrameLocks noChangeAspect="1"/>
          </p:cNvGraphicFramePr>
          <p:nvPr>
            <p:extLst>
              <p:ext uri="{D42A27DB-BD31-4B8C-83A1-F6EECF244321}">
                <p14:modId xmlns:p14="http://schemas.microsoft.com/office/powerpoint/2010/main" val="1647092135"/>
              </p:ext>
            </p:extLst>
          </p:nvPr>
        </p:nvGraphicFramePr>
        <p:xfrm>
          <a:off x="4019696" y="2525460"/>
          <a:ext cx="1439699" cy="560387"/>
        </p:xfrm>
        <a:graphic>
          <a:graphicData uri="http://schemas.openxmlformats.org/presentationml/2006/ole">
            <mc:AlternateContent xmlns:mc="http://schemas.openxmlformats.org/markup-compatibility/2006">
              <mc:Choice xmlns:v="urn:schemas-microsoft-com:vml" Requires="v">
                <p:oleObj spid="_x0000_s33834" name="Equation" r:id="rId9" imgW="457002" imgH="177723" progId="Equation.DSMT4">
                  <p:embed/>
                </p:oleObj>
              </mc:Choice>
              <mc:Fallback>
                <p:oleObj name="Equation" r:id="rId9" imgW="457002" imgH="177723" progId="Equation.DSMT4">
                  <p:embed/>
                  <p:pic>
                    <p:nvPicPr>
                      <p:cNvPr id="22544" name="Object 26">
                        <a:extLst>
                          <a:ext uri="{FF2B5EF4-FFF2-40B4-BE49-F238E27FC236}">
                            <a16:creationId xmlns:a16="http://schemas.microsoft.com/office/drawing/2014/main" id="{B5D928E7-E5DA-5F85-D542-B523E722EA4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019696" y="2525460"/>
                        <a:ext cx="1439699" cy="560387"/>
                      </a:xfrm>
                      <a:prstGeom prst="rect">
                        <a:avLst/>
                      </a:prstGeom>
                      <a:solidFill>
                        <a:schemeClr val="bg1"/>
                      </a:solidFill>
                      <a:ln w="9525">
                        <a:noFill/>
                        <a:miter lim="800000"/>
                        <a:headEnd/>
                        <a:tailEnd/>
                      </a:ln>
                      <a:effectLst/>
                      <a:extLst/>
                    </p:spPr>
                  </p:pic>
                </p:oleObj>
              </mc:Fallback>
            </mc:AlternateContent>
          </a:graphicData>
        </a:graphic>
      </p:graphicFrame>
      <p:pic>
        <p:nvPicPr>
          <p:cNvPr id="20" name="Picture 2">
            <a:extLst>
              <a:ext uri="{FF2B5EF4-FFF2-40B4-BE49-F238E27FC236}">
                <a16:creationId xmlns:a16="http://schemas.microsoft.com/office/drawing/2014/main" id="{0C531DCA-36AC-4304-9A5B-63C189357AFF}"/>
              </a:ext>
            </a:extLst>
          </p:cNvPr>
          <p:cNvPicPr>
            <a:picLocks noChangeAspect="1"/>
          </p:cNvPicPr>
          <p:nvPr/>
        </p:nvPicPr>
        <p:blipFill>
          <a:blip r:embed="rId11"/>
          <a:stretch>
            <a:fillRect/>
          </a:stretch>
        </p:blipFill>
        <p:spPr>
          <a:xfrm>
            <a:off x="6372362" y="133280"/>
            <a:ext cx="2729430" cy="4784360"/>
          </a:xfrm>
          <a:prstGeom prst="rect">
            <a:avLst/>
          </a:prstGeom>
          <a:ln>
            <a:noFill/>
          </a:ln>
          <a:effectLst/>
        </p:spPr>
      </p:pic>
      <p:sp>
        <p:nvSpPr>
          <p:cNvPr id="4" name="矩形 3">
            <a:extLst>
              <a:ext uri="{FF2B5EF4-FFF2-40B4-BE49-F238E27FC236}">
                <a16:creationId xmlns:a16="http://schemas.microsoft.com/office/drawing/2014/main" id="{D94C81EA-65BB-49CB-87D7-66E5FD42C766}"/>
              </a:ext>
            </a:extLst>
          </p:cNvPr>
          <p:cNvSpPr/>
          <p:nvPr/>
        </p:nvSpPr>
        <p:spPr>
          <a:xfrm>
            <a:off x="334938" y="360847"/>
            <a:ext cx="3759362" cy="576248"/>
          </a:xfrm>
          <a:prstGeom prst="rect">
            <a:avLst/>
          </a:prstGeom>
        </p:spPr>
        <p:txBody>
          <a:bodyPr wrap="none">
            <a:spAutoFit/>
          </a:bodyPr>
          <a:lstStyle/>
          <a:p>
            <a:pPr algn="just">
              <a:lnSpc>
                <a:spcPct val="150000"/>
              </a:lnSpc>
            </a:pPr>
            <a:r>
              <a:rPr lang="zh-CN" altLang="en-US" sz="2400" b="1" dirty="0">
                <a:latin typeface="Times New Roman" panose="02020603050405020304" pitchFamily="18" charset="0"/>
                <a:ea typeface="黑体" panose="02010609060101010101" pitchFamily="49" charset="-122"/>
                <a:cs typeface="Times New Roman" panose="02020603050405020304" pitchFamily="18" charset="0"/>
              </a:rPr>
              <a:t>每个电子受洛仑兹力</a:t>
            </a:r>
            <a:r>
              <a:rPr lang="en-US" altLang="zh-CN" sz="2400" b="1"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i="1" dirty="0" err="1">
                <a:latin typeface="Times New Roman" panose="02020603050405020304" pitchFamily="18" charset="0"/>
                <a:ea typeface="黑体" panose="02010609060101010101" pitchFamily="49" charset="-122"/>
                <a:cs typeface="Times New Roman" panose="02020603050405020304" pitchFamily="18" charset="0"/>
              </a:rPr>
              <a:t>euB</a:t>
            </a:r>
            <a:endParaRPr lang="en-US" altLang="zh-CN" sz="240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灯片编号占位符 4">
            <a:extLst>
              <a:ext uri="{FF2B5EF4-FFF2-40B4-BE49-F238E27FC236}">
                <a16:creationId xmlns:a16="http://schemas.microsoft.com/office/drawing/2014/main" id="{616BA5BA-4B07-4171-B02E-4E9A427D9F19}"/>
              </a:ext>
            </a:extLst>
          </p:cNvPr>
          <p:cNvSpPr>
            <a:spLocks noGrp="1"/>
          </p:cNvSpPr>
          <p:nvPr>
            <p:ph type="sldNum" sz="quarter" idx="12"/>
          </p:nvPr>
        </p:nvSpPr>
        <p:spPr/>
        <p:txBody>
          <a:bodyPr/>
          <a:lstStyle/>
          <a:p>
            <a:fld id="{BC30E595-8B10-402E-9C27-4E54C5EA928D}" type="slidenum">
              <a:rPr lang="zh-CN" altLang="en-US" smtClean="0"/>
              <a:t>31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31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5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253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254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3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5" grpId="0"/>
      <p:bldP spid="22537" grpId="0" animBg="1"/>
      <p:bldP spid="22538" grpId="0" animBg="1"/>
      <p:bldP spid="3" grpId="0"/>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76"/>
          <p:cNvGrpSpPr/>
          <p:nvPr/>
        </p:nvGrpSpPr>
        <p:grpSpPr>
          <a:xfrm>
            <a:off x="714053" y="1015705"/>
            <a:ext cx="3227070" cy="3029585"/>
            <a:chOff x="6786578" y="142852"/>
            <a:chExt cx="1571636" cy="1428760"/>
          </a:xfrm>
        </p:grpSpPr>
        <p:grpSp>
          <p:nvGrpSpPr>
            <p:cNvPr id="73741" name="组合 18"/>
            <p:cNvGrpSpPr/>
            <p:nvPr/>
          </p:nvGrpSpPr>
          <p:grpSpPr>
            <a:xfrm>
              <a:off x="6786578" y="142852"/>
              <a:ext cx="142876" cy="142876"/>
              <a:chOff x="6643702" y="714356"/>
              <a:chExt cx="214314" cy="214314"/>
            </a:xfrm>
          </p:grpSpPr>
          <p:cxnSp>
            <p:nvCxnSpPr>
              <p:cNvPr id="73742" name="直接连接符 15"/>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43" name="直接连接符 17"/>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44" name="组合 19"/>
            <p:cNvGrpSpPr/>
            <p:nvPr/>
          </p:nvGrpSpPr>
          <p:grpSpPr>
            <a:xfrm>
              <a:off x="7143768" y="142852"/>
              <a:ext cx="142876" cy="142876"/>
              <a:chOff x="6643702" y="714356"/>
              <a:chExt cx="214314" cy="214314"/>
            </a:xfrm>
          </p:grpSpPr>
          <p:cxnSp>
            <p:nvCxnSpPr>
              <p:cNvPr id="73745" name="直接连接符 20"/>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46" name="直接连接符 21"/>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47" name="组合 22"/>
            <p:cNvGrpSpPr/>
            <p:nvPr/>
          </p:nvGrpSpPr>
          <p:grpSpPr>
            <a:xfrm>
              <a:off x="7500958" y="142852"/>
              <a:ext cx="142876" cy="142876"/>
              <a:chOff x="6643702" y="714356"/>
              <a:chExt cx="214314" cy="214314"/>
            </a:xfrm>
          </p:grpSpPr>
          <p:cxnSp>
            <p:nvCxnSpPr>
              <p:cNvPr id="73748" name="直接连接符 23"/>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49" name="直接连接符 24"/>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50" name="组合 25"/>
            <p:cNvGrpSpPr/>
            <p:nvPr/>
          </p:nvGrpSpPr>
          <p:grpSpPr>
            <a:xfrm>
              <a:off x="7858148" y="142852"/>
              <a:ext cx="142876" cy="142876"/>
              <a:chOff x="6643702" y="714356"/>
              <a:chExt cx="214314" cy="214314"/>
            </a:xfrm>
          </p:grpSpPr>
          <p:cxnSp>
            <p:nvCxnSpPr>
              <p:cNvPr id="73751" name="直接连接符 26"/>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52" name="直接连接符 27"/>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53" name="组合 28"/>
            <p:cNvGrpSpPr/>
            <p:nvPr/>
          </p:nvGrpSpPr>
          <p:grpSpPr>
            <a:xfrm>
              <a:off x="8215338" y="142852"/>
              <a:ext cx="142876" cy="142876"/>
              <a:chOff x="6643702" y="714356"/>
              <a:chExt cx="214314" cy="214314"/>
            </a:xfrm>
          </p:grpSpPr>
          <p:cxnSp>
            <p:nvCxnSpPr>
              <p:cNvPr id="73754" name="直接连接符 29"/>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55" name="直接连接符 30"/>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56" name="组合 31"/>
            <p:cNvGrpSpPr/>
            <p:nvPr/>
          </p:nvGrpSpPr>
          <p:grpSpPr>
            <a:xfrm>
              <a:off x="6786578" y="571480"/>
              <a:ext cx="142876" cy="142876"/>
              <a:chOff x="6643702" y="714356"/>
              <a:chExt cx="214314" cy="214314"/>
            </a:xfrm>
          </p:grpSpPr>
          <p:cxnSp>
            <p:nvCxnSpPr>
              <p:cNvPr id="73757" name="直接连接符 32"/>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58" name="直接连接符 33"/>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59" name="组合 34"/>
            <p:cNvGrpSpPr/>
            <p:nvPr/>
          </p:nvGrpSpPr>
          <p:grpSpPr>
            <a:xfrm>
              <a:off x="7143768" y="571480"/>
              <a:ext cx="142876" cy="142876"/>
              <a:chOff x="6643702" y="714356"/>
              <a:chExt cx="214314" cy="214314"/>
            </a:xfrm>
          </p:grpSpPr>
          <p:cxnSp>
            <p:nvCxnSpPr>
              <p:cNvPr id="73760" name="直接连接符 35"/>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61" name="直接连接符 36"/>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62" name="组合 37"/>
            <p:cNvGrpSpPr/>
            <p:nvPr/>
          </p:nvGrpSpPr>
          <p:grpSpPr>
            <a:xfrm>
              <a:off x="7500958" y="571480"/>
              <a:ext cx="142876" cy="142876"/>
              <a:chOff x="6643702" y="714356"/>
              <a:chExt cx="214314" cy="214314"/>
            </a:xfrm>
          </p:grpSpPr>
          <p:cxnSp>
            <p:nvCxnSpPr>
              <p:cNvPr id="73763" name="直接连接符 38"/>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64" name="直接连接符 39"/>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65" name="组合 40"/>
            <p:cNvGrpSpPr/>
            <p:nvPr/>
          </p:nvGrpSpPr>
          <p:grpSpPr>
            <a:xfrm>
              <a:off x="7858148" y="571480"/>
              <a:ext cx="142876" cy="142876"/>
              <a:chOff x="6643702" y="714356"/>
              <a:chExt cx="214314" cy="214314"/>
            </a:xfrm>
          </p:grpSpPr>
          <p:cxnSp>
            <p:nvCxnSpPr>
              <p:cNvPr id="73766" name="直接连接符 41"/>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67" name="直接连接符 42"/>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68" name="组合 43"/>
            <p:cNvGrpSpPr/>
            <p:nvPr/>
          </p:nvGrpSpPr>
          <p:grpSpPr>
            <a:xfrm>
              <a:off x="8215338" y="571480"/>
              <a:ext cx="142876" cy="142876"/>
              <a:chOff x="6643702" y="714356"/>
              <a:chExt cx="214314" cy="214314"/>
            </a:xfrm>
          </p:grpSpPr>
          <p:cxnSp>
            <p:nvCxnSpPr>
              <p:cNvPr id="73769" name="直接连接符 44"/>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70" name="直接连接符 45"/>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71" name="组合 46"/>
            <p:cNvGrpSpPr/>
            <p:nvPr/>
          </p:nvGrpSpPr>
          <p:grpSpPr>
            <a:xfrm>
              <a:off x="6786578" y="1000108"/>
              <a:ext cx="142876" cy="142876"/>
              <a:chOff x="6643702" y="714356"/>
              <a:chExt cx="214314" cy="214314"/>
            </a:xfrm>
          </p:grpSpPr>
          <p:cxnSp>
            <p:nvCxnSpPr>
              <p:cNvPr id="73772" name="直接连接符 47"/>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73" name="直接连接符 48"/>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74" name="组合 49"/>
            <p:cNvGrpSpPr/>
            <p:nvPr/>
          </p:nvGrpSpPr>
          <p:grpSpPr>
            <a:xfrm>
              <a:off x="7143768" y="1000108"/>
              <a:ext cx="142876" cy="142876"/>
              <a:chOff x="6643702" y="714356"/>
              <a:chExt cx="214314" cy="214314"/>
            </a:xfrm>
          </p:grpSpPr>
          <p:cxnSp>
            <p:nvCxnSpPr>
              <p:cNvPr id="73775" name="直接连接符 50"/>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76" name="直接连接符 51"/>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77" name="组合 52"/>
            <p:cNvGrpSpPr/>
            <p:nvPr/>
          </p:nvGrpSpPr>
          <p:grpSpPr>
            <a:xfrm>
              <a:off x="7500958" y="1000108"/>
              <a:ext cx="142876" cy="142876"/>
              <a:chOff x="6643702" y="714356"/>
              <a:chExt cx="214314" cy="214314"/>
            </a:xfrm>
          </p:grpSpPr>
          <p:cxnSp>
            <p:nvCxnSpPr>
              <p:cNvPr id="73778" name="直接连接符 53"/>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79" name="直接连接符 54"/>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80" name="组合 55"/>
            <p:cNvGrpSpPr/>
            <p:nvPr/>
          </p:nvGrpSpPr>
          <p:grpSpPr>
            <a:xfrm>
              <a:off x="7858148" y="1000108"/>
              <a:ext cx="142876" cy="142876"/>
              <a:chOff x="6643702" y="714356"/>
              <a:chExt cx="214314" cy="214314"/>
            </a:xfrm>
          </p:grpSpPr>
          <p:cxnSp>
            <p:nvCxnSpPr>
              <p:cNvPr id="73781" name="直接连接符 56"/>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82" name="直接连接符 57"/>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83" name="组合 58"/>
            <p:cNvGrpSpPr/>
            <p:nvPr/>
          </p:nvGrpSpPr>
          <p:grpSpPr>
            <a:xfrm>
              <a:off x="8215338" y="1000108"/>
              <a:ext cx="142876" cy="142876"/>
              <a:chOff x="6643702" y="714356"/>
              <a:chExt cx="214314" cy="214314"/>
            </a:xfrm>
          </p:grpSpPr>
          <p:cxnSp>
            <p:nvCxnSpPr>
              <p:cNvPr id="73784" name="直接连接符 59"/>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85" name="直接连接符 60"/>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86" name="组合 61"/>
            <p:cNvGrpSpPr/>
            <p:nvPr/>
          </p:nvGrpSpPr>
          <p:grpSpPr>
            <a:xfrm>
              <a:off x="6786578" y="1428736"/>
              <a:ext cx="142876" cy="142876"/>
              <a:chOff x="6643702" y="714356"/>
              <a:chExt cx="214314" cy="214314"/>
            </a:xfrm>
          </p:grpSpPr>
          <p:cxnSp>
            <p:nvCxnSpPr>
              <p:cNvPr id="73787" name="直接连接符 62"/>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88" name="直接连接符 63"/>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89" name="组合 64"/>
            <p:cNvGrpSpPr/>
            <p:nvPr/>
          </p:nvGrpSpPr>
          <p:grpSpPr>
            <a:xfrm>
              <a:off x="7143768" y="1428736"/>
              <a:ext cx="142876" cy="142876"/>
              <a:chOff x="6643702" y="714356"/>
              <a:chExt cx="214314" cy="214314"/>
            </a:xfrm>
          </p:grpSpPr>
          <p:cxnSp>
            <p:nvCxnSpPr>
              <p:cNvPr id="73790" name="直接连接符 65"/>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91" name="直接连接符 66"/>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92" name="组合 67"/>
            <p:cNvGrpSpPr/>
            <p:nvPr/>
          </p:nvGrpSpPr>
          <p:grpSpPr>
            <a:xfrm>
              <a:off x="7500958" y="1428736"/>
              <a:ext cx="142876" cy="142876"/>
              <a:chOff x="6643702" y="714356"/>
              <a:chExt cx="214314" cy="214314"/>
            </a:xfrm>
          </p:grpSpPr>
          <p:cxnSp>
            <p:nvCxnSpPr>
              <p:cNvPr id="73793" name="直接连接符 68"/>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94" name="直接连接符 69"/>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95" name="组合 70"/>
            <p:cNvGrpSpPr/>
            <p:nvPr/>
          </p:nvGrpSpPr>
          <p:grpSpPr>
            <a:xfrm>
              <a:off x="7858148" y="1428736"/>
              <a:ext cx="142876" cy="142876"/>
              <a:chOff x="6643702" y="714356"/>
              <a:chExt cx="214314" cy="214314"/>
            </a:xfrm>
          </p:grpSpPr>
          <p:cxnSp>
            <p:nvCxnSpPr>
              <p:cNvPr id="73796" name="直接连接符 71"/>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797" name="直接连接符 72"/>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nvGrpSpPr>
            <p:cNvPr id="73798" name="组合 73"/>
            <p:cNvGrpSpPr/>
            <p:nvPr/>
          </p:nvGrpSpPr>
          <p:grpSpPr>
            <a:xfrm>
              <a:off x="8215338" y="1428736"/>
              <a:ext cx="142876" cy="142876"/>
              <a:chOff x="6643702" y="714356"/>
              <a:chExt cx="214314" cy="214314"/>
            </a:xfrm>
          </p:grpSpPr>
          <p:cxnSp>
            <p:nvCxnSpPr>
              <p:cNvPr id="73799" name="直接连接符 74"/>
              <p:cNvCxnSpPr/>
              <p:nvPr/>
            </p:nvCxnSpPr>
            <p:spPr>
              <a:xfrm rot="5400000">
                <a:off x="6643702" y="714356"/>
                <a:ext cx="214314" cy="214314"/>
              </a:xfrm>
              <a:prstGeom prst="line">
                <a:avLst/>
              </a:prstGeom>
              <a:ln w="15875" cap="flat" cmpd="sng">
                <a:solidFill>
                  <a:schemeClr val="tx1"/>
                </a:solidFill>
                <a:prstDash val="solid"/>
                <a:miter/>
                <a:headEnd type="none" w="med" len="med"/>
                <a:tailEnd type="none" w="med" len="med"/>
              </a:ln>
            </p:spPr>
          </p:cxnSp>
          <p:cxnSp>
            <p:nvCxnSpPr>
              <p:cNvPr id="73800" name="直接连接符 75"/>
              <p:cNvCxnSpPr/>
              <p:nvPr/>
            </p:nvCxnSpPr>
            <p:spPr>
              <a:xfrm rot="-5400000" flipH="1">
                <a:off x="6643702" y="714356"/>
                <a:ext cx="214314" cy="214314"/>
              </a:xfrm>
              <a:prstGeom prst="line">
                <a:avLst/>
              </a:prstGeom>
              <a:ln w="15875" cap="flat" cmpd="sng">
                <a:solidFill>
                  <a:schemeClr val="tx1"/>
                </a:solidFill>
                <a:prstDash val="solid"/>
                <a:miter/>
                <a:headEnd type="none" w="med" len="med"/>
                <a:tailEnd type="none" w="med" len="med"/>
              </a:ln>
            </p:spPr>
          </p:cxnSp>
        </p:grpSp>
      </p:grpSp>
      <p:sp>
        <p:nvSpPr>
          <p:cNvPr id="90" name="TextBox 89"/>
          <p:cNvSpPr txBox="1"/>
          <p:nvPr/>
        </p:nvSpPr>
        <p:spPr>
          <a:xfrm>
            <a:off x="323528" y="627404"/>
            <a:ext cx="445267" cy="461665"/>
          </a:xfrm>
          <a:prstGeom prst="rect">
            <a:avLst/>
          </a:prstGeom>
          <a:noFill/>
          <a:ln w="9525">
            <a:noFill/>
          </a:ln>
        </p:spPr>
        <p:txBody>
          <a:bodyPr wrap="square" anchor="t">
            <a:spAutoFit/>
          </a:bodyPr>
          <a:lstStyle/>
          <a:p>
            <a:r>
              <a:rPr lang="en-US" altLang="zh-CN" sz="2400" b="1" i="1" dirty="0">
                <a:latin typeface="Times New Roman" panose="02020603050405020304" pitchFamily="18" charset="0"/>
                <a:ea typeface="宋体" panose="02010600030101010101" pitchFamily="2" charset="-122"/>
              </a:rPr>
              <a:t>B</a:t>
            </a:r>
            <a:endParaRPr lang="zh-CN" altLang="en-US" sz="2400" b="1" i="1" dirty="0">
              <a:latin typeface="Times New Roman" panose="02020603050405020304" pitchFamily="18" charset="0"/>
              <a:ea typeface="Times New Roman" panose="02020603050405020304" pitchFamily="18" charset="0"/>
            </a:endParaRPr>
          </a:p>
        </p:txBody>
      </p:sp>
      <p:graphicFrame>
        <p:nvGraphicFramePr>
          <p:cNvPr id="8" name="对象 7">
            <a:hlinkClick r:id="" action="ppaction://ole?verb=0"/>
          </p:cNvPr>
          <p:cNvGraphicFramePr>
            <a:graphicFrameLocks noChangeAspect="1"/>
          </p:cNvGraphicFramePr>
          <p:nvPr>
            <p:extLst>
              <p:ext uri="{D42A27DB-BD31-4B8C-83A1-F6EECF244321}">
                <p14:modId xmlns:p14="http://schemas.microsoft.com/office/powerpoint/2010/main" val="1565718410"/>
              </p:ext>
            </p:extLst>
          </p:nvPr>
        </p:nvGraphicFramePr>
        <p:xfrm>
          <a:off x="2744148" y="2310153"/>
          <a:ext cx="314960" cy="439420"/>
        </p:xfrm>
        <a:graphic>
          <a:graphicData uri="http://schemas.openxmlformats.org/presentationml/2006/ole">
            <mc:AlternateContent xmlns:mc="http://schemas.openxmlformats.org/markup-compatibility/2006">
              <mc:Choice xmlns:v="urn:schemas-microsoft-com:vml" Requires="v">
                <p:oleObj spid="_x0000_s34874" r:id="rId3" imgW="127000" imgH="177165" progId="Equation.KSEE3">
                  <p:embed/>
                </p:oleObj>
              </mc:Choice>
              <mc:Fallback>
                <p:oleObj r:id="rId3" imgW="127000" imgH="177165" progId="Equation.KSEE3">
                  <p:embed/>
                  <p:pic>
                    <p:nvPicPr>
                      <p:cNvPr id="8" name="对象 7">
                        <a:hlinkClick r:id="" action="ppaction://ole?verb=0"/>
                      </p:cNvPr>
                      <p:cNvPicPr/>
                      <p:nvPr/>
                    </p:nvPicPr>
                    <p:blipFill>
                      <a:blip r:embed="rId4"/>
                      <a:stretch>
                        <a:fillRect/>
                      </a:stretch>
                    </p:blipFill>
                    <p:spPr>
                      <a:xfrm>
                        <a:off x="2744148" y="2310153"/>
                        <a:ext cx="314960" cy="439420"/>
                      </a:xfrm>
                      <a:prstGeom prst="rect">
                        <a:avLst/>
                      </a:prstGeom>
                    </p:spPr>
                  </p:pic>
                </p:oleObj>
              </mc:Fallback>
            </mc:AlternateContent>
          </a:graphicData>
        </a:graphic>
      </p:graphicFrame>
      <p:grpSp>
        <p:nvGrpSpPr>
          <p:cNvPr id="5" name="组合 4">
            <a:extLst>
              <a:ext uri="{FF2B5EF4-FFF2-40B4-BE49-F238E27FC236}">
                <a16:creationId xmlns:a16="http://schemas.microsoft.com/office/drawing/2014/main" id="{DC7AB22B-00CC-4DF8-909F-999F429C7422}"/>
              </a:ext>
            </a:extLst>
          </p:cNvPr>
          <p:cNvGrpSpPr/>
          <p:nvPr/>
        </p:nvGrpSpPr>
        <p:grpSpPr>
          <a:xfrm>
            <a:off x="1514153" y="1318600"/>
            <a:ext cx="631825" cy="2667000"/>
            <a:chOff x="1514470" y="1097280"/>
            <a:chExt cx="631825" cy="2667000"/>
          </a:xfrm>
        </p:grpSpPr>
        <p:sp>
          <p:nvSpPr>
            <p:cNvPr id="2" name="圆柱形 1"/>
            <p:cNvSpPr/>
            <p:nvPr/>
          </p:nvSpPr>
          <p:spPr>
            <a:xfrm>
              <a:off x="1892930" y="1097280"/>
              <a:ext cx="253365" cy="2667000"/>
            </a:xfrm>
            <a:prstGeom prst="can">
              <a:avLst/>
            </a:prstGeom>
            <a:solidFill>
              <a:schemeClr val="accent1"/>
            </a:solidFill>
            <a:ln w="3175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4" name="上箭头 3"/>
            <p:cNvSpPr/>
            <p:nvPr/>
          </p:nvSpPr>
          <p:spPr>
            <a:xfrm>
              <a:off x="1959605" y="2014855"/>
              <a:ext cx="150495" cy="615950"/>
            </a:xfrm>
            <a:prstGeom prst="upArrow">
              <a:avLst/>
            </a:prstGeom>
            <a:gradFill>
              <a:gsLst>
                <a:gs pos="0">
                  <a:srgbClr val="E30000"/>
                </a:gs>
                <a:gs pos="100000">
                  <a:srgbClr val="760303"/>
                </a:gs>
              </a:gsLst>
              <a:lin ang="5400000" scaled="0"/>
            </a:gradFill>
            <a:ln w="952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6" name="椭圆 5"/>
            <p:cNvSpPr/>
            <p:nvPr/>
          </p:nvSpPr>
          <p:spPr>
            <a:xfrm>
              <a:off x="1967860" y="2698750"/>
              <a:ext cx="103505" cy="130810"/>
            </a:xfrm>
            <a:prstGeom prst="ellipse">
              <a:avLst/>
            </a:prstGeom>
            <a:solidFill>
              <a:srgbClr val="FF0000"/>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graphicFrame>
          <p:nvGraphicFramePr>
            <p:cNvPr id="10" name="对象 9">
              <a:hlinkClick r:id="" action="ppaction://ole?verb=0"/>
            </p:cNvPr>
            <p:cNvGraphicFramePr>
              <a:graphicFrameLocks noChangeAspect="1"/>
            </p:cNvGraphicFramePr>
            <p:nvPr>
              <p:extLst>
                <p:ext uri="{D42A27DB-BD31-4B8C-83A1-F6EECF244321}">
                  <p14:modId xmlns:p14="http://schemas.microsoft.com/office/powerpoint/2010/main" val="877502252"/>
                </p:ext>
              </p:extLst>
            </p:nvPr>
          </p:nvGraphicFramePr>
          <p:xfrm>
            <a:off x="1514470" y="2296161"/>
            <a:ext cx="378460" cy="504825"/>
          </p:xfrm>
          <a:graphic>
            <a:graphicData uri="http://schemas.openxmlformats.org/presentationml/2006/ole">
              <mc:AlternateContent xmlns:mc="http://schemas.openxmlformats.org/markup-compatibility/2006">
                <mc:Choice xmlns:v="urn:schemas-microsoft-com:vml" Requires="v">
                  <p:oleObj spid="_x0000_s34875" r:id="rId5" imgW="152400" imgH="203200" progId="Equation.KSEE3">
                    <p:embed/>
                  </p:oleObj>
                </mc:Choice>
                <mc:Fallback>
                  <p:oleObj r:id="rId5" imgW="152400" imgH="203200" progId="Equation.KSEE3">
                    <p:embed/>
                    <p:pic>
                      <p:nvPicPr>
                        <p:cNvPr id="10" name="对象 9">
                          <a:hlinkClick r:id="" action="ppaction://ole?verb=0"/>
                        </p:cNvPr>
                        <p:cNvPicPr/>
                        <p:nvPr/>
                      </p:nvPicPr>
                      <p:blipFill>
                        <a:blip r:embed="rId6"/>
                        <a:stretch>
                          <a:fillRect/>
                        </a:stretch>
                      </p:blipFill>
                      <p:spPr>
                        <a:xfrm>
                          <a:off x="1514470" y="2296161"/>
                          <a:ext cx="378460" cy="504825"/>
                        </a:xfrm>
                        <a:prstGeom prst="rect">
                          <a:avLst/>
                        </a:prstGeom>
                        <a:noFill/>
                      </p:spPr>
                    </p:pic>
                  </p:oleObj>
                </mc:Fallback>
              </mc:AlternateContent>
            </a:graphicData>
          </a:graphic>
        </p:graphicFrame>
      </p:grpSp>
      <p:grpSp>
        <p:nvGrpSpPr>
          <p:cNvPr id="7" name="组合 6">
            <a:extLst>
              <a:ext uri="{FF2B5EF4-FFF2-40B4-BE49-F238E27FC236}">
                <a16:creationId xmlns:a16="http://schemas.microsoft.com/office/drawing/2014/main" id="{8529BAFE-0D5A-46E2-8201-906A58948DEB}"/>
              </a:ext>
            </a:extLst>
          </p:cNvPr>
          <p:cNvGrpSpPr/>
          <p:nvPr/>
        </p:nvGrpSpPr>
        <p:grpSpPr>
          <a:xfrm>
            <a:off x="2109783" y="2969600"/>
            <a:ext cx="1097915" cy="626110"/>
            <a:chOff x="2110100" y="2748280"/>
            <a:chExt cx="1097915" cy="626110"/>
          </a:xfrm>
        </p:grpSpPr>
        <p:cxnSp>
          <p:nvCxnSpPr>
            <p:cNvPr id="9" name="直接箭头连接符 8"/>
            <p:cNvCxnSpPr/>
            <p:nvPr/>
          </p:nvCxnSpPr>
          <p:spPr>
            <a:xfrm>
              <a:off x="2110100" y="2748280"/>
              <a:ext cx="949325" cy="0"/>
            </a:xfrm>
            <a:prstGeom prst="straightConnector1">
              <a:avLst/>
            </a:prstGeom>
            <a:solidFill>
              <a:schemeClr val="accent1"/>
            </a:solidFill>
            <a:ln w="53975" cap="flat" cmpd="sng" algn="ctr">
              <a:solidFill>
                <a:srgbClr val="FF0000"/>
              </a:solidFill>
              <a:prstDash val="solid"/>
              <a:miter lim="800000"/>
              <a:headEnd type="none" w="med" len="med"/>
              <a:tailEnd type="arrow" w="med" len="med"/>
            </a:ln>
          </p:spPr>
        </p:cxnSp>
        <p:graphicFrame>
          <p:nvGraphicFramePr>
            <p:cNvPr id="11" name="对象 10">
              <a:hlinkClick r:id="" action="ppaction://ole?verb=0"/>
            </p:cNvPr>
            <p:cNvGraphicFramePr>
              <a:graphicFrameLocks noChangeAspect="1"/>
            </p:cNvGraphicFramePr>
            <p:nvPr/>
          </p:nvGraphicFramePr>
          <p:xfrm>
            <a:off x="2736210" y="2829560"/>
            <a:ext cx="471805" cy="544830"/>
          </p:xfrm>
          <a:graphic>
            <a:graphicData uri="http://schemas.openxmlformats.org/presentationml/2006/ole">
              <mc:AlternateContent xmlns:mc="http://schemas.openxmlformats.org/markup-compatibility/2006">
                <mc:Choice xmlns:v="urn:schemas-microsoft-com:vml" Requires="v">
                  <p:oleObj spid="_x0000_s34876" r:id="rId7" imgW="165100" imgH="190500" progId="Equation.KSEE3">
                    <p:embed/>
                  </p:oleObj>
                </mc:Choice>
                <mc:Fallback>
                  <p:oleObj r:id="rId7" imgW="165100" imgH="190500" progId="Equation.KSEE3">
                    <p:embed/>
                    <p:pic>
                      <p:nvPicPr>
                        <p:cNvPr id="11" name="对象 10">
                          <a:hlinkClick r:id="" action="ppaction://ole?verb=0"/>
                        </p:cNvPr>
                        <p:cNvPicPr/>
                        <p:nvPr/>
                      </p:nvPicPr>
                      <p:blipFill>
                        <a:blip r:embed="rId8"/>
                        <a:stretch>
                          <a:fillRect/>
                        </a:stretch>
                      </p:blipFill>
                      <p:spPr>
                        <a:xfrm>
                          <a:off x="2736210" y="2829560"/>
                          <a:ext cx="471805" cy="544830"/>
                        </a:xfrm>
                        <a:prstGeom prst="rect">
                          <a:avLst/>
                        </a:prstGeom>
                        <a:solidFill>
                          <a:schemeClr val="bg1"/>
                        </a:solidFill>
                      </p:spPr>
                    </p:pic>
                  </p:oleObj>
                </mc:Fallback>
              </mc:AlternateContent>
            </a:graphicData>
          </a:graphic>
        </p:graphicFrame>
      </p:grpSp>
      <p:sp>
        <p:nvSpPr>
          <p:cNvPr id="13" name="圆柱形 12"/>
          <p:cNvSpPr/>
          <p:nvPr/>
        </p:nvSpPr>
        <p:spPr>
          <a:xfrm>
            <a:off x="3145468" y="1317965"/>
            <a:ext cx="269240" cy="2727325"/>
          </a:xfrm>
          <a:prstGeom prst="can">
            <a:avLst/>
          </a:prstGeom>
          <a:solidFill>
            <a:schemeClr val="accent1"/>
          </a:solidFill>
          <a:ln w="3175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5" name="椭圆 14"/>
          <p:cNvSpPr/>
          <p:nvPr/>
        </p:nvSpPr>
        <p:spPr>
          <a:xfrm>
            <a:off x="3212778" y="1693885"/>
            <a:ext cx="108585" cy="147955"/>
          </a:xfrm>
          <a:prstGeom prst="ellipse">
            <a:avLst/>
          </a:prstGeom>
          <a:solidFill>
            <a:srgbClr val="FF0000"/>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06" name="文本框 105"/>
          <p:cNvSpPr txBox="1"/>
          <p:nvPr/>
        </p:nvSpPr>
        <p:spPr>
          <a:xfrm>
            <a:off x="835973" y="5101613"/>
            <a:ext cx="4446270" cy="460375"/>
          </a:xfrm>
          <a:prstGeom prst="rect">
            <a:avLst/>
          </a:prstGeom>
          <a:noFill/>
        </p:spPr>
        <p:txBody>
          <a:bodyPr wrap="none" rtlCol="0">
            <a:spAutoFit/>
          </a:bodyPr>
          <a:lstStyle/>
          <a:p>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做正功，推动载流导线运动；</a:t>
            </a:r>
          </a:p>
        </p:txBody>
      </p:sp>
      <p:cxnSp>
        <p:nvCxnSpPr>
          <p:cNvPr id="107" name="直接箭头连接符 106"/>
          <p:cNvCxnSpPr/>
          <p:nvPr/>
        </p:nvCxnSpPr>
        <p:spPr>
          <a:xfrm flipV="1">
            <a:off x="2109783" y="1921850"/>
            <a:ext cx="1027430" cy="1054100"/>
          </a:xfrm>
          <a:prstGeom prst="straightConnector1">
            <a:avLst/>
          </a:prstGeom>
          <a:solidFill>
            <a:schemeClr val="accent1"/>
          </a:solidFill>
          <a:ln w="44450" cap="flat" cmpd="sng" algn="ctr">
            <a:solidFill>
              <a:srgbClr val="00B050"/>
            </a:solidFill>
            <a:prstDash val="solid"/>
            <a:miter lim="800000"/>
            <a:headEnd type="none" w="med" len="med"/>
            <a:tailEnd type="arrow" w="med" len="med"/>
          </a:ln>
        </p:spPr>
      </p:cxnSp>
      <p:graphicFrame>
        <p:nvGraphicFramePr>
          <p:cNvPr id="104" name="对象 103">
            <a:hlinkClick r:id="" action="ppaction://ole?verb=0"/>
          </p:cNvPr>
          <p:cNvGraphicFramePr>
            <a:graphicFrameLocks noChangeAspect="1"/>
          </p:cNvGraphicFramePr>
          <p:nvPr>
            <p:extLst>
              <p:ext uri="{D42A27DB-BD31-4B8C-83A1-F6EECF244321}">
                <p14:modId xmlns:p14="http://schemas.microsoft.com/office/powerpoint/2010/main" val="984600578"/>
              </p:ext>
            </p:extLst>
          </p:nvPr>
        </p:nvGraphicFramePr>
        <p:xfrm>
          <a:off x="7077642" y="2585325"/>
          <a:ext cx="322580" cy="447040"/>
        </p:xfrm>
        <a:graphic>
          <a:graphicData uri="http://schemas.openxmlformats.org/presentationml/2006/ole">
            <mc:AlternateContent xmlns:mc="http://schemas.openxmlformats.org/markup-compatibility/2006">
              <mc:Choice xmlns:v="urn:schemas-microsoft-com:vml" Requires="v">
                <p:oleObj spid="_x0000_s34877" r:id="rId9" imgW="165100" imgH="228600" progId="Equation.KSEE3">
                  <p:embed/>
                </p:oleObj>
              </mc:Choice>
              <mc:Fallback>
                <p:oleObj r:id="rId9" imgW="165100" imgH="228600" progId="Equation.KSEE3">
                  <p:embed/>
                  <p:pic>
                    <p:nvPicPr>
                      <p:cNvPr id="104" name="对象 103">
                        <a:hlinkClick r:id="" action="ppaction://ole?verb=0"/>
                      </p:cNvPr>
                      <p:cNvPicPr/>
                      <p:nvPr/>
                    </p:nvPicPr>
                    <p:blipFill>
                      <a:blip r:embed="rId10"/>
                      <a:stretch>
                        <a:fillRect/>
                      </a:stretch>
                    </p:blipFill>
                    <p:spPr>
                      <a:xfrm>
                        <a:off x="7077642" y="2585325"/>
                        <a:ext cx="322580" cy="447040"/>
                      </a:xfrm>
                      <a:prstGeom prst="rect">
                        <a:avLst/>
                      </a:prstGeom>
                      <a:gradFill>
                        <a:gsLst>
                          <a:gs pos="0">
                            <a:srgbClr val="FBFB11"/>
                          </a:gs>
                          <a:gs pos="100000">
                            <a:srgbClr val="838309"/>
                          </a:gs>
                        </a:gsLst>
                        <a:lin ang="5400000" scaled="0"/>
                      </a:gradFill>
                    </p:spPr>
                  </p:pic>
                </p:oleObj>
              </mc:Fallback>
            </mc:AlternateContent>
          </a:graphicData>
        </a:graphic>
      </p:graphicFrame>
      <p:grpSp>
        <p:nvGrpSpPr>
          <p:cNvPr id="16" name="组合 15">
            <a:extLst>
              <a:ext uri="{FF2B5EF4-FFF2-40B4-BE49-F238E27FC236}">
                <a16:creationId xmlns:a16="http://schemas.microsoft.com/office/drawing/2014/main" id="{8F0FA8C8-EF1B-4662-81D2-96228CA29835}"/>
              </a:ext>
            </a:extLst>
          </p:cNvPr>
          <p:cNvGrpSpPr/>
          <p:nvPr/>
        </p:nvGrpSpPr>
        <p:grpSpPr>
          <a:xfrm>
            <a:off x="5129843" y="1103970"/>
            <a:ext cx="3227070" cy="3030220"/>
            <a:chOff x="5130160" y="882650"/>
            <a:chExt cx="3227070" cy="3030220"/>
          </a:xfrm>
        </p:grpSpPr>
        <p:grpSp>
          <p:nvGrpSpPr>
            <p:cNvPr id="108" name="组合 76"/>
            <p:cNvGrpSpPr/>
            <p:nvPr/>
          </p:nvGrpSpPr>
          <p:grpSpPr>
            <a:xfrm>
              <a:off x="5130160" y="882650"/>
              <a:ext cx="3227070" cy="3029585"/>
              <a:chOff x="6786578" y="142852"/>
              <a:chExt cx="1571636" cy="1428760"/>
            </a:xfrm>
          </p:grpSpPr>
          <p:grpSp>
            <p:nvGrpSpPr>
              <p:cNvPr id="109" name="组合 18"/>
              <p:cNvGrpSpPr/>
              <p:nvPr/>
            </p:nvGrpSpPr>
            <p:grpSpPr>
              <a:xfrm>
                <a:off x="6786578" y="142852"/>
                <a:ext cx="142876" cy="142876"/>
                <a:chOff x="6643702" y="714356"/>
                <a:chExt cx="214314" cy="214314"/>
              </a:xfrm>
            </p:grpSpPr>
            <p:cxnSp>
              <p:nvCxnSpPr>
                <p:cNvPr id="110" name="直接连接符 15"/>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11" name="直接连接符 17"/>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12" name="组合 19"/>
              <p:cNvGrpSpPr/>
              <p:nvPr/>
            </p:nvGrpSpPr>
            <p:grpSpPr>
              <a:xfrm>
                <a:off x="7143768" y="142852"/>
                <a:ext cx="142876" cy="142876"/>
                <a:chOff x="6643702" y="714356"/>
                <a:chExt cx="214314" cy="214314"/>
              </a:xfrm>
            </p:grpSpPr>
            <p:cxnSp>
              <p:nvCxnSpPr>
                <p:cNvPr id="113" name="直接连接符 20"/>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14" name="直接连接符 21"/>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15" name="组合 22"/>
              <p:cNvGrpSpPr/>
              <p:nvPr/>
            </p:nvGrpSpPr>
            <p:grpSpPr>
              <a:xfrm>
                <a:off x="7500958" y="142852"/>
                <a:ext cx="142876" cy="142876"/>
                <a:chOff x="6643702" y="714356"/>
                <a:chExt cx="214314" cy="214314"/>
              </a:xfrm>
            </p:grpSpPr>
            <p:cxnSp>
              <p:nvCxnSpPr>
                <p:cNvPr id="116" name="直接连接符 23"/>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17" name="直接连接符 24"/>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18" name="组合 25"/>
              <p:cNvGrpSpPr/>
              <p:nvPr/>
            </p:nvGrpSpPr>
            <p:grpSpPr>
              <a:xfrm>
                <a:off x="7858148" y="142852"/>
                <a:ext cx="142876" cy="142876"/>
                <a:chOff x="6643702" y="714356"/>
                <a:chExt cx="214314" cy="214314"/>
              </a:xfrm>
            </p:grpSpPr>
            <p:cxnSp>
              <p:nvCxnSpPr>
                <p:cNvPr id="119" name="直接连接符 26"/>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20" name="直接连接符 27"/>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21" name="组合 28"/>
              <p:cNvGrpSpPr/>
              <p:nvPr/>
            </p:nvGrpSpPr>
            <p:grpSpPr>
              <a:xfrm>
                <a:off x="8215338" y="142852"/>
                <a:ext cx="142876" cy="142876"/>
                <a:chOff x="6643702" y="714356"/>
                <a:chExt cx="214314" cy="214314"/>
              </a:xfrm>
            </p:grpSpPr>
            <p:cxnSp>
              <p:nvCxnSpPr>
                <p:cNvPr id="122" name="直接连接符 29"/>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23" name="直接连接符 30"/>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24" name="组合 31"/>
              <p:cNvGrpSpPr/>
              <p:nvPr/>
            </p:nvGrpSpPr>
            <p:grpSpPr>
              <a:xfrm>
                <a:off x="6786578" y="571480"/>
                <a:ext cx="142876" cy="142876"/>
                <a:chOff x="6643702" y="714356"/>
                <a:chExt cx="214314" cy="214314"/>
              </a:xfrm>
            </p:grpSpPr>
            <p:cxnSp>
              <p:nvCxnSpPr>
                <p:cNvPr id="125" name="直接连接符 32"/>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26" name="直接连接符 33"/>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27" name="组合 34"/>
              <p:cNvGrpSpPr/>
              <p:nvPr/>
            </p:nvGrpSpPr>
            <p:grpSpPr>
              <a:xfrm>
                <a:off x="7143768" y="571480"/>
                <a:ext cx="142876" cy="142876"/>
                <a:chOff x="6643702" y="714356"/>
                <a:chExt cx="214314" cy="214314"/>
              </a:xfrm>
            </p:grpSpPr>
            <p:cxnSp>
              <p:nvCxnSpPr>
                <p:cNvPr id="128" name="直接连接符 35"/>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29" name="直接连接符 36"/>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30" name="组合 37"/>
              <p:cNvGrpSpPr/>
              <p:nvPr/>
            </p:nvGrpSpPr>
            <p:grpSpPr>
              <a:xfrm>
                <a:off x="7500958" y="571480"/>
                <a:ext cx="142876" cy="142876"/>
                <a:chOff x="6643702" y="714356"/>
                <a:chExt cx="214314" cy="214314"/>
              </a:xfrm>
            </p:grpSpPr>
            <p:cxnSp>
              <p:nvCxnSpPr>
                <p:cNvPr id="131" name="直接连接符 38"/>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32" name="直接连接符 39"/>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33" name="组合 40"/>
              <p:cNvGrpSpPr/>
              <p:nvPr/>
            </p:nvGrpSpPr>
            <p:grpSpPr>
              <a:xfrm>
                <a:off x="7858148" y="571480"/>
                <a:ext cx="142876" cy="142876"/>
                <a:chOff x="6643702" y="714356"/>
                <a:chExt cx="214314" cy="214314"/>
              </a:xfrm>
            </p:grpSpPr>
            <p:cxnSp>
              <p:nvCxnSpPr>
                <p:cNvPr id="134" name="直接连接符 41"/>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35" name="直接连接符 42"/>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36" name="组合 43"/>
              <p:cNvGrpSpPr/>
              <p:nvPr/>
            </p:nvGrpSpPr>
            <p:grpSpPr>
              <a:xfrm>
                <a:off x="8215338" y="571480"/>
                <a:ext cx="142876" cy="142876"/>
                <a:chOff x="6643702" y="714356"/>
                <a:chExt cx="214314" cy="214314"/>
              </a:xfrm>
            </p:grpSpPr>
            <p:cxnSp>
              <p:nvCxnSpPr>
                <p:cNvPr id="137" name="直接连接符 44"/>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38" name="直接连接符 45"/>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39" name="组合 46"/>
              <p:cNvGrpSpPr/>
              <p:nvPr/>
            </p:nvGrpSpPr>
            <p:grpSpPr>
              <a:xfrm>
                <a:off x="6786578" y="1000108"/>
                <a:ext cx="142876" cy="142876"/>
                <a:chOff x="6643702" y="714356"/>
                <a:chExt cx="214314" cy="214314"/>
              </a:xfrm>
            </p:grpSpPr>
            <p:cxnSp>
              <p:nvCxnSpPr>
                <p:cNvPr id="140" name="直接连接符 47"/>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41" name="直接连接符 48"/>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42" name="组合 49"/>
              <p:cNvGrpSpPr/>
              <p:nvPr/>
            </p:nvGrpSpPr>
            <p:grpSpPr>
              <a:xfrm>
                <a:off x="7143768" y="1000108"/>
                <a:ext cx="142876" cy="142876"/>
                <a:chOff x="6643702" y="714356"/>
                <a:chExt cx="214314" cy="214314"/>
              </a:xfrm>
            </p:grpSpPr>
            <p:cxnSp>
              <p:nvCxnSpPr>
                <p:cNvPr id="143" name="直接连接符 50"/>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44" name="直接连接符 51"/>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45" name="组合 52"/>
              <p:cNvGrpSpPr/>
              <p:nvPr/>
            </p:nvGrpSpPr>
            <p:grpSpPr>
              <a:xfrm>
                <a:off x="7500958" y="1000108"/>
                <a:ext cx="142876" cy="142876"/>
                <a:chOff x="6643702" y="714356"/>
                <a:chExt cx="214314" cy="214314"/>
              </a:xfrm>
            </p:grpSpPr>
            <p:cxnSp>
              <p:nvCxnSpPr>
                <p:cNvPr id="146" name="直接连接符 53"/>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47" name="直接连接符 54"/>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48" name="组合 55"/>
              <p:cNvGrpSpPr/>
              <p:nvPr/>
            </p:nvGrpSpPr>
            <p:grpSpPr>
              <a:xfrm>
                <a:off x="7858148" y="1000108"/>
                <a:ext cx="142876" cy="142876"/>
                <a:chOff x="6643702" y="714356"/>
                <a:chExt cx="214314" cy="214314"/>
              </a:xfrm>
            </p:grpSpPr>
            <p:cxnSp>
              <p:nvCxnSpPr>
                <p:cNvPr id="149" name="直接连接符 56"/>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50" name="直接连接符 57"/>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51" name="组合 58"/>
              <p:cNvGrpSpPr/>
              <p:nvPr/>
            </p:nvGrpSpPr>
            <p:grpSpPr>
              <a:xfrm>
                <a:off x="8215338" y="1000108"/>
                <a:ext cx="142876" cy="142876"/>
                <a:chOff x="6643702" y="714356"/>
                <a:chExt cx="214314" cy="214314"/>
              </a:xfrm>
            </p:grpSpPr>
            <p:cxnSp>
              <p:nvCxnSpPr>
                <p:cNvPr id="152" name="直接连接符 59"/>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53" name="直接连接符 60"/>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54" name="组合 61"/>
              <p:cNvGrpSpPr/>
              <p:nvPr/>
            </p:nvGrpSpPr>
            <p:grpSpPr>
              <a:xfrm>
                <a:off x="6786578" y="1428736"/>
                <a:ext cx="142876" cy="142876"/>
                <a:chOff x="6643702" y="714356"/>
                <a:chExt cx="214314" cy="214314"/>
              </a:xfrm>
            </p:grpSpPr>
            <p:cxnSp>
              <p:nvCxnSpPr>
                <p:cNvPr id="155" name="直接连接符 62"/>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56" name="直接连接符 63"/>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57" name="组合 64"/>
              <p:cNvGrpSpPr/>
              <p:nvPr/>
            </p:nvGrpSpPr>
            <p:grpSpPr>
              <a:xfrm>
                <a:off x="7143768" y="1428736"/>
                <a:ext cx="142876" cy="142876"/>
                <a:chOff x="6643702" y="714356"/>
                <a:chExt cx="214314" cy="214314"/>
              </a:xfrm>
            </p:grpSpPr>
            <p:cxnSp>
              <p:nvCxnSpPr>
                <p:cNvPr id="158" name="直接连接符 65"/>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59" name="直接连接符 66"/>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60" name="组合 67"/>
              <p:cNvGrpSpPr/>
              <p:nvPr/>
            </p:nvGrpSpPr>
            <p:grpSpPr>
              <a:xfrm>
                <a:off x="7500958" y="1428736"/>
                <a:ext cx="142876" cy="142876"/>
                <a:chOff x="6643702" y="714356"/>
                <a:chExt cx="214314" cy="214314"/>
              </a:xfrm>
            </p:grpSpPr>
            <p:cxnSp>
              <p:nvCxnSpPr>
                <p:cNvPr id="161" name="直接连接符 68"/>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62" name="直接连接符 69"/>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63" name="组合 70"/>
              <p:cNvGrpSpPr/>
              <p:nvPr/>
            </p:nvGrpSpPr>
            <p:grpSpPr>
              <a:xfrm>
                <a:off x="7858148" y="1428736"/>
                <a:ext cx="142876" cy="142876"/>
                <a:chOff x="6643702" y="714356"/>
                <a:chExt cx="214314" cy="214314"/>
              </a:xfrm>
            </p:grpSpPr>
            <p:cxnSp>
              <p:nvCxnSpPr>
                <p:cNvPr id="164" name="直接连接符 71"/>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65" name="直接连接符 72"/>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nvGrpSpPr>
              <p:cNvPr id="166" name="组合 73"/>
              <p:cNvGrpSpPr/>
              <p:nvPr/>
            </p:nvGrpSpPr>
            <p:grpSpPr>
              <a:xfrm>
                <a:off x="8215338" y="1428736"/>
                <a:ext cx="142876" cy="142876"/>
                <a:chOff x="6643702" y="714356"/>
                <a:chExt cx="214314" cy="214314"/>
              </a:xfrm>
            </p:grpSpPr>
            <p:cxnSp>
              <p:nvCxnSpPr>
                <p:cNvPr id="167" name="直接连接符 74"/>
                <p:cNvCxnSpPr/>
                <p:nvPr/>
              </p:nvCxnSpPr>
              <p:spPr>
                <a:xfrm rot="5400000">
                  <a:off x="6643702" y="714356"/>
                  <a:ext cx="214314" cy="214314"/>
                </a:xfrm>
                <a:prstGeom prst="line">
                  <a:avLst/>
                </a:prstGeom>
                <a:ln w="22225" cap="flat" cmpd="sng">
                  <a:solidFill>
                    <a:schemeClr val="tx1"/>
                  </a:solidFill>
                  <a:prstDash val="solid"/>
                  <a:miter/>
                  <a:headEnd type="none" w="med" len="med"/>
                  <a:tailEnd type="none" w="med" len="med"/>
                </a:ln>
              </p:spPr>
            </p:cxnSp>
            <p:cxnSp>
              <p:nvCxnSpPr>
                <p:cNvPr id="168" name="直接连接符 75"/>
                <p:cNvCxnSpPr/>
                <p:nvPr/>
              </p:nvCxnSpPr>
              <p:spPr>
                <a:xfrm rot="-5400000" flipH="1">
                  <a:off x="6643702" y="714356"/>
                  <a:ext cx="214314" cy="214314"/>
                </a:xfrm>
                <a:prstGeom prst="line">
                  <a:avLst/>
                </a:prstGeom>
                <a:ln w="22225" cap="flat" cmpd="sng">
                  <a:solidFill>
                    <a:schemeClr val="tx1"/>
                  </a:solidFill>
                  <a:prstDash val="solid"/>
                  <a:miter/>
                  <a:headEnd type="none" w="med" len="med"/>
                  <a:tailEnd type="none" w="med" len="med"/>
                </a:ln>
              </p:spPr>
            </p:cxnSp>
          </p:grpSp>
        </p:grpSp>
        <p:sp>
          <p:nvSpPr>
            <p:cNvPr id="169" name="圆柱形 168"/>
            <p:cNvSpPr/>
            <p:nvPr/>
          </p:nvSpPr>
          <p:spPr>
            <a:xfrm>
              <a:off x="6308720" y="1185545"/>
              <a:ext cx="253365" cy="2667000"/>
            </a:xfrm>
            <a:prstGeom prst="can">
              <a:avLst/>
            </a:prstGeom>
            <a:solidFill>
              <a:schemeClr val="accent1"/>
            </a:solidFill>
            <a:ln w="222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70" name="上箭头 169"/>
            <p:cNvSpPr/>
            <p:nvPr/>
          </p:nvSpPr>
          <p:spPr>
            <a:xfrm>
              <a:off x="6375395" y="2103120"/>
              <a:ext cx="150495" cy="615950"/>
            </a:xfrm>
            <a:prstGeom prst="upArrow">
              <a:avLst/>
            </a:prstGeom>
            <a:gradFill>
              <a:gsLst>
                <a:gs pos="0">
                  <a:srgbClr val="E30000"/>
                </a:gs>
                <a:gs pos="100000">
                  <a:srgbClr val="760303"/>
                </a:gs>
              </a:gsLst>
              <a:lin ang="5400000" scaled="0"/>
            </a:gradFill>
            <a:ln w="2222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71" name="椭圆 170"/>
            <p:cNvSpPr/>
            <p:nvPr/>
          </p:nvSpPr>
          <p:spPr>
            <a:xfrm>
              <a:off x="6383650" y="2787015"/>
              <a:ext cx="103505" cy="130810"/>
            </a:xfrm>
            <a:prstGeom prst="ellipse">
              <a:avLst/>
            </a:prstGeom>
            <a:solidFill>
              <a:srgbClr val="FF0000"/>
            </a:solidFill>
            <a:ln w="222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graphicFrame>
          <p:nvGraphicFramePr>
            <p:cNvPr id="172" name="对象 171">
              <a:hlinkClick r:id="" action="ppaction://ole?verb=0"/>
            </p:cNvPr>
            <p:cNvGraphicFramePr>
              <a:graphicFrameLocks noChangeAspect="1"/>
            </p:cNvGraphicFramePr>
            <p:nvPr/>
          </p:nvGraphicFramePr>
          <p:xfrm>
            <a:off x="6991345" y="1722438"/>
            <a:ext cx="314960" cy="439420"/>
          </p:xfrm>
          <a:graphic>
            <a:graphicData uri="http://schemas.openxmlformats.org/presentationml/2006/ole">
              <mc:AlternateContent xmlns:mc="http://schemas.openxmlformats.org/markup-compatibility/2006">
                <mc:Choice xmlns:v="urn:schemas-microsoft-com:vml" Requires="v">
                  <p:oleObj spid="_x0000_s34878" r:id="rId11" imgW="127000" imgH="177165" progId="Equation.KSEE3">
                    <p:embed/>
                  </p:oleObj>
                </mc:Choice>
                <mc:Fallback>
                  <p:oleObj r:id="rId11" imgW="127000" imgH="177165" progId="Equation.KSEE3">
                    <p:embed/>
                    <p:pic>
                      <p:nvPicPr>
                        <p:cNvPr id="172" name="对象 171">
                          <a:hlinkClick r:id="" action="ppaction://ole?verb=0"/>
                        </p:cNvPr>
                        <p:cNvPicPr/>
                        <p:nvPr/>
                      </p:nvPicPr>
                      <p:blipFill>
                        <a:blip r:embed="rId4"/>
                        <a:stretch>
                          <a:fillRect/>
                        </a:stretch>
                      </p:blipFill>
                      <p:spPr>
                        <a:xfrm>
                          <a:off x="6991345" y="1722438"/>
                          <a:ext cx="314960" cy="439420"/>
                        </a:xfrm>
                        <a:prstGeom prst="rect">
                          <a:avLst/>
                        </a:prstGeom>
                      </p:spPr>
                    </p:pic>
                  </p:oleObj>
                </mc:Fallback>
              </mc:AlternateContent>
            </a:graphicData>
          </a:graphic>
        </p:graphicFrame>
        <p:graphicFrame>
          <p:nvGraphicFramePr>
            <p:cNvPr id="175" name="对象 174">
              <a:hlinkClick r:id="" action="ppaction://ole?verb=0"/>
            </p:cNvPr>
            <p:cNvGraphicFramePr>
              <a:graphicFrameLocks noChangeAspect="1"/>
            </p:cNvGraphicFramePr>
            <p:nvPr>
              <p:extLst>
                <p:ext uri="{D42A27DB-BD31-4B8C-83A1-F6EECF244321}">
                  <p14:modId xmlns:p14="http://schemas.microsoft.com/office/powerpoint/2010/main" val="2294802104"/>
                </p:ext>
              </p:extLst>
            </p:nvPr>
          </p:nvGraphicFramePr>
          <p:xfrm>
            <a:off x="5930260" y="2384426"/>
            <a:ext cx="378460" cy="504825"/>
          </p:xfrm>
          <a:graphic>
            <a:graphicData uri="http://schemas.openxmlformats.org/presentationml/2006/ole">
              <mc:AlternateContent xmlns:mc="http://schemas.openxmlformats.org/markup-compatibility/2006">
                <mc:Choice xmlns:v="urn:schemas-microsoft-com:vml" Requires="v">
                  <p:oleObj spid="_x0000_s34879" r:id="rId12" imgW="152400" imgH="203200" progId="Equation.KSEE3">
                    <p:embed/>
                  </p:oleObj>
                </mc:Choice>
                <mc:Fallback>
                  <p:oleObj r:id="rId12" imgW="152400" imgH="203200" progId="Equation.KSEE3">
                    <p:embed/>
                    <p:pic>
                      <p:nvPicPr>
                        <p:cNvPr id="175" name="对象 174">
                          <a:hlinkClick r:id="" action="ppaction://ole?verb=0"/>
                        </p:cNvPr>
                        <p:cNvPicPr/>
                        <p:nvPr/>
                      </p:nvPicPr>
                      <p:blipFill>
                        <a:blip r:embed="rId6"/>
                        <a:stretch>
                          <a:fillRect/>
                        </a:stretch>
                      </p:blipFill>
                      <p:spPr>
                        <a:xfrm>
                          <a:off x="5930260" y="2384426"/>
                          <a:ext cx="378460" cy="504825"/>
                        </a:xfrm>
                        <a:prstGeom prst="rect">
                          <a:avLst/>
                        </a:prstGeom>
                        <a:noFill/>
                      </p:spPr>
                    </p:pic>
                  </p:oleObj>
                </mc:Fallback>
              </mc:AlternateContent>
            </a:graphicData>
          </a:graphic>
        </p:graphicFrame>
        <p:sp>
          <p:nvSpPr>
            <p:cNvPr id="179" name="圆柱形 178"/>
            <p:cNvSpPr/>
            <p:nvPr/>
          </p:nvSpPr>
          <p:spPr>
            <a:xfrm>
              <a:off x="7521570" y="1185545"/>
              <a:ext cx="269240" cy="2727325"/>
            </a:xfrm>
            <a:prstGeom prst="can">
              <a:avLst/>
            </a:prstGeom>
            <a:solidFill>
              <a:schemeClr val="accent1"/>
            </a:solidFill>
            <a:ln w="222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sp>
          <p:nvSpPr>
            <p:cNvPr id="180" name="椭圆 179"/>
            <p:cNvSpPr/>
            <p:nvPr/>
          </p:nvSpPr>
          <p:spPr>
            <a:xfrm>
              <a:off x="7628885" y="1560830"/>
              <a:ext cx="108585" cy="147955"/>
            </a:xfrm>
            <a:prstGeom prst="ellipse">
              <a:avLst/>
            </a:prstGeom>
            <a:solidFill>
              <a:srgbClr val="FF0000"/>
            </a:solidFill>
            <a:ln w="222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1" lang="zh-CN" altLang="en-US" sz="2400" b="0" i="0" u="none" strike="noStrike" cap="none" normalizeH="0" baseline="0">
                <a:ln>
                  <a:noFill/>
                </a:ln>
                <a:solidFill>
                  <a:schemeClr val="tx1"/>
                </a:solidFill>
                <a:effectLst/>
                <a:latin typeface="Verdana" panose="020B0604030504040204" pitchFamily="34" charset="0"/>
                <a:ea typeface="宋体" panose="02010600030101010101" pitchFamily="2" charset="-122"/>
              </a:endParaRPr>
            </a:p>
          </p:txBody>
        </p:sp>
        <p:cxnSp>
          <p:nvCxnSpPr>
            <p:cNvPr id="181" name="直接箭头连接符 180"/>
            <p:cNvCxnSpPr/>
            <p:nvPr/>
          </p:nvCxnSpPr>
          <p:spPr>
            <a:xfrm flipV="1">
              <a:off x="6525890" y="1788795"/>
              <a:ext cx="1027430" cy="1054100"/>
            </a:xfrm>
            <a:prstGeom prst="straightConnector1">
              <a:avLst/>
            </a:prstGeom>
            <a:solidFill>
              <a:schemeClr val="accent1"/>
            </a:solidFill>
            <a:ln w="38100" cap="flat" cmpd="sng" algn="ctr">
              <a:solidFill>
                <a:srgbClr val="00B050"/>
              </a:solidFill>
              <a:prstDash val="solid"/>
              <a:miter lim="800000"/>
              <a:headEnd type="none" w="med" len="med"/>
              <a:tailEnd type="arrow" w="med" len="med"/>
            </a:ln>
          </p:spPr>
        </p:cxnSp>
      </p:grpSp>
      <p:cxnSp>
        <p:nvCxnSpPr>
          <p:cNvPr id="182" name="直接箭头连接符 181"/>
          <p:cNvCxnSpPr/>
          <p:nvPr/>
        </p:nvCxnSpPr>
        <p:spPr>
          <a:xfrm>
            <a:off x="6482647" y="3064215"/>
            <a:ext cx="817880" cy="15875"/>
          </a:xfrm>
          <a:prstGeom prst="straightConnector1">
            <a:avLst/>
          </a:prstGeom>
          <a:solidFill>
            <a:schemeClr val="accent1"/>
          </a:solidFill>
          <a:ln w="44450" cap="flat" cmpd="sng" algn="ctr">
            <a:solidFill>
              <a:srgbClr val="FF0000"/>
            </a:solidFill>
            <a:prstDash val="solid"/>
            <a:miter lim="800000"/>
            <a:headEnd type="none" w="med" len="med"/>
            <a:tailEnd type="arrow" w="med" len="med"/>
          </a:ln>
        </p:spPr>
      </p:cxnSp>
      <p:cxnSp>
        <p:nvCxnSpPr>
          <p:cNvPr id="183" name="直接箭头连接符 182"/>
          <p:cNvCxnSpPr/>
          <p:nvPr/>
        </p:nvCxnSpPr>
        <p:spPr>
          <a:xfrm>
            <a:off x="6452802" y="3120387"/>
            <a:ext cx="15240" cy="654685"/>
          </a:xfrm>
          <a:prstGeom prst="straightConnector1">
            <a:avLst/>
          </a:prstGeom>
          <a:solidFill>
            <a:schemeClr val="accent1"/>
          </a:solidFill>
          <a:ln w="38100" cap="flat" cmpd="sng" algn="ctr">
            <a:solidFill>
              <a:srgbClr val="FF0000"/>
            </a:solidFill>
            <a:prstDash val="solid"/>
            <a:miter lim="800000"/>
            <a:headEnd type="none" w="med" len="med"/>
            <a:tailEnd type="arrow" w="med" len="med"/>
          </a:ln>
        </p:spPr>
      </p:cxnSp>
      <p:graphicFrame>
        <p:nvGraphicFramePr>
          <p:cNvPr id="184" name="对象 183">
            <a:hlinkClick r:id="" action="ppaction://ole?verb=0"/>
          </p:cNvPr>
          <p:cNvGraphicFramePr>
            <a:graphicFrameLocks noChangeAspect="1"/>
          </p:cNvGraphicFramePr>
          <p:nvPr>
            <p:extLst>
              <p:ext uri="{D42A27DB-BD31-4B8C-83A1-F6EECF244321}">
                <p14:modId xmlns:p14="http://schemas.microsoft.com/office/powerpoint/2010/main" val="2341534374"/>
              </p:ext>
            </p:extLst>
          </p:nvPr>
        </p:nvGraphicFramePr>
        <p:xfrm>
          <a:off x="5866697" y="3422660"/>
          <a:ext cx="440055" cy="567690"/>
        </p:xfrm>
        <a:graphic>
          <a:graphicData uri="http://schemas.openxmlformats.org/presentationml/2006/ole">
            <mc:AlternateContent xmlns:mc="http://schemas.openxmlformats.org/markup-compatibility/2006">
              <mc:Choice xmlns:v="urn:schemas-microsoft-com:vml" Requires="v">
                <p:oleObj spid="_x0000_s34880" r:id="rId13" imgW="177165" imgH="228600" progId="Equation.KSEE3">
                  <p:embed/>
                </p:oleObj>
              </mc:Choice>
              <mc:Fallback>
                <p:oleObj r:id="rId13" imgW="177165" imgH="228600" progId="Equation.KSEE3">
                  <p:embed/>
                  <p:pic>
                    <p:nvPicPr>
                      <p:cNvPr id="184" name="对象 183">
                        <a:hlinkClick r:id="" action="ppaction://ole?verb=0"/>
                      </p:cNvPr>
                      <p:cNvPicPr/>
                      <p:nvPr/>
                    </p:nvPicPr>
                    <p:blipFill>
                      <a:blip r:embed="rId14"/>
                      <a:stretch>
                        <a:fillRect/>
                      </a:stretch>
                    </p:blipFill>
                    <p:spPr>
                      <a:xfrm>
                        <a:off x="5866697" y="3422660"/>
                        <a:ext cx="440055" cy="567690"/>
                      </a:xfrm>
                      <a:prstGeom prst="rect">
                        <a:avLst/>
                      </a:prstGeom>
                      <a:gradFill>
                        <a:gsLst>
                          <a:gs pos="0">
                            <a:srgbClr val="FBFB11"/>
                          </a:gs>
                          <a:gs pos="100000">
                            <a:srgbClr val="838309"/>
                          </a:gs>
                        </a:gsLst>
                        <a:lin ang="5400000" scaled="0"/>
                      </a:gradFill>
                    </p:spPr>
                  </p:pic>
                </p:oleObj>
              </mc:Fallback>
            </mc:AlternateContent>
          </a:graphicData>
        </a:graphic>
      </p:graphicFrame>
      <p:sp>
        <p:nvSpPr>
          <p:cNvPr id="186" name="文本框 185"/>
          <p:cNvSpPr txBox="1"/>
          <p:nvPr/>
        </p:nvSpPr>
        <p:spPr>
          <a:xfrm>
            <a:off x="835973" y="5752488"/>
            <a:ext cx="3836670" cy="460375"/>
          </a:xfrm>
          <a:prstGeom prst="rect">
            <a:avLst/>
          </a:prstGeom>
          <a:noFill/>
        </p:spPr>
        <p:txBody>
          <a:bodyPr wrap="none" rtlCol="0">
            <a:spAutoFit/>
          </a:bodyPr>
          <a:lstStyle/>
          <a:p>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做负功，阻止电子运动；</a:t>
            </a:r>
          </a:p>
        </p:txBody>
      </p:sp>
      <p:sp>
        <p:nvSpPr>
          <p:cNvPr id="187" name="文本框 186"/>
          <p:cNvSpPr txBox="1"/>
          <p:nvPr/>
        </p:nvSpPr>
        <p:spPr>
          <a:xfrm>
            <a:off x="875978" y="4433593"/>
            <a:ext cx="1295547" cy="461665"/>
          </a:xfrm>
          <a:prstGeom prst="rect">
            <a:avLst/>
          </a:prstGeom>
          <a:noFill/>
        </p:spPr>
        <p:txBody>
          <a:bodyPr wrap="none" rtlCol="0">
            <a:spAutoFit/>
          </a:bodyPr>
          <a:lstStyle/>
          <a:p>
            <a:r>
              <a:rPr lang="en-US" altLang="zh-CN" sz="2400" i="1" dirty="0">
                <a:latin typeface="Times New Roman" panose="02020603050405020304" pitchFamily="18" charset="0"/>
                <a:ea typeface="黑体" panose="02010609060101010101" pitchFamily="49" charset="-122"/>
                <a:cs typeface="Times New Roman" panose="02020603050405020304" pitchFamily="18" charset="0"/>
              </a:rPr>
              <a:t>F</a:t>
            </a:r>
            <a:r>
              <a:rPr lang="zh-CN" sz="2400" dirty="0">
                <a:latin typeface="Times New Roman" panose="02020603050405020304" pitchFamily="18" charset="0"/>
                <a:ea typeface="黑体" panose="02010609060101010101" pitchFamily="49" charset="-122"/>
                <a:cs typeface="Times New Roman" panose="02020603050405020304" pitchFamily="18" charset="0"/>
              </a:rPr>
              <a:t>不做功</a:t>
            </a:r>
          </a:p>
        </p:txBody>
      </p:sp>
      <p:grpSp>
        <p:nvGrpSpPr>
          <p:cNvPr id="14" name="组合 13">
            <a:extLst>
              <a:ext uri="{FF2B5EF4-FFF2-40B4-BE49-F238E27FC236}">
                <a16:creationId xmlns:a16="http://schemas.microsoft.com/office/drawing/2014/main" id="{7A4A9305-AF17-49E0-AE59-CD5FDBE663CE}"/>
              </a:ext>
            </a:extLst>
          </p:cNvPr>
          <p:cNvGrpSpPr/>
          <p:nvPr/>
        </p:nvGrpSpPr>
        <p:grpSpPr>
          <a:xfrm>
            <a:off x="6484680" y="3080336"/>
            <a:ext cx="1262887" cy="1229508"/>
            <a:chOff x="6720835" y="5357347"/>
            <a:chExt cx="1262887" cy="1229508"/>
          </a:xfrm>
        </p:grpSpPr>
        <p:cxnSp>
          <p:nvCxnSpPr>
            <p:cNvPr id="174" name="直接箭头连接符 173"/>
            <p:cNvCxnSpPr/>
            <p:nvPr/>
          </p:nvCxnSpPr>
          <p:spPr>
            <a:xfrm>
              <a:off x="6720835" y="5357347"/>
              <a:ext cx="932180" cy="664210"/>
            </a:xfrm>
            <a:prstGeom prst="straightConnector1">
              <a:avLst/>
            </a:prstGeom>
            <a:solidFill>
              <a:schemeClr val="accent1"/>
            </a:solidFill>
            <a:ln w="53975" cap="flat" cmpd="sng" algn="ctr">
              <a:solidFill>
                <a:srgbClr val="FF0000"/>
              </a:solidFill>
              <a:prstDash val="solid"/>
              <a:miter lim="800000"/>
              <a:headEnd type="none" w="med" len="med"/>
              <a:tailEnd type="arrow" w="med" len="med"/>
            </a:ln>
          </p:spPr>
        </p:cxnSp>
        <p:graphicFrame>
          <p:nvGraphicFramePr>
            <p:cNvPr id="177" name="对象 176">
              <a:hlinkClick r:id="" action="ppaction://ole?verb=0"/>
            </p:cNvPr>
            <p:cNvGraphicFramePr>
              <a:graphicFrameLocks noChangeAspect="1"/>
            </p:cNvGraphicFramePr>
            <p:nvPr/>
          </p:nvGraphicFramePr>
          <p:xfrm>
            <a:off x="7511917" y="6042025"/>
            <a:ext cx="471805" cy="544830"/>
          </p:xfrm>
          <a:graphic>
            <a:graphicData uri="http://schemas.openxmlformats.org/presentationml/2006/ole">
              <mc:AlternateContent xmlns:mc="http://schemas.openxmlformats.org/markup-compatibility/2006">
                <mc:Choice xmlns:v="urn:schemas-microsoft-com:vml" Requires="v">
                  <p:oleObj spid="_x0000_s34881" r:id="rId15" imgW="165100" imgH="190500" progId="Equation.KSEE3">
                    <p:embed/>
                  </p:oleObj>
                </mc:Choice>
                <mc:Fallback>
                  <p:oleObj r:id="rId15" imgW="165100" imgH="190500" progId="Equation.KSEE3">
                    <p:embed/>
                    <p:pic>
                      <p:nvPicPr>
                        <p:cNvPr id="177" name="对象 176">
                          <a:hlinkClick r:id="" action="ppaction://ole?verb=0"/>
                        </p:cNvPr>
                        <p:cNvPicPr/>
                        <p:nvPr/>
                      </p:nvPicPr>
                      <p:blipFill>
                        <a:blip r:embed="rId8"/>
                        <a:stretch>
                          <a:fillRect/>
                        </a:stretch>
                      </p:blipFill>
                      <p:spPr>
                        <a:xfrm>
                          <a:off x="7511917" y="6042025"/>
                          <a:ext cx="471805" cy="544830"/>
                        </a:xfrm>
                        <a:prstGeom prst="rect">
                          <a:avLst/>
                        </a:prstGeom>
                        <a:solidFill>
                          <a:schemeClr val="bg1"/>
                        </a:solidFill>
                      </p:spPr>
                    </p:pic>
                  </p:oleObj>
                </mc:Fallback>
              </mc:AlternateContent>
            </a:graphicData>
          </a:graphic>
        </p:graphicFrame>
      </p:grpSp>
      <p:sp>
        <p:nvSpPr>
          <p:cNvPr id="12" name="灯片编号占位符 11">
            <a:extLst>
              <a:ext uri="{FF2B5EF4-FFF2-40B4-BE49-F238E27FC236}">
                <a16:creationId xmlns:a16="http://schemas.microsoft.com/office/drawing/2014/main" id="{B19837F7-17D4-449A-9EEF-444772CF6A58}"/>
              </a:ext>
            </a:extLst>
          </p:cNvPr>
          <p:cNvSpPr>
            <a:spLocks noGrp="1"/>
          </p:cNvSpPr>
          <p:nvPr>
            <p:ph type="sldNum" sz="quarter" idx="12"/>
          </p:nvPr>
        </p:nvSpPr>
        <p:spPr/>
        <p:txBody>
          <a:bodyPr/>
          <a:lstStyle/>
          <a:p>
            <a:fld id="{BC30E595-8B10-402E-9C27-4E54C5EA928D}" type="slidenum">
              <a:rPr lang="zh-CN" altLang="en-US" smtClean="0"/>
              <a:t>32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500"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grpId="0" nodeType="withEffect">
                                  <p:stCondLst>
                                    <p:cond delay="0"/>
                                  </p:stCondLst>
                                  <p:childTnLst>
                                    <p:set>
                                      <p:cBhvr>
                                        <p:cTn id="9" dur="500" fill="hold">
                                          <p:stCondLst>
                                            <p:cond delay="0"/>
                                          </p:stCondLst>
                                        </p:cTn>
                                        <p:tgtEl>
                                          <p:spTgt spid="90"/>
                                        </p:tgtEl>
                                        <p:attrNameLst>
                                          <p:attrName>style.visibility</p:attrName>
                                        </p:attrNameLst>
                                      </p:cBhvr>
                                      <p:to>
                                        <p:strVal val="visible"/>
                                      </p:to>
                                    </p:set>
                                    <p:animEffect transition="in" filter="wipe(down)">
                                      <p:cBhvr>
                                        <p:cTn id="10" dur="500"/>
                                        <p:tgtEl>
                                          <p:spTgt spid="90"/>
                                        </p:tgtEl>
                                      </p:cBhvr>
                                    </p:animEffec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07"/>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104"/>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182"/>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83"/>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84"/>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8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13" grpId="0" animBg="1"/>
      <p:bldP spid="15" grpId="0" animBg="1"/>
      <p:bldP spid="106" grpId="0"/>
      <p:bldP spid="186" grpId="0"/>
      <p:bldP spid="187" grpId="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7B9C3DE0-D029-5319-B862-E744DDAD72B6}"/>
              </a:ext>
            </a:extLst>
          </p:cNvPr>
          <p:cNvSpPr>
            <a:spLocks noGrp="1" noChangeArrowheads="1"/>
          </p:cNvSpPr>
          <p:nvPr>
            <p:ph type="body" idx="1"/>
          </p:nvPr>
        </p:nvSpPr>
        <p:spPr>
          <a:xfrm>
            <a:off x="273369" y="390990"/>
            <a:ext cx="5519004" cy="732080"/>
          </a:xfrm>
        </p:spPr>
        <p:txBody>
          <a:bodyPr/>
          <a:lstStyle/>
          <a:p>
            <a:pPr marL="0" indent="0" algn="just" eaLnBrk="1" hangingPunct="1">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、电磁场中带电粒子的受力</a:t>
            </a:r>
          </a:p>
        </p:txBody>
      </p:sp>
      <p:graphicFrame>
        <p:nvGraphicFramePr>
          <p:cNvPr id="30723" name="Object 4">
            <a:extLst>
              <a:ext uri="{FF2B5EF4-FFF2-40B4-BE49-F238E27FC236}">
                <a16:creationId xmlns:a16="http://schemas.microsoft.com/office/drawing/2014/main" id="{69C1E367-10D0-D1B9-A811-E9502125B3B8}"/>
              </a:ext>
            </a:extLst>
          </p:cNvPr>
          <p:cNvGraphicFramePr>
            <a:graphicFrameLocks noChangeAspect="1"/>
          </p:cNvGraphicFramePr>
          <p:nvPr>
            <p:extLst>
              <p:ext uri="{D42A27DB-BD31-4B8C-83A1-F6EECF244321}">
                <p14:modId xmlns:p14="http://schemas.microsoft.com/office/powerpoint/2010/main" val="486751849"/>
              </p:ext>
            </p:extLst>
          </p:nvPr>
        </p:nvGraphicFramePr>
        <p:xfrm>
          <a:off x="2515773" y="1176789"/>
          <a:ext cx="3276600" cy="808037"/>
        </p:xfrm>
        <a:graphic>
          <a:graphicData uri="http://schemas.openxmlformats.org/presentationml/2006/ole">
            <mc:AlternateContent xmlns:mc="http://schemas.openxmlformats.org/markup-compatibility/2006">
              <mc:Choice xmlns:v="urn:schemas-microsoft-com:vml" Requires="v">
                <p:oleObj spid="_x0000_s35851" r:id="rId3" imgW="1040948" imgH="253890" progId="Equation.3">
                  <p:embed/>
                </p:oleObj>
              </mc:Choice>
              <mc:Fallback>
                <p:oleObj r:id="rId3" imgW="1040948" imgH="253890" progId="Equation.3">
                  <p:embed/>
                  <p:pic>
                    <p:nvPicPr>
                      <p:cNvPr id="30723" name="Object 4">
                        <a:extLst>
                          <a:ext uri="{FF2B5EF4-FFF2-40B4-BE49-F238E27FC236}">
                            <a16:creationId xmlns:a16="http://schemas.microsoft.com/office/drawing/2014/main" id="{69C1E367-10D0-D1B9-A811-E9502125B3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5773" y="1176789"/>
                        <a:ext cx="3276600" cy="808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9" name="Text Box 13">
            <a:extLst>
              <a:ext uri="{FF2B5EF4-FFF2-40B4-BE49-F238E27FC236}">
                <a16:creationId xmlns:a16="http://schemas.microsoft.com/office/drawing/2014/main" id="{A1435312-E2D8-1603-8EFF-F00AEECA01D2}"/>
              </a:ext>
            </a:extLst>
          </p:cNvPr>
          <p:cNvSpPr txBox="1">
            <a:spLocks noChangeArrowheads="1"/>
          </p:cNvSpPr>
          <p:nvPr/>
        </p:nvSpPr>
        <p:spPr bwMode="auto">
          <a:xfrm>
            <a:off x="389938" y="2306906"/>
            <a:ext cx="8252313"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algn="just" eaLnBrk="1" hangingPunct="1">
              <a:lnSpc>
                <a:spcPct val="150000"/>
              </a:lnSpc>
              <a:buSzPct val="70000"/>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方程式看似形式简单，其实相当复杂</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 一般情况下难于严格求解 </a:t>
            </a:r>
          </a:p>
        </p:txBody>
      </p:sp>
      <p:sp>
        <p:nvSpPr>
          <p:cNvPr id="30733" name="Text Box 21">
            <a:extLst>
              <a:ext uri="{FF2B5EF4-FFF2-40B4-BE49-F238E27FC236}">
                <a16:creationId xmlns:a16="http://schemas.microsoft.com/office/drawing/2014/main" id="{BB965D30-F730-7331-946D-CDABB36D1886}"/>
              </a:ext>
            </a:extLst>
          </p:cNvPr>
          <p:cNvSpPr txBox="1">
            <a:spLocks noChangeArrowheads="1"/>
          </p:cNvSpPr>
          <p:nvPr/>
        </p:nvSpPr>
        <p:spPr bwMode="auto">
          <a:xfrm>
            <a:off x="547175" y="3788372"/>
            <a:ext cx="6894489" cy="2462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50000"/>
              </a:spcBef>
              <a:buClrTx/>
              <a:buSzTx/>
              <a:buFontTx/>
              <a:buNone/>
            </a:pP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难点：</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1.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电场和磁场是时间和空间的函数</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电场和磁场互相转化</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endParaRPr>
          </a:p>
          <a:p>
            <a:pPr eaLnBrk="1" hangingPunct="1">
              <a:spcBef>
                <a:spcPct val="50000"/>
              </a:spcBef>
              <a:buClrTx/>
              <a:buSzTx/>
              <a:buFontTx/>
              <a:buNone/>
            </a:pP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通常是多粒子体系</a:t>
            </a:r>
          </a:p>
        </p:txBody>
      </p:sp>
      <p:sp>
        <p:nvSpPr>
          <p:cNvPr id="2" name="灯片编号占位符 1">
            <a:extLst>
              <a:ext uri="{FF2B5EF4-FFF2-40B4-BE49-F238E27FC236}">
                <a16:creationId xmlns:a16="http://schemas.microsoft.com/office/drawing/2014/main" id="{DCD94B46-69FF-430D-87C1-9C746B9C0E3E}"/>
              </a:ext>
            </a:extLst>
          </p:cNvPr>
          <p:cNvSpPr>
            <a:spLocks noGrp="1"/>
          </p:cNvSpPr>
          <p:nvPr>
            <p:ph type="sldNum" sz="quarter" idx="12"/>
          </p:nvPr>
        </p:nvSpPr>
        <p:spPr/>
        <p:txBody>
          <a:bodyPr/>
          <a:lstStyle/>
          <a:p>
            <a:fld id="{BC30E595-8B10-402E-9C27-4E54C5EA928D}" type="slidenum">
              <a:rPr lang="zh-CN" altLang="en-US" smtClean="0"/>
              <a:t>33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3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3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3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2243EC67-6761-657B-D716-97F79C54C6C7}"/>
              </a:ext>
            </a:extLst>
          </p:cNvPr>
          <p:cNvSpPr>
            <a:spLocks noGrp="1" noChangeArrowheads="1"/>
          </p:cNvSpPr>
          <p:nvPr>
            <p:ph type="title"/>
          </p:nvPr>
        </p:nvSpPr>
        <p:spPr>
          <a:xfrm>
            <a:off x="215106" y="301120"/>
            <a:ext cx="8713787" cy="750888"/>
          </a:xfrm>
        </p:spPr>
        <p:txBody>
          <a:bodyPr>
            <a:normAutofit/>
          </a:bodyPr>
          <a:lstStyle/>
          <a:p>
            <a:pPr algn="just" eaLnBrk="1" hangingPunct="1"/>
            <a:r>
              <a:rPr lang="en-US" altLang="zh-CN" sz="3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3600" b="1"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、带电粒子在电磁场中运动的应用（中班）</a:t>
            </a:r>
          </a:p>
        </p:txBody>
      </p:sp>
      <p:sp>
        <p:nvSpPr>
          <p:cNvPr id="19459" name="Rectangle 3">
            <a:extLst>
              <a:ext uri="{FF2B5EF4-FFF2-40B4-BE49-F238E27FC236}">
                <a16:creationId xmlns:a16="http://schemas.microsoft.com/office/drawing/2014/main" id="{44A8EA0B-2DFC-1F57-B13A-9FD7A189D45F}"/>
              </a:ext>
            </a:extLst>
          </p:cNvPr>
          <p:cNvSpPr>
            <a:spLocks noGrp="1" noChangeArrowheads="1"/>
          </p:cNvSpPr>
          <p:nvPr>
            <p:ph type="body" idx="1"/>
          </p:nvPr>
        </p:nvSpPr>
        <p:spPr>
          <a:xfrm>
            <a:off x="827088" y="1333500"/>
            <a:ext cx="6265862" cy="4191000"/>
          </a:xfrm>
        </p:spPr>
        <p:txBody>
          <a:bodyPr>
            <a:normAutofit/>
          </a:bodyPr>
          <a:lstStyle/>
          <a:p>
            <a:pPr eaLnBrk="1" hangingPunct="1">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荷质比的测定</a:t>
            </a:r>
            <a:endParaRPr lang="en-US" altLang="zh-CN" sz="3200" b="1" dirty="0">
              <a:latin typeface="Times New Roman" panose="02020603050405020304" pitchFamily="18" charset="0"/>
              <a:ea typeface="黑体" panose="02010609060101010101" pitchFamily="49" charset="-122"/>
              <a:cs typeface="Times New Roman" panose="02020603050405020304" pitchFamily="18" charset="0"/>
              <a:hlinkClick r:id="rId2" action="ppaction://hlinkpres?slideindex=16&amp;slidetitle=荷质比的测定    p129"/>
            </a:endParaRPr>
          </a:p>
          <a:p>
            <a:pPr>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霍耳效应</a:t>
            </a:r>
          </a:p>
          <a:p>
            <a:pPr eaLnBrk="1" hangingPunct="1">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磁聚焦  </a:t>
            </a:r>
          </a:p>
          <a:p>
            <a:pPr eaLnBrk="1" hangingPunct="1">
              <a:lnSpc>
                <a:spcPct val="150000"/>
              </a:lnSpc>
            </a:pPr>
            <a:r>
              <a:rPr lang="zh-CN" altLang="en-US" sz="3200" b="1" dirty="0">
                <a:latin typeface="Times New Roman" panose="02020603050405020304" pitchFamily="18" charset="0"/>
                <a:ea typeface="黑体" panose="02010609060101010101" pitchFamily="49" charset="-122"/>
                <a:cs typeface="Times New Roman" panose="02020603050405020304" pitchFamily="18" charset="0"/>
              </a:rPr>
              <a:t>回旋加速器</a:t>
            </a:r>
          </a:p>
        </p:txBody>
      </p:sp>
      <p:sp>
        <p:nvSpPr>
          <p:cNvPr id="2" name="灯片编号占位符 1">
            <a:extLst>
              <a:ext uri="{FF2B5EF4-FFF2-40B4-BE49-F238E27FC236}">
                <a16:creationId xmlns:a16="http://schemas.microsoft.com/office/drawing/2014/main" id="{E552C821-4577-4B11-B338-9F8E5F42BCE7}"/>
              </a:ext>
            </a:extLst>
          </p:cNvPr>
          <p:cNvSpPr>
            <a:spLocks noGrp="1"/>
          </p:cNvSpPr>
          <p:nvPr>
            <p:ph type="sldNum" sz="quarter" idx="12"/>
          </p:nvPr>
        </p:nvSpPr>
        <p:spPr/>
        <p:txBody>
          <a:bodyPr/>
          <a:lstStyle/>
          <a:p>
            <a:fld id="{BC30E595-8B10-402E-9C27-4E54C5EA928D}" type="slidenum">
              <a:rPr lang="zh-CN" altLang="en-US" smtClean="0"/>
              <a:t>34</a:t>
            </a:fld>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0CC5ED14-346C-594C-6E72-D37C0B7CF435}"/>
              </a:ext>
            </a:extLst>
          </p:cNvPr>
          <p:cNvSpPr txBox="1"/>
          <p:nvPr/>
        </p:nvSpPr>
        <p:spPr>
          <a:xfrm>
            <a:off x="1653245" y="249434"/>
            <a:ext cx="6186309" cy="646331"/>
          </a:xfrm>
          <a:prstGeom prst="rect">
            <a:avLst/>
          </a:prstGeom>
          <a:noFill/>
        </p:spPr>
        <p:txBody>
          <a:bodyPr wrap="none" rtlCol="0">
            <a:spAutoFit/>
          </a:bodyPr>
          <a:lstStyle/>
          <a:p>
            <a:r>
              <a:rPr lang="zh-CN" altLang="en-US" sz="3600" dirty="0">
                <a:solidFill>
                  <a:srgbClr val="0000CC"/>
                </a:solidFill>
                <a:latin typeface="黑体" panose="02010609060101010101" pitchFamily="49" charset="-122"/>
                <a:ea typeface="黑体" panose="02010609060101010101" pitchFamily="49" charset="-122"/>
              </a:rPr>
              <a:t>稳恒磁场与静电场研究的类比</a:t>
            </a:r>
          </a:p>
        </p:txBody>
      </p:sp>
      <p:grpSp>
        <p:nvGrpSpPr>
          <p:cNvPr id="2" name="组合 1">
            <a:extLst>
              <a:ext uri="{FF2B5EF4-FFF2-40B4-BE49-F238E27FC236}">
                <a16:creationId xmlns:a16="http://schemas.microsoft.com/office/drawing/2014/main" id="{7C90BE8E-12C5-4B8D-B970-A865A5300297}"/>
              </a:ext>
            </a:extLst>
          </p:cNvPr>
          <p:cNvGrpSpPr/>
          <p:nvPr/>
        </p:nvGrpSpPr>
        <p:grpSpPr>
          <a:xfrm>
            <a:off x="1317078" y="1396551"/>
            <a:ext cx="3254922" cy="3711276"/>
            <a:chOff x="1317078" y="1396551"/>
            <a:chExt cx="2900770" cy="3426059"/>
          </a:xfrm>
        </p:grpSpPr>
        <p:sp>
          <p:nvSpPr>
            <p:cNvPr id="4" name="文本框 3">
              <a:extLst>
                <a:ext uri="{FF2B5EF4-FFF2-40B4-BE49-F238E27FC236}">
                  <a16:creationId xmlns:a16="http://schemas.microsoft.com/office/drawing/2014/main" id="{670642A9-3696-9C5B-41D0-80AF610C18A5}"/>
                </a:ext>
              </a:extLst>
            </p:cNvPr>
            <p:cNvSpPr txBox="1"/>
            <p:nvPr/>
          </p:nvSpPr>
          <p:spPr>
            <a:xfrm>
              <a:off x="2075140" y="1396551"/>
              <a:ext cx="1261884"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静电场</a:t>
              </a:r>
            </a:p>
          </p:txBody>
        </p:sp>
        <p:graphicFrame>
          <p:nvGraphicFramePr>
            <p:cNvPr id="7" name="Object 9">
              <a:extLst>
                <a:ext uri="{FF2B5EF4-FFF2-40B4-BE49-F238E27FC236}">
                  <a16:creationId xmlns:a16="http://schemas.microsoft.com/office/drawing/2014/main" id="{D5696E28-BAA3-0EFF-C6B7-D46E3D43BED7}"/>
                </a:ext>
              </a:extLst>
            </p:cNvPr>
            <p:cNvGraphicFramePr>
              <a:graphicFrameLocks noChangeAspect="1"/>
            </p:cNvGraphicFramePr>
            <p:nvPr>
              <p:extLst>
                <p:ext uri="{D42A27DB-BD31-4B8C-83A1-F6EECF244321}">
                  <p14:modId xmlns:p14="http://schemas.microsoft.com/office/powerpoint/2010/main" val="2327443003"/>
                </p:ext>
              </p:extLst>
            </p:nvPr>
          </p:nvGraphicFramePr>
          <p:xfrm>
            <a:off x="1317078" y="2420557"/>
            <a:ext cx="2900770" cy="1048046"/>
          </p:xfrm>
          <a:graphic>
            <a:graphicData uri="http://schemas.openxmlformats.org/presentationml/2006/ole">
              <mc:AlternateContent xmlns:mc="http://schemas.openxmlformats.org/markup-compatibility/2006">
                <mc:Choice xmlns:v="urn:schemas-microsoft-com:vml" Requires="v">
                  <p:oleObj spid="_x0000_s3096" name="Equation" r:id="rId3" imgW="1231560" imgH="444240" progId="Equation.DSMT4">
                    <p:embed/>
                  </p:oleObj>
                </mc:Choice>
                <mc:Fallback>
                  <p:oleObj name="Equation" r:id="rId3" imgW="1231560" imgH="444240" progId="Equation.DSMT4">
                    <p:embed/>
                    <p:pic>
                      <p:nvPicPr>
                        <p:cNvPr id="27653" name="Object 9">
                          <a:extLst>
                            <a:ext uri="{FF2B5EF4-FFF2-40B4-BE49-F238E27FC236}">
                              <a16:creationId xmlns:a16="http://schemas.microsoft.com/office/drawing/2014/main" id="{38534CB4-1F9F-61FB-6D45-7A39967EE55E}"/>
                            </a:ext>
                          </a:extLst>
                        </p:cNvPr>
                        <p:cNvPicPr>
                          <a:picLocks noChangeAspect="1" noChangeArrowheads="1"/>
                        </p:cNvPicPr>
                        <p:nvPr/>
                      </p:nvPicPr>
                      <p:blipFill>
                        <a:blip r:embed="rId4"/>
                        <a:srcRect/>
                        <a:stretch>
                          <a:fillRect/>
                        </a:stretch>
                      </p:blipFill>
                      <p:spPr bwMode="auto">
                        <a:xfrm>
                          <a:off x="1317078" y="2420557"/>
                          <a:ext cx="2900770" cy="1048046"/>
                        </a:xfrm>
                        <a:prstGeom prst="rect">
                          <a:avLst/>
                        </a:prstGeom>
                        <a:noFill/>
                        <a:ln>
                          <a:noFill/>
                        </a:ln>
                        <a:effectLst/>
                      </p:spPr>
                    </p:pic>
                  </p:oleObj>
                </mc:Fallback>
              </mc:AlternateContent>
            </a:graphicData>
          </a:graphic>
        </p:graphicFrame>
        <p:graphicFrame>
          <p:nvGraphicFramePr>
            <p:cNvPr id="8" name="对象 7">
              <a:extLst>
                <a:ext uri="{FF2B5EF4-FFF2-40B4-BE49-F238E27FC236}">
                  <a16:creationId xmlns:a16="http://schemas.microsoft.com/office/drawing/2014/main" id="{4598C479-E295-F7B1-DBDA-EA4A6C7E16B3}"/>
                </a:ext>
              </a:extLst>
            </p:cNvPr>
            <p:cNvGraphicFramePr>
              <a:graphicFrameLocks noChangeAspect="1"/>
            </p:cNvGraphicFramePr>
            <p:nvPr>
              <p:extLst>
                <p:ext uri="{D42A27DB-BD31-4B8C-83A1-F6EECF244321}">
                  <p14:modId xmlns:p14="http://schemas.microsoft.com/office/powerpoint/2010/main" val="3073670303"/>
                </p:ext>
              </p:extLst>
            </p:nvPr>
          </p:nvGraphicFramePr>
          <p:xfrm>
            <a:off x="1337027" y="3969389"/>
            <a:ext cx="1735865" cy="853221"/>
          </p:xfrm>
          <a:graphic>
            <a:graphicData uri="http://schemas.openxmlformats.org/presentationml/2006/ole">
              <mc:AlternateContent xmlns:mc="http://schemas.openxmlformats.org/markup-compatibility/2006">
                <mc:Choice xmlns:v="urn:schemas-microsoft-com:vml" Requires="v">
                  <p:oleObj spid="_x0000_s3097" name="Equation" r:id="rId5" imgW="749160" imgH="368280" progId="Equation.DSMT4">
                    <p:embed/>
                  </p:oleObj>
                </mc:Choice>
                <mc:Fallback>
                  <p:oleObj name="Equation" r:id="rId5" imgW="749160" imgH="368280" progId="Equation.DSMT4">
                    <p:embed/>
                    <p:pic>
                      <p:nvPicPr>
                        <p:cNvPr id="0" name=""/>
                        <p:cNvPicPr/>
                        <p:nvPr/>
                      </p:nvPicPr>
                      <p:blipFill>
                        <a:blip r:embed="rId6"/>
                        <a:stretch>
                          <a:fillRect/>
                        </a:stretch>
                      </p:blipFill>
                      <p:spPr>
                        <a:xfrm>
                          <a:off x="1337027" y="3969389"/>
                          <a:ext cx="1735865" cy="853221"/>
                        </a:xfrm>
                        <a:prstGeom prst="rect">
                          <a:avLst/>
                        </a:prstGeom>
                      </p:spPr>
                    </p:pic>
                  </p:oleObj>
                </mc:Fallback>
              </mc:AlternateContent>
            </a:graphicData>
          </a:graphic>
        </p:graphicFrame>
      </p:grpSp>
      <p:sp>
        <p:nvSpPr>
          <p:cNvPr id="13" name="文本框 12">
            <a:extLst>
              <a:ext uri="{FF2B5EF4-FFF2-40B4-BE49-F238E27FC236}">
                <a16:creationId xmlns:a16="http://schemas.microsoft.com/office/drawing/2014/main" id="{95CA0602-06A2-5435-C349-9B646FFA6C04}"/>
              </a:ext>
            </a:extLst>
          </p:cNvPr>
          <p:cNvSpPr txBox="1"/>
          <p:nvPr/>
        </p:nvSpPr>
        <p:spPr>
          <a:xfrm>
            <a:off x="1114819" y="5190236"/>
            <a:ext cx="4751742" cy="1113766"/>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静电场的基本特点：有源无旋场</a:t>
            </a:r>
            <a:endParaRPr lang="en-US" altLang="zh-CN" sz="2400" dirty="0">
              <a:latin typeface="黑体" panose="02010609060101010101" pitchFamily="49" charset="-122"/>
              <a:ea typeface="黑体" panose="02010609060101010101" pitchFamily="49" charset="-122"/>
            </a:endParaRPr>
          </a:p>
          <a:p>
            <a:pPr>
              <a:lnSpc>
                <a:spcPct val="150000"/>
              </a:lnSpc>
            </a:pPr>
            <a:r>
              <a:rPr lang="zh-CN" altLang="en-US" sz="2400" dirty="0">
                <a:latin typeface="黑体" panose="02010609060101010101" pitchFamily="49" charset="-122"/>
                <a:ea typeface="黑体" panose="02010609060101010101" pitchFamily="49" charset="-122"/>
              </a:rPr>
              <a:t>利用高斯定理计算静电场</a:t>
            </a:r>
            <a:endParaRPr lang="en-US" altLang="zh-CN" sz="2400" dirty="0">
              <a:latin typeface="黑体" panose="02010609060101010101" pitchFamily="49" charset="-122"/>
              <a:ea typeface="黑体" panose="02010609060101010101" pitchFamily="49" charset="-122"/>
            </a:endParaRPr>
          </a:p>
        </p:txBody>
      </p:sp>
      <p:grpSp>
        <p:nvGrpSpPr>
          <p:cNvPr id="3" name="组合 2">
            <a:extLst>
              <a:ext uri="{FF2B5EF4-FFF2-40B4-BE49-F238E27FC236}">
                <a16:creationId xmlns:a16="http://schemas.microsoft.com/office/drawing/2014/main" id="{1A5235C8-0B4A-4855-8154-8FA6E08A7F20}"/>
              </a:ext>
            </a:extLst>
          </p:cNvPr>
          <p:cNvGrpSpPr/>
          <p:nvPr/>
        </p:nvGrpSpPr>
        <p:grpSpPr>
          <a:xfrm>
            <a:off x="5936451" y="1371194"/>
            <a:ext cx="1620957" cy="3073590"/>
            <a:chOff x="5866561" y="1396551"/>
            <a:chExt cx="1620957" cy="3073590"/>
          </a:xfrm>
        </p:grpSpPr>
        <p:sp>
          <p:nvSpPr>
            <p:cNvPr id="5" name="文本框 4">
              <a:extLst>
                <a:ext uri="{FF2B5EF4-FFF2-40B4-BE49-F238E27FC236}">
                  <a16:creationId xmlns:a16="http://schemas.microsoft.com/office/drawing/2014/main" id="{ABA48EE8-2D40-B9BF-D8F8-0C1BE7EFD6E8}"/>
                </a:ext>
              </a:extLst>
            </p:cNvPr>
            <p:cNvSpPr txBox="1"/>
            <p:nvPr/>
          </p:nvSpPr>
          <p:spPr>
            <a:xfrm>
              <a:off x="5866561" y="1396551"/>
              <a:ext cx="1620957"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稳恒磁场</a:t>
              </a:r>
            </a:p>
          </p:txBody>
        </p:sp>
        <p:sp>
          <p:nvSpPr>
            <p:cNvPr id="19" name="文本框 18">
              <a:extLst>
                <a:ext uri="{FF2B5EF4-FFF2-40B4-BE49-F238E27FC236}">
                  <a16:creationId xmlns:a16="http://schemas.microsoft.com/office/drawing/2014/main" id="{24D050C6-4A56-8442-5C42-4BF630E18418}"/>
                </a:ext>
              </a:extLst>
            </p:cNvPr>
            <p:cNvSpPr txBox="1"/>
            <p:nvPr/>
          </p:nvSpPr>
          <p:spPr>
            <a:xfrm>
              <a:off x="6238299" y="3023591"/>
              <a:ext cx="1112687" cy="1446550"/>
            </a:xfrm>
            <a:prstGeom prst="rect">
              <a:avLst/>
            </a:prstGeom>
            <a:noFill/>
          </p:spPr>
          <p:txBody>
            <a:bodyPr wrap="square" rtlCol="0">
              <a:spAutoFit/>
            </a:bodyPr>
            <a:lstStyle/>
            <a:p>
              <a:r>
                <a:rPr lang="zh-CN" altLang="en-US" sz="8800" dirty="0">
                  <a:solidFill>
                    <a:srgbClr val="FF0000"/>
                  </a:solidFill>
                </a:rPr>
                <a:t>？</a:t>
              </a:r>
            </a:p>
          </p:txBody>
        </p:sp>
      </p:grpSp>
      <p:sp>
        <p:nvSpPr>
          <p:cNvPr id="9" name="灯片编号占位符 8">
            <a:extLst>
              <a:ext uri="{FF2B5EF4-FFF2-40B4-BE49-F238E27FC236}">
                <a16:creationId xmlns:a16="http://schemas.microsoft.com/office/drawing/2014/main" id="{34BD592C-859E-4F75-96FD-E2A0696A2323}"/>
              </a:ext>
            </a:extLst>
          </p:cNvPr>
          <p:cNvSpPr>
            <a:spLocks noGrp="1"/>
          </p:cNvSpPr>
          <p:nvPr>
            <p:ph type="sldNum" sz="quarter" idx="12"/>
          </p:nvPr>
        </p:nvSpPr>
        <p:spPr/>
        <p:txBody>
          <a:bodyPr/>
          <a:lstStyle/>
          <a:p>
            <a:fld id="{BC30E595-8B10-402E-9C27-4E54C5EA928D}" type="slidenum">
              <a:rPr lang="zh-CN" altLang="en-US" smtClean="0"/>
              <a:t>4</a:t>
            </a:fld>
            <a:endParaRPr lang="zh-CN" altLang="en-US"/>
          </a:p>
        </p:txBody>
      </p:sp>
    </p:spTree>
    <p:extLst>
      <p:ext uri="{BB962C8B-B14F-4D97-AF65-F5344CB8AC3E}">
        <p14:creationId xmlns:p14="http://schemas.microsoft.com/office/powerpoint/2010/main" val="2983804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030">
            <a:extLst>
              <a:ext uri="{FF2B5EF4-FFF2-40B4-BE49-F238E27FC236}">
                <a16:creationId xmlns:a16="http://schemas.microsoft.com/office/drawing/2014/main" id="{F00067F5-9862-E430-AE40-422D1E93A873}"/>
              </a:ext>
            </a:extLst>
          </p:cNvPr>
          <p:cNvSpPr>
            <a:spLocks noChangeArrowheads="1"/>
          </p:cNvSpPr>
          <p:nvPr/>
        </p:nvSpPr>
        <p:spPr bwMode="auto">
          <a:xfrm>
            <a:off x="471330" y="5921592"/>
            <a:ext cx="74460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宋体" panose="02010600030101010101" pitchFamily="2" charset="-122"/>
              </a:defRPr>
            </a:lvl1pPr>
            <a:lvl2pPr marL="901700" indent="-549275" eaLnBrk="0" hangingPunct="0">
              <a:defRPr sz="2400">
                <a:solidFill>
                  <a:schemeClr val="tx1"/>
                </a:solidFill>
                <a:latin typeface="Verdana" panose="020B0604030504040204" pitchFamily="34" charset="0"/>
                <a:ea typeface="宋体" panose="02010600030101010101" pitchFamily="2" charset="-122"/>
              </a:defRPr>
            </a:lvl2pPr>
            <a:lvl3pPr eaLnBrk="0" hangingPunct="0">
              <a:defRPr sz="2400">
                <a:solidFill>
                  <a:schemeClr val="tx1"/>
                </a:solidFill>
                <a:latin typeface="Verdana" panose="020B0604030504040204" pitchFamily="34" charset="0"/>
                <a:ea typeface="宋体" panose="02010600030101010101" pitchFamily="2" charset="-122"/>
              </a:defRPr>
            </a:lvl3pPr>
            <a:lvl4pPr eaLnBrk="0" hangingPunct="0">
              <a:defRPr sz="2400">
                <a:solidFill>
                  <a:schemeClr val="tx1"/>
                </a:solidFill>
                <a:latin typeface="Verdana" panose="020B0604030504040204" pitchFamily="34" charset="0"/>
                <a:ea typeface="宋体" panose="02010600030101010101" pitchFamily="2" charset="-122"/>
              </a:defRPr>
            </a:lvl4pPr>
            <a:lvl5pPr eaLnBrk="0" hangingPunct="0">
              <a:defRPr sz="2400">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buClr>
                <a:schemeClr val="folHlink"/>
              </a:buClr>
              <a:buSzPct val="75000"/>
            </a:pPr>
            <a:r>
              <a:rPr lang="zh-CN" altLang="en-US" b="1" dirty="0">
                <a:latin typeface="Times New Roman" panose="02020603050405020304" pitchFamily="18" charset="0"/>
                <a:ea typeface="黑体" panose="02010609060101010101" pitchFamily="49" charset="-122"/>
              </a:rPr>
              <a:t>磁感应线的特点：无头无尾的闭合线或伸向无穷远</a:t>
            </a:r>
          </a:p>
        </p:txBody>
      </p:sp>
      <p:sp>
        <p:nvSpPr>
          <p:cNvPr id="8" name="Rectangle 2">
            <a:extLst>
              <a:ext uri="{FF2B5EF4-FFF2-40B4-BE49-F238E27FC236}">
                <a16:creationId xmlns:a16="http://schemas.microsoft.com/office/drawing/2014/main" id="{08AC4A84-D929-03D4-0C04-4DAEEEE14BA4}"/>
              </a:ext>
            </a:extLst>
          </p:cNvPr>
          <p:cNvSpPr>
            <a:spLocks noGrp="1" noChangeArrowheads="1"/>
          </p:cNvSpPr>
          <p:nvPr>
            <p:ph type="title"/>
          </p:nvPr>
        </p:nvSpPr>
        <p:spPr>
          <a:xfrm>
            <a:off x="179388" y="168275"/>
            <a:ext cx="4392612" cy="762000"/>
          </a:xfrm>
        </p:spPr>
        <p:txBody>
          <a:bodyPr>
            <a:normAutofit fontScale="90000"/>
          </a:bodyPr>
          <a:lstStyle/>
          <a:p>
            <a:pPr algn="just" eaLnBrk="1" hangingPunct="1"/>
            <a:r>
              <a:rPr lang="zh-CN" altLang="en-US" sz="4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一、磁场的高斯定理</a:t>
            </a:r>
          </a:p>
        </p:txBody>
      </p:sp>
      <p:sp>
        <p:nvSpPr>
          <p:cNvPr id="9" name="圆角矩形 7">
            <a:extLst>
              <a:ext uri="{FF2B5EF4-FFF2-40B4-BE49-F238E27FC236}">
                <a16:creationId xmlns:a16="http://schemas.microsoft.com/office/drawing/2014/main" id="{AADFE2DF-906D-D073-79E4-433223A59630}"/>
              </a:ext>
            </a:extLst>
          </p:cNvPr>
          <p:cNvSpPr>
            <a:spLocks noChangeArrowheads="1"/>
          </p:cNvSpPr>
          <p:nvPr/>
        </p:nvSpPr>
        <p:spPr bwMode="auto">
          <a:xfrm>
            <a:off x="292259" y="839099"/>
            <a:ext cx="4210072" cy="91176"/>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Rectangle 1030">
            <a:extLst>
              <a:ext uri="{FF2B5EF4-FFF2-40B4-BE49-F238E27FC236}">
                <a16:creationId xmlns:a16="http://schemas.microsoft.com/office/drawing/2014/main" id="{E40442B1-2C80-E9EB-F602-4A3D9122C405}"/>
              </a:ext>
            </a:extLst>
          </p:cNvPr>
          <p:cNvSpPr>
            <a:spLocks noChangeArrowheads="1"/>
          </p:cNvSpPr>
          <p:nvPr/>
        </p:nvSpPr>
        <p:spPr bwMode="auto">
          <a:xfrm>
            <a:off x="292259" y="1200514"/>
            <a:ext cx="7446033"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宋体" panose="02010600030101010101" pitchFamily="2" charset="-122"/>
              </a:defRPr>
            </a:lvl1pPr>
            <a:lvl2pPr marL="901700" indent="-549275" eaLnBrk="0" hangingPunct="0">
              <a:defRPr sz="2400">
                <a:solidFill>
                  <a:schemeClr val="tx1"/>
                </a:solidFill>
                <a:latin typeface="Verdana" panose="020B0604030504040204" pitchFamily="34" charset="0"/>
                <a:ea typeface="宋体" panose="02010600030101010101" pitchFamily="2" charset="-122"/>
              </a:defRPr>
            </a:lvl2pPr>
            <a:lvl3pPr eaLnBrk="0" hangingPunct="0">
              <a:defRPr sz="2400">
                <a:solidFill>
                  <a:schemeClr val="tx1"/>
                </a:solidFill>
                <a:latin typeface="Verdana" panose="020B0604030504040204" pitchFamily="34" charset="0"/>
                <a:ea typeface="宋体" panose="02010600030101010101" pitchFamily="2" charset="-122"/>
              </a:defRPr>
            </a:lvl3pPr>
            <a:lvl4pPr eaLnBrk="0" hangingPunct="0">
              <a:defRPr sz="2400">
                <a:solidFill>
                  <a:schemeClr val="tx1"/>
                </a:solidFill>
                <a:latin typeface="Verdana" panose="020B0604030504040204" pitchFamily="34" charset="0"/>
                <a:ea typeface="宋体" panose="02010600030101010101" pitchFamily="2" charset="-122"/>
              </a:defRPr>
            </a:lvl4pPr>
            <a:lvl5pPr eaLnBrk="0" hangingPunct="0">
              <a:defRPr sz="2400">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buClr>
                <a:schemeClr val="folHlink"/>
              </a:buClr>
              <a:buSzPct val="75000"/>
            </a:pPr>
            <a:r>
              <a:rPr lang="en-US" altLang="zh-CN" b="1" dirty="0">
                <a:latin typeface="Times New Roman" panose="02020603050405020304" pitchFamily="18" charset="0"/>
                <a:ea typeface="黑体" panose="02010609060101010101" pitchFamily="49" charset="-122"/>
              </a:rPr>
              <a:t>1. </a:t>
            </a:r>
            <a:r>
              <a:rPr lang="zh-CN" altLang="en-US" b="1" dirty="0">
                <a:latin typeface="Times New Roman" panose="02020603050405020304" pitchFamily="18" charset="0"/>
                <a:ea typeface="黑体" panose="02010609060101010101" pitchFamily="49" charset="-122"/>
              </a:rPr>
              <a:t>磁感应线：形象描述磁场分布的曲线</a:t>
            </a:r>
          </a:p>
        </p:txBody>
      </p:sp>
      <p:sp>
        <p:nvSpPr>
          <p:cNvPr id="11" name="Rectangle 1030">
            <a:extLst>
              <a:ext uri="{FF2B5EF4-FFF2-40B4-BE49-F238E27FC236}">
                <a16:creationId xmlns:a16="http://schemas.microsoft.com/office/drawing/2014/main" id="{BBE9B249-CCDC-3177-66F7-6B7DF36A1C65}"/>
              </a:ext>
            </a:extLst>
          </p:cNvPr>
          <p:cNvSpPr>
            <a:spLocks noChangeArrowheads="1"/>
          </p:cNvSpPr>
          <p:nvPr/>
        </p:nvSpPr>
        <p:spPr bwMode="auto">
          <a:xfrm>
            <a:off x="602730" y="1966406"/>
            <a:ext cx="3899601" cy="94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panose="020B0604030504040204" pitchFamily="34" charset="0"/>
                <a:ea typeface="宋体" panose="02010600030101010101" pitchFamily="2" charset="-122"/>
              </a:defRPr>
            </a:lvl1pPr>
            <a:lvl2pPr marL="901700" indent="-549275" eaLnBrk="0" hangingPunct="0">
              <a:defRPr sz="2400">
                <a:solidFill>
                  <a:schemeClr val="tx1"/>
                </a:solidFill>
                <a:latin typeface="Verdana" panose="020B0604030504040204" pitchFamily="34" charset="0"/>
                <a:ea typeface="宋体" panose="02010600030101010101" pitchFamily="2" charset="-122"/>
              </a:defRPr>
            </a:lvl2pPr>
            <a:lvl3pPr eaLnBrk="0" hangingPunct="0">
              <a:defRPr sz="2400">
                <a:solidFill>
                  <a:schemeClr val="tx1"/>
                </a:solidFill>
                <a:latin typeface="Verdana" panose="020B0604030504040204" pitchFamily="34" charset="0"/>
                <a:ea typeface="宋体" panose="02010600030101010101" pitchFamily="2" charset="-122"/>
              </a:defRPr>
            </a:lvl3pPr>
            <a:lvl4pPr eaLnBrk="0" hangingPunct="0">
              <a:defRPr sz="2400">
                <a:solidFill>
                  <a:schemeClr val="tx1"/>
                </a:solidFill>
                <a:latin typeface="Verdana" panose="020B0604030504040204" pitchFamily="34" charset="0"/>
                <a:ea typeface="宋体" panose="02010600030101010101" pitchFamily="2" charset="-122"/>
              </a:defRPr>
            </a:lvl4pPr>
            <a:lvl5pPr eaLnBrk="0" hangingPunct="0">
              <a:defRPr sz="2400">
                <a:solidFill>
                  <a:schemeClr val="tx1"/>
                </a:solidFill>
                <a:latin typeface="Verdana" panose="020B0604030504040204" pitchFamily="34" charset="0"/>
                <a:ea typeface="宋体" panose="02010600030101010101" pitchFamily="2" charset="-122"/>
              </a:defRPr>
            </a:lvl5pPr>
            <a:lvl6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buClr>
                <a:schemeClr val="folHlink"/>
              </a:buClr>
              <a:buSzPct val="75000"/>
            </a:pPr>
            <a:r>
              <a:rPr lang="zh-CN" altLang="en-US" b="1" dirty="0">
                <a:latin typeface="Times New Roman" panose="02020603050405020304" pitchFamily="18" charset="0"/>
                <a:ea typeface="黑体" panose="02010609060101010101" pitchFamily="49" charset="-122"/>
              </a:rPr>
              <a:t>大小：磁感应线的疏密</a:t>
            </a:r>
            <a:endParaRPr lang="en-US" altLang="zh-CN" b="1" dirty="0">
              <a:latin typeface="Times New Roman" panose="02020603050405020304" pitchFamily="18" charset="0"/>
              <a:ea typeface="黑体" panose="02010609060101010101" pitchFamily="49" charset="-122"/>
            </a:endParaRPr>
          </a:p>
          <a:p>
            <a:pPr eaLnBrk="1" hangingPunct="1">
              <a:lnSpc>
                <a:spcPct val="90000"/>
              </a:lnSpc>
              <a:spcBef>
                <a:spcPct val="50000"/>
              </a:spcBef>
              <a:buClr>
                <a:schemeClr val="folHlink"/>
              </a:buClr>
              <a:buSzPct val="75000"/>
            </a:pPr>
            <a:r>
              <a:rPr lang="zh-CN" altLang="en-US" b="1" dirty="0">
                <a:latin typeface="Times New Roman" panose="02020603050405020304" pitchFamily="18" charset="0"/>
                <a:ea typeface="黑体" panose="02010609060101010101" pitchFamily="49" charset="-122"/>
              </a:rPr>
              <a:t>方向：磁感应线的切线方向</a:t>
            </a:r>
          </a:p>
        </p:txBody>
      </p:sp>
      <p:pic>
        <p:nvPicPr>
          <p:cNvPr id="1026" name="Picture 2">
            <a:extLst>
              <a:ext uri="{FF2B5EF4-FFF2-40B4-BE49-F238E27FC236}">
                <a16:creationId xmlns:a16="http://schemas.microsoft.com/office/drawing/2014/main" id="{0BF8A920-4641-9B25-3F07-5F380FEC1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8832" y="1255848"/>
            <a:ext cx="2821577" cy="185371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a:extLst>
              <a:ext uri="{FF2B5EF4-FFF2-40B4-BE49-F238E27FC236}">
                <a16:creationId xmlns:a16="http://schemas.microsoft.com/office/drawing/2014/main" id="{8B53F41B-C970-A89E-1807-AA2D98EB321B}"/>
              </a:ext>
            </a:extLst>
          </p:cNvPr>
          <p:cNvPicPr>
            <a:picLocks noChangeAspect="1"/>
          </p:cNvPicPr>
          <p:nvPr/>
        </p:nvPicPr>
        <p:blipFill rotWithShape="1">
          <a:blip r:embed="rId3"/>
          <a:srcRect l="-4" r="53275"/>
          <a:stretch/>
        </p:blipFill>
        <p:spPr>
          <a:xfrm>
            <a:off x="965705" y="3276461"/>
            <a:ext cx="1785458" cy="2321287"/>
          </a:xfrm>
          <a:prstGeom prst="rect">
            <a:avLst/>
          </a:prstGeom>
          <a:noFill/>
          <a:ln w="9525">
            <a:noFill/>
          </a:ln>
        </p:spPr>
      </p:pic>
      <p:pic>
        <p:nvPicPr>
          <p:cNvPr id="1028" name="Picture 4">
            <a:extLst>
              <a:ext uri="{FF2B5EF4-FFF2-40B4-BE49-F238E27FC236}">
                <a16:creationId xmlns:a16="http://schemas.microsoft.com/office/drawing/2014/main" id="{AF4B1333-C687-E4F1-D3C6-3B0A5BB3E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1495" y="3438378"/>
            <a:ext cx="2780567" cy="185371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659F50C-5665-7F1F-CAAF-69F5F261C5D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 t="-3" r="57412" b="28188"/>
          <a:stretch/>
        </p:blipFill>
        <p:spPr bwMode="auto">
          <a:xfrm>
            <a:off x="3101069" y="3429000"/>
            <a:ext cx="2207217" cy="2016208"/>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0BAD5E74-C247-4E8D-BBC3-869363688FBF}"/>
              </a:ext>
            </a:extLst>
          </p:cNvPr>
          <p:cNvSpPr>
            <a:spLocks noGrp="1"/>
          </p:cNvSpPr>
          <p:nvPr>
            <p:ph type="sldNum" sz="quarter" idx="12"/>
          </p:nvPr>
        </p:nvSpPr>
        <p:spPr/>
        <p:txBody>
          <a:bodyPr/>
          <a:lstStyle/>
          <a:p>
            <a:fld id="{BC30E595-8B10-402E-9C27-4E54C5EA928D}" type="slidenum">
              <a:rPr lang="zh-CN" altLang="en-US" smtClean="0"/>
              <a:t>5</a:t>
            </a:fld>
            <a:endParaRPr lang="zh-CN" altLang="en-US"/>
          </a:p>
        </p:txBody>
      </p:sp>
    </p:spTree>
    <p:extLst>
      <p:ext uri="{BB962C8B-B14F-4D97-AF65-F5344CB8AC3E}">
        <p14:creationId xmlns:p14="http://schemas.microsoft.com/office/powerpoint/2010/main" val="2544746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2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0780468-4781-D632-C549-DBF220DEFE09}"/>
              </a:ext>
            </a:extLst>
          </p:cNvPr>
          <p:cNvSpPr>
            <a:spLocks noGrp="1" noChangeArrowheads="1"/>
          </p:cNvSpPr>
          <p:nvPr>
            <p:ph type="title"/>
          </p:nvPr>
        </p:nvSpPr>
        <p:spPr>
          <a:xfrm>
            <a:off x="275371" y="170678"/>
            <a:ext cx="5428932" cy="762000"/>
          </a:xfrm>
        </p:spPr>
        <p:txBody>
          <a:bodyPr>
            <a:normAutofit/>
          </a:bodyPr>
          <a:lstStyle/>
          <a:p>
            <a:pPr algn="just" eaLnBrk="1" hangingPunct="1"/>
            <a:r>
              <a:rPr lang="zh-CN" altLang="en-US" sz="400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磁场的高斯定理</a:t>
            </a:r>
          </a:p>
        </p:txBody>
      </p:sp>
      <p:sp>
        <p:nvSpPr>
          <p:cNvPr id="5" name="圆角矩形 7">
            <a:extLst>
              <a:ext uri="{FF2B5EF4-FFF2-40B4-BE49-F238E27FC236}">
                <a16:creationId xmlns:a16="http://schemas.microsoft.com/office/drawing/2014/main" id="{4E89068A-C4EB-F2FC-9B44-DE86EEECA96F}"/>
              </a:ext>
            </a:extLst>
          </p:cNvPr>
          <p:cNvSpPr>
            <a:spLocks noChangeArrowheads="1"/>
          </p:cNvSpPr>
          <p:nvPr/>
        </p:nvSpPr>
        <p:spPr bwMode="auto">
          <a:xfrm>
            <a:off x="318385" y="883260"/>
            <a:ext cx="3644015" cy="85983"/>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Rectangle 1027">
            <a:extLst>
              <a:ext uri="{FF2B5EF4-FFF2-40B4-BE49-F238E27FC236}">
                <a16:creationId xmlns:a16="http://schemas.microsoft.com/office/drawing/2014/main" id="{FB39C271-3370-3A9C-7F87-BE396E5F479E}"/>
              </a:ext>
            </a:extLst>
          </p:cNvPr>
          <p:cNvSpPr txBox="1">
            <a:spLocks noChangeArrowheads="1"/>
          </p:cNvSpPr>
          <p:nvPr/>
        </p:nvSpPr>
        <p:spPr>
          <a:xfrm>
            <a:off x="400389" y="1247654"/>
            <a:ext cx="6326277" cy="15572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rPr>
              <a:t>2. </a:t>
            </a:r>
            <a:r>
              <a:rPr lang="zh-CN" altLang="en-US" b="1" dirty="0">
                <a:latin typeface="Times New Roman" panose="02020603050405020304" pitchFamily="18" charset="0"/>
                <a:ea typeface="黑体" panose="02010609060101010101" pitchFamily="49" charset="-122"/>
              </a:rPr>
              <a:t>磁通量</a:t>
            </a:r>
          </a:p>
        </p:txBody>
      </p:sp>
      <p:graphicFrame>
        <p:nvGraphicFramePr>
          <p:cNvPr id="8" name="Object 1028">
            <a:extLst>
              <a:ext uri="{FF2B5EF4-FFF2-40B4-BE49-F238E27FC236}">
                <a16:creationId xmlns:a16="http://schemas.microsoft.com/office/drawing/2014/main" id="{2E54BD28-2F3C-A713-9FB4-F22CCF2C092F}"/>
              </a:ext>
            </a:extLst>
          </p:cNvPr>
          <p:cNvGraphicFramePr>
            <a:graphicFrameLocks noChangeAspect="1"/>
          </p:cNvGraphicFramePr>
          <p:nvPr>
            <p:extLst>
              <p:ext uri="{D42A27DB-BD31-4B8C-83A1-F6EECF244321}">
                <p14:modId xmlns:p14="http://schemas.microsoft.com/office/powerpoint/2010/main" val="325944172"/>
              </p:ext>
            </p:extLst>
          </p:nvPr>
        </p:nvGraphicFramePr>
        <p:xfrm>
          <a:off x="2329695" y="1992217"/>
          <a:ext cx="3893733" cy="835937"/>
        </p:xfrm>
        <a:graphic>
          <a:graphicData uri="http://schemas.openxmlformats.org/presentationml/2006/ole">
            <mc:AlternateContent xmlns:mc="http://schemas.openxmlformats.org/markup-compatibility/2006">
              <mc:Choice xmlns:v="urn:schemas-microsoft-com:vml" Requires="v">
                <p:oleObj spid="_x0000_s4186" r:id="rId3" imgW="1752600" imgH="381000" progId="Equation.3">
                  <p:embed/>
                </p:oleObj>
              </mc:Choice>
              <mc:Fallback>
                <p:oleObj r:id="rId3" imgW="1752600" imgH="381000" progId="Equation.3">
                  <p:embed/>
                  <p:pic>
                    <p:nvPicPr>
                      <p:cNvPr id="2052" name="Object 1028">
                        <a:extLst>
                          <a:ext uri="{FF2B5EF4-FFF2-40B4-BE49-F238E27FC236}">
                            <a16:creationId xmlns:a16="http://schemas.microsoft.com/office/drawing/2014/main" id="{2F6803C5-6A97-3406-D16E-0EE48939E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9695" y="1992217"/>
                        <a:ext cx="3893733" cy="835937"/>
                      </a:xfrm>
                      <a:prstGeom prst="rect">
                        <a:avLst/>
                      </a:prstGeom>
                      <a:noFill/>
                      <a:ln>
                        <a:noFill/>
                      </a:ln>
                    </p:spPr>
                  </p:pic>
                </p:oleObj>
              </mc:Fallback>
            </mc:AlternateContent>
          </a:graphicData>
        </a:graphic>
      </p:graphicFrame>
      <p:graphicFrame>
        <p:nvGraphicFramePr>
          <p:cNvPr id="14" name="Object 1037">
            <a:extLst>
              <a:ext uri="{FF2B5EF4-FFF2-40B4-BE49-F238E27FC236}">
                <a16:creationId xmlns:a16="http://schemas.microsoft.com/office/drawing/2014/main" id="{001CAFEF-218D-AFA2-4CBC-56913D5C387E}"/>
              </a:ext>
            </a:extLst>
          </p:cNvPr>
          <p:cNvGraphicFramePr>
            <a:graphicFrameLocks noChangeAspect="1"/>
          </p:cNvGraphicFramePr>
          <p:nvPr>
            <p:extLst>
              <p:ext uri="{D42A27DB-BD31-4B8C-83A1-F6EECF244321}">
                <p14:modId xmlns:p14="http://schemas.microsoft.com/office/powerpoint/2010/main" val="1724905753"/>
              </p:ext>
            </p:extLst>
          </p:nvPr>
        </p:nvGraphicFramePr>
        <p:xfrm>
          <a:off x="2356182" y="1198701"/>
          <a:ext cx="1917184" cy="561011"/>
        </p:xfrm>
        <a:graphic>
          <a:graphicData uri="http://schemas.openxmlformats.org/presentationml/2006/ole">
            <mc:AlternateContent xmlns:mc="http://schemas.openxmlformats.org/markup-compatibility/2006">
              <mc:Choice xmlns:v="urn:schemas-microsoft-com:vml" Requires="v">
                <p:oleObj spid="_x0000_s4187" r:id="rId5" imgW="825500" imgH="241300" progId="Equation.3">
                  <p:embed/>
                </p:oleObj>
              </mc:Choice>
              <mc:Fallback>
                <p:oleObj r:id="rId5" imgW="825500" imgH="241300" progId="Equation.3">
                  <p:embed/>
                  <p:pic>
                    <p:nvPicPr>
                      <p:cNvPr id="2061" name="Object 1037">
                        <a:extLst>
                          <a:ext uri="{FF2B5EF4-FFF2-40B4-BE49-F238E27FC236}">
                            <a16:creationId xmlns:a16="http://schemas.microsoft.com/office/drawing/2014/main" id="{614EC031-4CCD-9968-A4B1-B3D1122D9C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56182" y="1198701"/>
                        <a:ext cx="1917184" cy="561011"/>
                      </a:xfrm>
                      <a:prstGeom prst="rect">
                        <a:avLst/>
                      </a:prstGeom>
                      <a:noFill/>
                      <a:ln>
                        <a:noFill/>
                      </a:ln>
                    </p:spPr>
                  </p:pic>
                </p:oleObj>
              </mc:Fallback>
            </mc:AlternateContent>
          </a:graphicData>
        </a:graphic>
      </p:graphicFrame>
      <p:sp>
        <p:nvSpPr>
          <p:cNvPr id="15" name="文本框 14">
            <a:extLst>
              <a:ext uri="{FF2B5EF4-FFF2-40B4-BE49-F238E27FC236}">
                <a16:creationId xmlns:a16="http://schemas.microsoft.com/office/drawing/2014/main" id="{D1D9BEA1-51F1-D291-7AFB-0A527F38199A}"/>
              </a:ext>
            </a:extLst>
          </p:cNvPr>
          <p:cNvSpPr txBox="1"/>
          <p:nvPr/>
        </p:nvSpPr>
        <p:spPr>
          <a:xfrm>
            <a:off x="461349" y="2881884"/>
            <a:ext cx="2783134" cy="461665"/>
          </a:xfrm>
          <a:prstGeom prst="rect">
            <a:avLst/>
          </a:prstGeom>
          <a:noFill/>
        </p:spPr>
        <p:txBody>
          <a:bodyPr wrap="none" rtlCol="0">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单位：韦伯（</a:t>
            </a: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Wb</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6" name="文本框 15">
            <a:extLst>
              <a:ext uri="{FF2B5EF4-FFF2-40B4-BE49-F238E27FC236}">
                <a16:creationId xmlns:a16="http://schemas.microsoft.com/office/drawing/2014/main" id="{E723A152-E111-4B7C-AD5E-D4266B56BF4C}"/>
              </a:ext>
            </a:extLst>
          </p:cNvPr>
          <p:cNvSpPr txBox="1"/>
          <p:nvPr/>
        </p:nvSpPr>
        <p:spPr>
          <a:xfrm>
            <a:off x="3517728" y="2881883"/>
            <a:ext cx="2151551" cy="461665"/>
          </a:xfrm>
          <a:prstGeom prst="rect">
            <a:avLst/>
          </a:prstGeom>
          <a:noFill/>
        </p:spPr>
        <p:txBody>
          <a:bodyPr wrap="none" rtlCol="0">
            <a:spAutoFit/>
          </a:bodyPr>
          <a:lstStyle/>
          <a:p>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1Wb=1T×1m</a:t>
            </a:r>
            <a:r>
              <a:rPr lang="en-US" altLang="zh-CN" sz="2400" baseline="30000" dirty="0">
                <a:latin typeface="Times New Roman" panose="02020603050405020304" pitchFamily="18" charset="0"/>
                <a:ea typeface="黑体" panose="02010609060101010101" pitchFamily="49" charset="-122"/>
                <a:cs typeface="Times New Roman" panose="02020603050405020304" pitchFamily="18" charset="0"/>
              </a:rPr>
              <a:t>2</a:t>
            </a:r>
            <a:endParaRPr lang="zh-CN" altLang="en-US" sz="2400" baseline="30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7" name="文本框 16">
            <a:extLst>
              <a:ext uri="{FF2B5EF4-FFF2-40B4-BE49-F238E27FC236}">
                <a16:creationId xmlns:a16="http://schemas.microsoft.com/office/drawing/2014/main" id="{75BF6E0E-ED2B-EBE3-3F84-6C1DC3F6A1E9}"/>
              </a:ext>
            </a:extLst>
          </p:cNvPr>
          <p:cNvSpPr txBox="1"/>
          <p:nvPr/>
        </p:nvSpPr>
        <p:spPr>
          <a:xfrm>
            <a:off x="5871950" y="2864483"/>
            <a:ext cx="3272050" cy="461665"/>
          </a:xfrm>
          <a:prstGeom prst="rect">
            <a:avLst/>
          </a:prstGeom>
          <a:noFill/>
        </p:spPr>
        <p:txBody>
          <a:bodyPr wrap="none" rtlCol="0">
            <a:spAutoFit/>
          </a:bodyPr>
          <a:lstStyle/>
          <a:p>
            <a:r>
              <a:rPr lang="zh-CN" altLang="en-US" sz="2400" dirty="0"/>
              <a:t>磁感应强度</a:t>
            </a:r>
            <a:r>
              <a:rPr lang="en-US" altLang="zh-CN" sz="2400" dirty="0"/>
              <a:t>B: </a:t>
            </a:r>
            <a:r>
              <a:rPr lang="zh-CN" altLang="en-US" sz="2400" dirty="0"/>
              <a:t>磁通密度</a:t>
            </a:r>
          </a:p>
        </p:txBody>
      </p:sp>
      <p:sp>
        <p:nvSpPr>
          <p:cNvPr id="19" name="AutoShape 1033">
            <a:extLst>
              <a:ext uri="{FF2B5EF4-FFF2-40B4-BE49-F238E27FC236}">
                <a16:creationId xmlns:a16="http://schemas.microsoft.com/office/drawing/2014/main" id="{4CF59752-9968-8307-9DD1-3BB2663E935F}"/>
              </a:ext>
            </a:extLst>
          </p:cNvPr>
          <p:cNvSpPr>
            <a:spLocks noChangeArrowheads="1"/>
          </p:cNvSpPr>
          <p:nvPr/>
        </p:nvSpPr>
        <p:spPr bwMode="auto">
          <a:xfrm>
            <a:off x="3860079" y="6072128"/>
            <a:ext cx="733425" cy="174625"/>
          </a:xfrm>
          <a:prstGeom prst="rightArrow">
            <a:avLst>
              <a:gd name="adj1" fmla="val 50000"/>
              <a:gd name="adj2" fmla="val 105000"/>
            </a:avLst>
          </a:prstGeom>
          <a:solidFill>
            <a:srgbClr val="FFFF00"/>
          </a:solidFill>
          <a:ln w="9525">
            <a:solidFill>
              <a:srgbClr val="000000"/>
            </a:solidFill>
            <a:miter lim="800000"/>
            <a:headEnd/>
            <a:tailEnd/>
          </a:ln>
        </p:spPr>
        <p:txBody>
          <a:bodyPr/>
          <a:lstStyle/>
          <a:p>
            <a:endParaRPr lang="zh-CN" altLang="en-US">
              <a:latin typeface="Times New Roman" panose="02020603050405020304" pitchFamily="18" charset="0"/>
              <a:ea typeface="黑体" panose="02010609060101010101" pitchFamily="49" charset="-122"/>
            </a:endParaRPr>
          </a:p>
        </p:txBody>
      </p:sp>
      <p:sp>
        <p:nvSpPr>
          <p:cNvPr id="20" name="Text Box 1034">
            <a:extLst>
              <a:ext uri="{FF2B5EF4-FFF2-40B4-BE49-F238E27FC236}">
                <a16:creationId xmlns:a16="http://schemas.microsoft.com/office/drawing/2014/main" id="{D2F6ED05-0C84-0317-8131-C21B744F345B}"/>
              </a:ext>
            </a:extLst>
          </p:cNvPr>
          <p:cNvSpPr txBox="1">
            <a:spLocks noChangeArrowheads="1"/>
          </p:cNvSpPr>
          <p:nvPr/>
        </p:nvSpPr>
        <p:spPr bwMode="auto">
          <a:xfrm>
            <a:off x="4664562" y="5915010"/>
            <a:ext cx="245034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spcBef>
                <a:spcPct val="50000"/>
              </a:spcBef>
            </a:pPr>
            <a:r>
              <a:rPr lang="zh-CN" altLang="en-US" sz="2800" b="1" dirty="0">
                <a:latin typeface="Times New Roman" panose="02020603050405020304" pitchFamily="18" charset="0"/>
                <a:ea typeface="黑体" panose="02010609060101010101" pitchFamily="49" charset="-122"/>
              </a:rPr>
              <a:t>磁场高斯定理</a:t>
            </a:r>
            <a:endParaRPr lang="zh-CN" altLang="en-US" sz="2800" b="1" dirty="0">
              <a:solidFill>
                <a:schemeClr val="folHlink"/>
              </a:solidFill>
              <a:latin typeface="Times New Roman" panose="02020603050405020304" pitchFamily="18" charset="0"/>
              <a:ea typeface="黑体" panose="02010609060101010101" pitchFamily="49" charset="-122"/>
            </a:endParaRPr>
          </a:p>
        </p:txBody>
      </p:sp>
      <p:pic>
        <p:nvPicPr>
          <p:cNvPr id="21" name="Picture 2">
            <a:extLst>
              <a:ext uri="{FF2B5EF4-FFF2-40B4-BE49-F238E27FC236}">
                <a16:creationId xmlns:a16="http://schemas.microsoft.com/office/drawing/2014/main" id="{65DCC2CE-059D-BDC0-910B-419D41FBFAAE}"/>
              </a:ext>
            </a:extLst>
          </p:cNvPr>
          <p:cNvPicPr>
            <a:picLocks noChangeAspect="1"/>
          </p:cNvPicPr>
          <p:nvPr/>
        </p:nvPicPr>
        <p:blipFill rotWithShape="1">
          <a:blip r:embed="rId7"/>
          <a:srcRect l="-4" r="53275"/>
          <a:stretch/>
        </p:blipFill>
        <p:spPr>
          <a:xfrm>
            <a:off x="4664562" y="3583523"/>
            <a:ext cx="1524689" cy="1982259"/>
          </a:xfrm>
          <a:prstGeom prst="rect">
            <a:avLst/>
          </a:prstGeom>
          <a:noFill/>
          <a:ln w="9525">
            <a:noFill/>
          </a:ln>
        </p:spPr>
      </p:pic>
      <p:pic>
        <p:nvPicPr>
          <p:cNvPr id="23" name="Picture 6">
            <a:extLst>
              <a:ext uri="{FF2B5EF4-FFF2-40B4-BE49-F238E27FC236}">
                <a16:creationId xmlns:a16="http://schemas.microsoft.com/office/drawing/2014/main" id="{E0D16E5E-67EB-5059-3227-D07979E695F3}"/>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5" t="-3" r="57412" b="28188"/>
          <a:stretch/>
        </p:blipFill>
        <p:spPr bwMode="auto">
          <a:xfrm>
            <a:off x="6539049" y="3730658"/>
            <a:ext cx="2013516" cy="183927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8" name="Object 1031">
            <a:extLst>
              <a:ext uri="{FF2B5EF4-FFF2-40B4-BE49-F238E27FC236}">
                <a16:creationId xmlns:a16="http://schemas.microsoft.com/office/drawing/2014/main" id="{9842D939-D0C1-6670-FA9E-62D4B8810023}"/>
              </a:ext>
            </a:extLst>
          </p:cNvPr>
          <p:cNvGraphicFramePr>
            <a:graphicFrameLocks noChangeAspect="1"/>
          </p:cNvGraphicFramePr>
          <p:nvPr>
            <p:extLst>
              <p:ext uri="{D42A27DB-BD31-4B8C-83A1-F6EECF244321}">
                <p14:modId xmlns:p14="http://schemas.microsoft.com/office/powerpoint/2010/main" val="3023490185"/>
              </p:ext>
            </p:extLst>
          </p:nvPr>
        </p:nvGraphicFramePr>
        <p:xfrm>
          <a:off x="641781" y="5829195"/>
          <a:ext cx="3155950" cy="1022350"/>
        </p:xfrm>
        <a:graphic>
          <a:graphicData uri="http://schemas.openxmlformats.org/presentationml/2006/ole">
            <mc:AlternateContent xmlns:mc="http://schemas.openxmlformats.org/markup-compatibility/2006">
              <mc:Choice xmlns:v="urn:schemas-microsoft-com:vml" Requires="v">
                <p:oleObj spid="_x0000_s4188" r:id="rId9" imgW="1155700" imgH="381000" progId="Equation.3">
                  <p:embed/>
                </p:oleObj>
              </mc:Choice>
              <mc:Fallback>
                <p:oleObj r:id="rId9" imgW="1155700" imgH="381000" progId="Equation.3">
                  <p:embed/>
                  <p:pic>
                    <p:nvPicPr>
                      <p:cNvPr id="5" name="Object 1031">
                        <a:extLst>
                          <a:ext uri="{FF2B5EF4-FFF2-40B4-BE49-F238E27FC236}">
                            <a16:creationId xmlns:a16="http://schemas.microsoft.com/office/drawing/2014/main" id="{57E7C26A-7335-4CEE-9E2C-7851A81602D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41781" y="5829195"/>
                        <a:ext cx="31559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4" name="Rectangle 1027">
            <a:extLst>
              <a:ext uri="{FF2B5EF4-FFF2-40B4-BE49-F238E27FC236}">
                <a16:creationId xmlns:a16="http://schemas.microsoft.com/office/drawing/2014/main" id="{5A5B994A-2EAE-8CCC-7647-E2E21D412DC7}"/>
              </a:ext>
            </a:extLst>
          </p:cNvPr>
          <p:cNvSpPr txBox="1">
            <a:spLocks noChangeArrowheads="1"/>
          </p:cNvSpPr>
          <p:nvPr/>
        </p:nvSpPr>
        <p:spPr>
          <a:xfrm>
            <a:off x="400389" y="3583524"/>
            <a:ext cx="8110538" cy="106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en-US" altLang="zh-CN" b="1" dirty="0">
                <a:latin typeface="Times New Roman" panose="02020603050405020304" pitchFamily="18" charset="0"/>
                <a:ea typeface="黑体" panose="02010609060101010101" pitchFamily="49" charset="-122"/>
              </a:rPr>
              <a:t>3. </a:t>
            </a:r>
            <a:r>
              <a:rPr lang="zh-CN" altLang="en-US" b="1" dirty="0">
                <a:latin typeface="Times New Roman" panose="02020603050405020304" pitchFamily="18" charset="0"/>
                <a:ea typeface="黑体" panose="02010609060101010101" pitchFamily="49" charset="-122"/>
              </a:rPr>
              <a:t>磁场的高斯定理</a:t>
            </a:r>
          </a:p>
        </p:txBody>
      </p:sp>
      <p:graphicFrame>
        <p:nvGraphicFramePr>
          <p:cNvPr id="47" name="对象 46">
            <a:extLst>
              <a:ext uri="{FF2B5EF4-FFF2-40B4-BE49-F238E27FC236}">
                <a16:creationId xmlns:a16="http://schemas.microsoft.com/office/drawing/2014/main" id="{4FB5167B-DB4F-C9AC-DCBC-15A23D6C6596}"/>
              </a:ext>
            </a:extLst>
          </p:cNvPr>
          <p:cNvGraphicFramePr>
            <a:graphicFrameLocks noChangeAspect="1"/>
          </p:cNvGraphicFramePr>
          <p:nvPr>
            <p:extLst>
              <p:ext uri="{D42A27DB-BD31-4B8C-83A1-F6EECF244321}">
                <p14:modId xmlns:p14="http://schemas.microsoft.com/office/powerpoint/2010/main" val="158996335"/>
              </p:ext>
            </p:extLst>
          </p:nvPr>
        </p:nvGraphicFramePr>
        <p:xfrm>
          <a:off x="705623" y="4446663"/>
          <a:ext cx="2535876" cy="836003"/>
        </p:xfrm>
        <a:graphic>
          <a:graphicData uri="http://schemas.openxmlformats.org/presentationml/2006/ole">
            <mc:AlternateContent xmlns:mc="http://schemas.openxmlformats.org/markup-compatibility/2006">
              <mc:Choice xmlns:v="urn:schemas-microsoft-com:vml" Requires="v">
                <p:oleObj spid="_x0000_s4189" name="Equation" r:id="rId11" imgW="1155600" imgH="380880" progId="Equation.DSMT4">
                  <p:embed/>
                </p:oleObj>
              </mc:Choice>
              <mc:Fallback>
                <p:oleObj name="Equation" r:id="rId11" imgW="1155600" imgH="380880" progId="Equation.DSMT4">
                  <p:embed/>
                  <p:pic>
                    <p:nvPicPr>
                      <p:cNvPr id="0" name=""/>
                      <p:cNvPicPr/>
                      <p:nvPr/>
                    </p:nvPicPr>
                    <p:blipFill>
                      <a:blip r:embed="rId12"/>
                      <a:stretch>
                        <a:fillRect/>
                      </a:stretch>
                    </p:blipFill>
                    <p:spPr>
                      <a:xfrm>
                        <a:off x="705623" y="4446663"/>
                        <a:ext cx="2535876" cy="836003"/>
                      </a:xfrm>
                      <a:prstGeom prst="rect">
                        <a:avLst/>
                      </a:prstGeom>
                    </p:spPr>
                  </p:pic>
                </p:oleObj>
              </mc:Fallback>
            </mc:AlternateContent>
          </a:graphicData>
        </a:graphic>
      </p:graphicFrame>
      <p:grpSp>
        <p:nvGrpSpPr>
          <p:cNvPr id="3" name="组合 2">
            <a:extLst>
              <a:ext uri="{FF2B5EF4-FFF2-40B4-BE49-F238E27FC236}">
                <a16:creationId xmlns:a16="http://schemas.microsoft.com/office/drawing/2014/main" id="{D8A8CA39-1C6F-4D70-A38C-5AE32230DA8F}"/>
              </a:ext>
            </a:extLst>
          </p:cNvPr>
          <p:cNvGrpSpPr/>
          <p:nvPr/>
        </p:nvGrpSpPr>
        <p:grpSpPr>
          <a:xfrm>
            <a:off x="6615815" y="228656"/>
            <a:ext cx="2209800" cy="2156816"/>
            <a:chOff x="6615815" y="228656"/>
            <a:chExt cx="2209800" cy="2156816"/>
          </a:xfrm>
        </p:grpSpPr>
        <p:grpSp>
          <p:nvGrpSpPr>
            <p:cNvPr id="25" name="Group 33">
              <a:extLst>
                <a:ext uri="{FF2B5EF4-FFF2-40B4-BE49-F238E27FC236}">
                  <a16:creationId xmlns:a16="http://schemas.microsoft.com/office/drawing/2014/main" id="{FE9A3071-0DA0-223A-F229-9FED2842732C}"/>
                </a:ext>
              </a:extLst>
            </p:cNvPr>
            <p:cNvGrpSpPr>
              <a:grpSpLocks/>
            </p:cNvGrpSpPr>
            <p:nvPr/>
          </p:nvGrpSpPr>
          <p:grpSpPr bwMode="auto">
            <a:xfrm>
              <a:off x="6615815" y="785272"/>
              <a:ext cx="2209800" cy="1600200"/>
              <a:chOff x="4224" y="1344"/>
              <a:chExt cx="1392" cy="1008"/>
            </a:xfrm>
          </p:grpSpPr>
          <p:sp>
            <p:nvSpPr>
              <p:cNvPr id="26" name="Freeform 34">
                <a:extLst>
                  <a:ext uri="{FF2B5EF4-FFF2-40B4-BE49-F238E27FC236}">
                    <a16:creationId xmlns:a16="http://schemas.microsoft.com/office/drawing/2014/main" id="{6E4013F5-9E7D-50B8-E3FB-B8C27947E6B6}"/>
                  </a:ext>
                </a:extLst>
              </p:cNvPr>
              <p:cNvSpPr>
                <a:spLocks noChangeArrowheads="1"/>
              </p:cNvSpPr>
              <p:nvPr/>
            </p:nvSpPr>
            <p:spPr bwMode="auto">
              <a:xfrm>
                <a:off x="4224" y="1594"/>
                <a:ext cx="1121" cy="618"/>
              </a:xfrm>
              <a:custGeom>
                <a:avLst/>
                <a:gdLst>
                  <a:gd name="T0" fmla="*/ 0 w 1187"/>
                  <a:gd name="T1" fmla="*/ 618 h 715"/>
                  <a:gd name="T2" fmla="*/ 1121 w 1187"/>
                  <a:gd name="T3" fmla="*/ 14 h 715"/>
                  <a:gd name="T4" fmla="*/ 0 60000 65536"/>
                  <a:gd name="T5" fmla="*/ 0 60000 65536"/>
                </a:gdLst>
                <a:ahLst/>
                <a:cxnLst>
                  <a:cxn ang="T4">
                    <a:pos x="T0" y="T1"/>
                  </a:cxn>
                  <a:cxn ang="T5">
                    <a:pos x="T2" y="T3"/>
                  </a:cxn>
                </a:cxnLst>
                <a:rect l="0" t="0" r="r" b="b"/>
                <a:pathLst>
                  <a:path w="1187" h="715">
                    <a:moveTo>
                      <a:pt x="0" y="715"/>
                    </a:moveTo>
                    <a:cubicBezTo>
                      <a:pt x="0" y="715"/>
                      <a:pt x="474" y="0"/>
                      <a:pt x="1187" y="16"/>
                    </a:cubicBezTo>
                  </a:path>
                </a:pathLst>
              </a:cu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7" name="Freeform 35">
                <a:extLst>
                  <a:ext uri="{FF2B5EF4-FFF2-40B4-BE49-F238E27FC236}">
                    <a16:creationId xmlns:a16="http://schemas.microsoft.com/office/drawing/2014/main" id="{2ECB61BC-CD06-9B58-3EB8-99BBDFD0D196}"/>
                  </a:ext>
                </a:extLst>
              </p:cNvPr>
              <p:cNvSpPr>
                <a:spLocks noChangeArrowheads="1"/>
              </p:cNvSpPr>
              <p:nvPr/>
            </p:nvSpPr>
            <p:spPr bwMode="auto">
              <a:xfrm>
                <a:off x="4595" y="1889"/>
                <a:ext cx="1021" cy="463"/>
              </a:xfrm>
              <a:custGeom>
                <a:avLst/>
                <a:gdLst>
                  <a:gd name="T0" fmla="*/ 0 w 1081"/>
                  <a:gd name="T1" fmla="*/ 463 h 535"/>
                  <a:gd name="T2" fmla="*/ 398 w 1081"/>
                  <a:gd name="T3" fmla="*/ 140 h 535"/>
                  <a:gd name="T4" fmla="*/ 934 w 1081"/>
                  <a:gd name="T5" fmla="*/ 14 h 535"/>
                  <a:gd name="T6" fmla="*/ 919 w 1081"/>
                  <a:gd name="T7" fmla="*/ 55 h 5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1" h="535">
                    <a:moveTo>
                      <a:pt x="0" y="535"/>
                    </a:moveTo>
                    <a:cubicBezTo>
                      <a:pt x="70" y="470"/>
                      <a:pt x="256" y="249"/>
                      <a:pt x="421" y="162"/>
                    </a:cubicBezTo>
                    <a:cubicBezTo>
                      <a:pt x="586" y="75"/>
                      <a:pt x="897" y="32"/>
                      <a:pt x="989" y="16"/>
                    </a:cubicBezTo>
                    <a:cubicBezTo>
                      <a:pt x="1081" y="0"/>
                      <a:pt x="1054" y="0"/>
                      <a:pt x="973" y="64"/>
                    </a:cubicBezTo>
                  </a:path>
                </a:pathLst>
              </a:cu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 name="Freeform 36">
                <a:extLst>
                  <a:ext uri="{FF2B5EF4-FFF2-40B4-BE49-F238E27FC236}">
                    <a16:creationId xmlns:a16="http://schemas.microsoft.com/office/drawing/2014/main" id="{8D6DC48F-6104-64BA-FF19-613E1672D9FA}"/>
                  </a:ext>
                </a:extLst>
              </p:cNvPr>
              <p:cNvSpPr>
                <a:spLocks noChangeArrowheads="1"/>
              </p:cNvSpPr>
              <p:nvPr/>
            </p:nvSpPr>
            <p:spPr bwMode="auto">
              <a:xfrm>
                <a:off x="5305" y="1618"/>
                <a:ext cx="278" cy="271"/>
              </a:xfrm>
              <a:custGeom>
                <a:avLst/>
                <a:gdLst>
                  <a:gd name="T0" fmla="*/ 0 w 295"/>
                  <a:gd name="T1" fmla="*/ 0 h 314"/>
                  <a:gd name="T2" fmla="*/ 248 w 295"/>
                  <a:gd name="T3" fmla="*/ 271 h 314"/>
                  <a:gd name="T4" fmla="*/ 0 60000 65536"/>
                  <a:gd name="T5" fmla="*/ 0 60000 65536"/>
                </a:gdLst>
                <a:ahLst/>
                <a:cxnLst>
                  <a:cxn ang="T4">
                    <a:pos x="T0" y="T1"/>
                  </a:cxn>
                  <a:cxn ang="T5">
                    <a:pos x="T2" y="T3"/>
                  </a:cxn>
                </a:cxnLst>
                <a:rect l="0" t="0" r="r" b="b"/>
                <a:pathLst>
                  <a:path w="295" h="314">
                    <a:moveTo>
                      <a:pt x="0" y="0"/>
                    </a:moveTo>
                    <a:cubicBezTo>
                      <a:pt x="0" y="0"/>
                      <a:pt x="295" y="87"/>
                      <a:pt x="263" y="314"/>
                    </a:cubicBezTo>
                  </a:path>
                </a:pathLst>
              </a:cu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 name="Freeform 37">
                <a:extLst>
                  <a:ext uri="{FF2B5EF4-FFF2-40B4-BE49-F238E27FC236}">
                    <a16:creationId xmlns:a16="http://schemas.microsoft.com/office/drawing/2014/main" id="{98DCD729-D737-DD98-3A0B-F58BD73D8D9E}"/>
                  </a:ext>
                </a:extLst>
              </p:cNvPr>
              <p:cNvSpPr>
                <a:spLocks noChangeArrowheads="1"/>
              </p:cNvSpPr>
              <p:nvPr/>
            </p:nvSpPr>
            <p:spPr bwMode="auto">
              <a:xfrm>
                <a:off x="4269" y="2115"/>
                <a:ext cx="326" cy="224"/>
              </a:xfrm>
              <a:custGeom>
                <a:avLst/>
                <a:gdLst>
                  <a:gd name="T0" fmla="*/ 0 w 345"/>
                  <a:gd name="T1" fmla="*/ 57 h 259"/>
                  <a:gd name="T2" fmla="*/ 326 w 345"/>
                  <a:gd name="T3" fmla="*/ 224 h 259"/>
                  <a:gd name="T4" fmla="*/ 0 60000 65536"/>
                  <a:gd name="T5" fmla="*/ 0 60000 65536"/>
                </a:gdLst>
                <a:ahLst/>
                <a:cxnLst>
                  <a:cxn ang="T4">
                    <a:pos x="T0" y="T1"/>
                  </a:cxn>
                  <a:cxn ang="T5">
                    <a:pos x="T2" y="T3"/>
                  </a:cxn>
                </a:cxnLst>
                <a:rect l="0" t="0" r="r" b="b"/>
                <a:pathLst>
                  <a:path w="345" h="259">
                    <a:moveTo>
                      <a:pt x="0" y="66"/>
                    </a:moveTo>
                    <a:cubicBezTo>
                      <a:pt x="58" y="98"/>
                      <a:pt x="280" y="0"/>
                      <a:pt x="345" y="259"/>
                    </a:cubicBezTo>
                  </a:path>
                </a:pathLst>
              </a:custGeom>
              <a:noFill/>
              <a:ln w="412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 name="Line 38">
                <a:extLst>
                  <a:ext uri="{FF2B5EF4-FFF2-40B4-BE49-F238E27FC236}">
                    <a16:creationId xmlns:a16="http://schemas.microsoft.com/office/drawing/2014/main" id="{43751F75-2C05-5DC1-303E-5A4515188ACD}"/>
                  </a:ext>
                </a:extLst>
              </p:cNvPr>
              <p:cNvSpPr>
                <a:spLocks noChangeShapeType="1"/>
              </p:cNvSpPr>
              <p:nvPr/>
            </p:nvSpPr>
            <p:spPr bwMode="auto">
              <a:xfrm flipH="1" flipV="1">
                <a:off x="4541" y="1470"/>
                <a:ext cx="317" cy="498"/>
              </a:xfrm>
              <a:prstGeom prst="line">
                <a:avLst/>
              </a:prstGeom>
              <a:noFill/>
              <a:ln w="38100">
                <a:solidFill>
                  <a:srgbClr val="993300"/>
                </a:solidFill>
                <a:round/>
                <a:headEnd/>
                <a:tailEnd type="arrow" w="med" len="lg"/>
              </a:ln>
              <a:extLst>
                <a:ext uri="{909E8E84-426E-40DD-AFC4-6F175D3DCCD1}">
                  <a14:hiddenFill xmlns:a14="http://schemas.microsoft.com/office/drawing/2010/main">
                    <a:noFill/>
                  </a14:hiddenFill>
                </a:ext>
              </a:extLst>
            </p:spPr>
            <p:txBody>
              <a:bodyPr/>
              <a:lstStyle/>
              <a:p>
                <a:endParaRPr lang="zh-CN" altLang="en-US"/>
              </a:p>
            </p:txBody>
          </p:sp>
          <p:sp>
            <p:nvSpPr>
              <p:cNvPr id="32" name="Freeform 40">
                <a:extLst>
                  <a:ext uri="{FF2B5EF4-FFF2-40B4-BE49-F238E27FC236}">
                    <a16:creationId xmlns:a16="http://schemas.microsoft.com/office/drawing/2014/main" id="{4CD4AE3C-CD5F-77DD-2EE1-6C95A3D087D4}"/>
                  </a:ext>
                </a:extLst>
              </p:cNvPr>
              <p:cNvSpPr>
                <a:spLocks noChangeArrowheads="1"/>
              </p:cNvSpPr>
              <p:nvPr/>
            </p:nvSpPr>
            <p:spPr bwMode="auto">
              <a:xfrm>
                <a:off x="4916" y="2051"/>
                <a:ext cx="172" cy="253"/>
              </a:xfrm>
              <a:custGeom>
                <a:avLst/>
                <a:gdLst>
                  <a:gd name="T0" fmla="*/ 172 w 80"/>
                  <a:gd name="T1" fmla="*/ 253 h 176"/>
                  <a:gd name="T2" fmla="*/ 0 w 80"/>
                  <a:gd name="T3" fmla="*/ 0 h 176"/>
                  <a:gd name="T4" fmla="*/ 0 60000 65536"/>
                  <a:gd name="T5" fmla="*/ 0 60000 65536"/>
                </a:gdLst>
                <a:ahLst/>
                <a:cxnLst>
                  <a:cxn ang="T4">
                    <a:pos x="T0" y="T1"/>
                  </a:cxn>
                  <a:cxn ang="T5">
                    <a:pos x="T2" y="T3"/>
                  </a:cxn>
                </a:cxnLst>
                <a:rect l="0" t="0" r="r" b="b"/>
                <a:pathLst>
                  <a:path w="80" h="176">
                    <a:moveTo>
                      <a:pt x="80" y="176"/>
                    </a:moveTo>
                    <a:lnTo>
                      <a:pt x="0" y="0"/>
                    </a:lnTo>
                  </a:path>
                </a:pathLst>
              </a:custGeom>
              <a:noFill/>
              <a:ln w="38100">
                <a:solidFill>
                  <a:srgbClr val="993300"/>
                </a:solidFill>
                <a:round/>
                <a:headEnd/>
                <a:tailEnd type="none" w="med"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3" name="Oval 42">
                <a:extLst>
                  <a:ext uri="{FF2B5EF4-FFF2-40B4-BE49-F238E27FC236}">
                    <a16:creationId xmlns:a16="http://schemas.microsoft.com/office/drawing/2014/main" id="{2627F93E-A5FD-4C70-3FE3-ADBA1676F1A4}"/>
                  </a:ext>
                </a:extLst>
              </p:cNvPr>
              <p:cNvSpPr>
                <a:spLocks noChangeArrowheads="1"/>
              </p:cNvSpPr>
              <p:nvPr/>
            </p:nvSpPr>
            <p:spPr bwMode="auto">
              <a:xfrm>
                <a:off x="4842" y="1927"/>
                <a:ext cx="41" cy="38"/>
              </a:xfrm>
              <a:prstGeom prst="ellipse">
                <a:avLst/>
              </a:prstGeom>
              <a:solidFill>
                <a:srgbClr val="FF3300"/>
              </a:solidFill>
              <a:ln w="9525">
                <a:solidFill>
                  <a:schemeClr val="tx1"/>
                </a:solidFill>
                <a:round/>
                <a:headEnd/>
                <a:tailEnd/>
              </a:ln>
            </p:spPr>
            <p:txBody>
              <a:bodyPr wrap="none" anchor="ctr"/>
              <a:lstStyle>
                <a:lvl1pPr>
                  <a:defRPr sz="2400">
                    <a:solidFill>
                      <a:schemeClr val="tx1"/>
                    </a:solidFill>
                    <a:latin typeface="Verdana" panose="020B0604030504040204" pitchFamily="34" charset="0"/>
                    <a:ea typeface="宋体" panose="02010600030101010101" pitchFamily="2" charset="-122"/>
                  </a:defRPr>
                </a:lvl1pPr>
                <a:lvl2pPr marL="742950" indent="-285750">
                  <a:defRPr sz="2400">
                    <a:solidFill>
                      <a:schemeClr val="tx1"/>
                    </a:solidFill>
                    <a:latin typeface="Verdana" panose="020B0604030504040204" pitchFamily="34" charset="0"/>
                    <a:ea typeface="宋体" panose="02010600030101010101" pitchFamily="2" charset="-122"/>
                  </a:defRPr>
                </a:lvl2pPr>
                <a:lvl3pPr marL="1143000" indent="-228600">
                  <a:defRPr sz="2400">
                    <a:solidFill>
                      <a:schemeClr val="tx1"/>
                    </a:solidFill>
                    <a:latin typeface="Verdana" panose="020B0604030504040204" pitchFamily="34" charset="0"/>
                    <a:ea typeface="宋体" panose="02010600030101010101" pitchFamily="2" charset="-122"/>
                  </a:defRPr>
                </a:lvl3pPr>
                <a:lvl4pPr marL="1600200" indent="-228600">
                  <a:defRPr sz="2400">
                    <a:solidFill>
                      <a:schemeClr val="tx1"/>
                    </a:solidFill>
                    <a:latin typeface="Verdana" panose="020B0604030504040204" pitchFamily="34" charset="0"/>
                    <a:ea typeface="宋体" panose="02010600030101010101" pitchFamily="2" charset="-122"/>
                  </a:defRPr>
                </a:lvl4pPr>
                <a:lvl5pPr marL="2057400" indent="-228600">
                  <a:defRPr sz="24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Verdana" panose="020B0604030504040204" pitchFamily="34" charset="0"/>
                    <a:ea typeface="宋体" panose="02010600030101010101" pitchFamily="2" charset="-122"/>
                  </a:defRPr>
                </a:lvl9pPr>
              </a:lstStyle>
              <a:p>
                <a:pPr eaLnBrk="1" hangingPunct="1"/>
                <a:endParaRPr lang="zh-CN" altLang="en-US">
                  <a:latin typeface="Times New Roman" panose="02020603050405020304" pitchFamily="18" charset="0"/>
                </a:endParaRPr>
              </a:p>
            </p:txBody>
          </p:sp>
          <p:graphicFrame>
            <p:nvGraphicFramePr>
              <p:cNvPr id="34" name="Object 43">
                <a:extLst>
                  <a:ext uri="{FF2B5EF4-FFF2-40B4-BE49-F238E27FC236}">
                    <a16:creationId xmlns:a16="http://schemas.microsoft.com/office/drawing/2014/main" id="{90E2A7C3-065D-950D-29BB-6EEEF0FE19CB}"/>
                  </a:ext>
                </a:extLst>
              </p:cNvPr>
              <p:cNvGraphicFramePr>
                <a:graphicFrameLocks/>
              </p:cNvGraphicFramePr>
              <p:nvPr/>
            </p:nvGraphicFramePr>
            <p:xfrm>
              <a:off x="4440" y="1965"/>
              <a:ext cx="264" cy="270"/>
            </p:xfrm>
            <a:graphic>
              <a:graphicData uri="http://schemas.openxmlformats.org/presentationml/2006/ole">
                <mc:AlternateContent xmlns:mc="http://schemas.openxmlformats.org/markup-compatibility/2006">
                  <mc:Choice xmlns:v="urn:schemas-microsoft-com:vml" Requires="v">
                    <p:oleObj spid="_x0000_s4190" r:id="rId13" imgW="139458" imgH="177492" progId="Equation.3">
                      <p:embed/>
                    </p:oleObj>
                  </mc:Choice>
                  <mc:Fallback>
                    <p:oleObj r:id="rId13" imgW="139458" imgH="177492" progId="Equation.3">
                      <p:embed/>
                      <p:pic>
                        <p:nvPicPr>
                          <p:cNvPr id="15" name="Object 43">
                            <a:extLst>
                              <a:ext uri="{FF2B5EF4-FFF2-40B4-BE49-F238E27FC236}">
                                <a16:creationId xmlns:a16="http://schemas.microsoft.com/office/drawing/2014/main" id="{B7BD2FEF-E104-59AA-C7B9-6560AE608586}"/>
                              </a:ext>
                            </a:extLst>
                          </p:cNvPr>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40" y="1965"/>
                            <a:ext cx="264"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5" name="Object 44">
                <a:extLst>
                  <a:ext uri="{FF2B5EF4-FFF2-40B4-BE49-F238E27FC236}">
                    <a16:creationId xmlns:a16="http://schemas.microsoft.com/office/drawing/2014/main" id="{98C8DEF8-383A-909C-0D68-2F4535BBBFD9}"/>
                  </a:ext>
                </a:extLst>
              </p:cNvPr>
              <p:cNvGraphicFramePr>
                <a:graphicFrameLocks/>
              </p:cNvGraphicFramePr>
              <p:nvPr>
                <p:extLst>
                  <p:ext uri="{D42A27DB-BD31-4B8C-83A1-F6EECF244321}">
                    <p14:modId xmlns:p14="http://schemas.microsoft.com/office/powerpoint/2010/main" val="1084292431"/>
                  </p:ext>
                </p:extLst>
              </p:nvPr>
            </p:nvGraphicFramePr>
            <p:xfrm>
              <a:off x="4724" y="1571"/>
              <a:ext cx="152" cy="195"/>
            </p:xfrm>
            <a:graphic>
              <a:graphicData uri="http://schemas.openxmlformats.org/presentationml/2006/ole">
                <mc:AlternateContent xmlns:mc="http://schemas.openxmlformats.org/markup-compatibility/2006">
                  <mc:Choice xmlns:v="urn:schemas-microsoft-com:vml" Requires="v">
                    <p:oleObj spid="_x0000_s4191" r:id="rId15" imgW="126725" imgH="177415" progId="Equation.3">
                      <p:embed/>
                    </p:oleObj>
                  </mc:Choice>
                  <mc:Fallback>
                    <p:oleObj r:id="rId15" imgW="126725" imgH="177415" progId="Equation.3">
                      <p:embed/>
                      <p:pic>
                        <p:nvPicPr>
                          <p:cNvPr id="16" name="Object 44">
                            <a:extLst>
                              <a:ext uri="{FF2B5EF4-FFF2-40B4-BE49-F238E27FC236}">
                                <a16:creationId xmlns:a16="http://schemas.microsoft.com/office/drawing/2014/main" id="{65B74F22-FBBC-4F11-0CCA-4385391A3107}"/>
                              </a:ext>
                            </a:extLst>
                          </p:cNvPr>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24" y="1571"/>
                            <a:ext cx="152"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36" name="Object 45">
                <a:extLst>
                  <a:ext uri="{FF2B5EF4-FFF2-40B4-BE49-F238E27FC236}">
                    <a16:creationId xmlns:a16="http://schemas.microsoft.com/office/drawing/2014/main" id="{244F01A9-55A2-C8D3-DC0B-1866C86F2E05}"/>
                  </a:ext>
                </a:extLst>
              </p:cNvPr>
              <p:cNvGraphicFramePr>
                <a:graphicFrameLocks/>
              </p:cNvGraphicFramePr>
              <p:nvPr/>
            </p:nvGraphicFramePr>
            <p:xfrm>
              <a:off x="4296" y="1440"/>
              <a:ext cx="202" cy="240"/>
            </p:xfrm>
            <a:graphic>
              <a:graphicData uri="http://schemas.openxmlformats.org/presentationml/2006/ole">
                <mc:AlternateContent xmlns:mc="http://schemas.openxmlformats.org/markup-compatibility/2006">
                  <mc:Choice xmlns:v="urn:schemas-microsoft-com:vml" Requires="v">
                    <p:oleObj spid="_x0000_s4192" r:id="rId17" imgW="126725" imgH="164742" progId="Equation.3">
                      <p:embed/>
                    </p:oleObj>
                  </mc:Choice>
                  <mc:Fallback>
                    <p:oleObj r:id="rId17" imgW="126725" imgH="164742" progId="Equation.3">
                      <p:embed/>
                      <p:pic>
                        <p:nvPicPr>
                          <p:cNvPr id="17" name="Object 45">
                            <a:extLst>
                              <a:ext uri="{FF2B5EF4-FFF2-40B4-BE49-F238E27FC236}">
                                <a16:creationId xmlns:a16="http://schemas.microsoft.com/office/drawing/2014/main" id="{5C526D53-F609-0D22-357B-4351E02025C7}"/>
                              </a:ext>
                            </a:extLst>
                          </p:cNvPr>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296" y="1440"/>
                            <a:ext cx="20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37" name="Freeform 46">
                <a:extLst>
                  <a:ext uri="{FF2B5EF4-FFF2-40B4-BE49-F238E27FC236}">
                    <a16:creationId xmlns:a16="http://schemas.microsoft.com/office/drawing/2014/main" id="{63968872-1E17-9212-27ED-3D7A525D099F}"/>
                  </a:ext>
                </a:extLst>
              </p:cNvPr>
              <p:cNvSpPr>
                <a:spLocks noChangeArrowheads="1"/>
              </p:cNvSpPr>
              <p:nvPr/>
            </p:nvSpPr>
            <p:spPr bwMode="auto">
              <a:xfrm rot="819136">
                <a:off x="5176" y="1344"/>
                <a:ext cx="56" cy="480"/>
              </a:xfrm>
              <a:custGeom>
                <a:avLst/>
                <a:gdLst>
                  <a:gd name="T0" fmla="*/ 56 w 56"/>
                  <a:gd name="T1" fmla="*/ 480 h 672"/>
                  <a:gd name="T2" fmla="*/ 8 w 56"/>
                  <a:gd name="T3" fmla="*/ 309 h 672"/>
                  <a:gd name="T4" fmla="*/ 8 w 56"/>
                  <a:gd name="T5" fmla="*/ 171 h 672"/>
                  <a:gd name="T6" fmla="*/ 56 w 56"/>
                  <a:gd name="T7" fmla="*/ 0 h 6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672">
                    <a:moveTo>
                      <a:pt x="56" y="672"/>
                    </a:moveTo>
                    <a:cubicBezTo>
                      <a:pt x="36" y="588"/>
                      <a:pt x="16" y="504"/>
                      <a:pt x="8" y="432"/>
                    </a:cubicBezTo>
                    <a:cubicBezTo>
                      <a:pt x="0" y="360"/>
                      <a:pt x="0" y="312"/>
                      <a:pt x="8" y="240"/>
                    </a:cubicBezTo>
                    <a:cubicBezTo>
                      <a:pt x="16" y="168"/>
                      <a:pt x="36" y="84"/>
                      <a:pt x="56"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8" name="Freeform 47">
                <a:extLst>
                  <a:ext uri="{FF2B5EF4-FFF2-40B4-BE49-F238E27FC236}">
                    <a16:creationId xmlns:a16="http://schemas.microsoft.com/office/drawing/2014/main" id="{2B5F2DD3-E3EF-987E-8DBA-1B447DA140C8}"/>
                  </a:ext>
                </a:extLst>
              </p:cNvPr>
              <p:cNvSpPr>
                <a:spLocks noChangeArrowheads="1"/>
              </p:cNvSpPr>
              <p:nvPr/>
            </p:nvSpPr>
            <p:spPr bwMode="auto">
              <a:xfrm rot="1243377">
                <a:off x="4976" y="1392"/>
                <a:ext cx="112" cy="432"/>
              </a:xfrm>
              <a:custGeom>
                <a:avLst/>
                <a:gdLst>
                  <a:gd name="T0" fmla="*/ 112 w 112"/>
                  <a:gd name="T1" fmla="*/ 432 h 432"/>
                  <a:gd name="T2" fmla="*/ 16 w 112"/>
                  <a:gd name="T3" fmla="*/ 240 h 432"/>
                  <a:gd name="T4" fmla="*/ 16 w 112"/>
                  <a:gd name="T5" fmla="*/ 0 h 432"/>
                  <a:gd name="T6" fmla="*/ 0 60000 65536"/>
                  <a:gd name="T7" fmla="*/ 0 60000 65536"/>
                  <a:gd name="T8" fmla="*/ 0 60000 65536"/>
                </a:gdLst>
                <a:ahLst/>
                <a:cxnLst>
                  <a:cxn ang="T6">
                    <a:pos x="T0" y="T1"/>
                  </a:cxn>
                  <a:cxn ang="T7">
                    <a:pos x="T2" y="T3"/>
                  </a:cxn>
                  <a:cxn ang="T8">
                    <a:pos x="T4" y="T5"/>
                  </a:cxn>
                </a:cxnLst>
                <a:rect l="0" t="0" r="r" b="b"/>
                <a:pathLst>
                  <a:path w="112" h="432">
                    <a:moveTo>
                      <a:pt x="112" y="432"/>
                    </a:moveTo>
                    <a:cubicBezTo>
                      <a:pt x="72" y="372"/>
                      <a:pt x="32" y="312"/>
                      <a:pt x="16" y="240"/>
                    </a:cubicBezTo>
                    <a:cubicBezTo>
                      <a:pt x="0" y="168"/>
                      <a:pt x="8" y="84"/>
                      <a:pt x="16"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 name="Freeform 48">
                <a:extLst>
                  <a:ext uri="{FF2B5EF4-FFF2-40B4-BE49-F238E27FC236}">
                    <a16:creationId xmlns:a16="http://schemas.microsoft.com/office/drawing/2014/main" id="{5A38FE4E-FFE7-23BF-D077-D587AA6CEBA1}"/>
                  </a:ext>
                </a:extLst>
              </p:cNvPr>
              <p:cNvSpPr>
                <a:spLocks noChangeArrowheads="1"/>
              </p:cNvSpPr>
              <p:nvPr/>
            </p:nvSpPr>
            <p:spPr bwMode="auto">
              <a:xfrm rot="-932584">
                <a:off x="4368" y="1728"/>
                <a:ext cx="240" cy="336"/>
              </a:xfrm>
              <a:custGeom>
                <a:avLst/>
                <a:gdLst>
                  <a:gd name="T0" fmla="*/ 230 w 200"/>
                  <a:gd name="T1" fmla="*/ 336 h 384"/>
                  <a:gd name="T2" fmla="*/ 230 w 200"/>
                  <a:gd name="T3" fmla="*/ 294 h 384"/>
                  <a:gd name="T4" fmla="*/ 173 w 200"/>
                  <a:gd name="T5" fmla="*/ 126 h 384"/>
                  <a:gd name="T6" fmla="*/ 0 w 200"/>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384">
                    <a:moveTo>
                      <a:pt x="192" y="384"/>
                    </a:moveTo>
                    <a:cubicBezTo>
                      <a:pt x="196" y="380"/>
                      <a:pt x="200" y="376"/>
                      <a:pt x="192" y="336"/>
                    </a:cubicBezTo>
                    <a:cubicBezTo>
                      <a:pt x="184" y="296"/>
                      <a:pt x="176" y="200"/>
                      <a:pt x="144" y="144"/>
                    </a:cubicBezTo>
                    <a:cubicBezTo>
                      <a:pt x="112" y="88"/>
                      <a:pt x="24" y="24"/>
                      <a:pt x="0"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0" name="Freeform 49">
                <a:extLst>
                  <a:ext uri="{FF2B5EF4-FFF2-40B4-BE49-F238E27FC236}">
                    <a16:creationId xmlns:a16="http://schemas.microsoft.com/office/drawing/2014/main" id="{9D16D670-E661-6CC3-E9ED-16E0433E2EB7}"/>
                  </a:ext>
                </a:extLst>
              </p:cNvPr>
              <p:cNvSpPr>
                <a:spLocks noChangeArrowheads="1"/>
              </p:cNvSpPr>
              <p:nvPr/>
            </p:nvSpPr>
            <p:spPr bwMode="auto">
              <a:xfrm>
                <a:off x="4848" y="1432"/>
                <a:ext cx="56" cy="536"/>
              </a:xfrm>
              <a:custGeom>
                <a:avLst/>
                <a:gdLst>
                  <a:gd name="T0" fmla="*/ 56 w 56"/>
                  <a:gd name="T1" fmla="*/ 480 h 536"/>
                  <a:gd name="T2" fmla="*/ 8 w 56"/>
                  <a:gd name="T3" fmla="*/ 480 h 536"/>
                  <a:gd name="T4" fmla="*/ 8 w 56"/>
                  <a:gd name="T5" fmla="*/ 144 h 536"/>
                  <a:gd name="T6" fmla="*/ 56 w 56"/>
                  <a:gd name="T7" fmla="*/ 0 h 5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 h="536">
                    <a:moveTo>
                      <a:pt x="56" y="480"/>
                    </a:moveTo>
                    <a:cubicBezTo>
                      <a:pt x="36" y="508"/>
                      <a:pt x="16" y="536"/>
                      <a:pt x="8" y="480"/>
                    </a:cubicBezTo>
                    <a:cubicBezTo>
                      <a:pt x="0" y="424"/>
                      <a:pt x="0" y="224"/>
                      <a:pt x="8" y="144"/>
                    </a:cubicBezTo>
                    <a:cubicBezTo>
                      <a:pt x="16" y="64"/>
                      <a:pt x="36" y="32"/>
                      <a:pt x="56" y="0"/>
                    </a:cubicBezTo>
                  </a:path>
                </a:pathLst>
              </a:cu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1" name="Line 50">
                <a:extLst>
                  <a:ext uri="{FF2B5EF4-FFF2-40B4-BE49-F238E27FC236}">
                    <a16:creationId xmlns:a16="http://schemas.microsoft.com/office/drawing/2014/main" id="{411561C8-DE2D-0A1A-AD9E-6487F64E38E9}"/>
                  </a:ext>
                </a:extLst>
              </p:cNvPr>
              <p:cNvSpPr>
                <a:spLocks noChangeShapeType="1"/>
              </p:cNvSpPr>
              <p:nvPr/>
            </p:nvSpPr>
            <p:spPr bwMode="auto">
              <a:xfrm flipV="1">
                <a:off x="5232" y="1344"/>
                <a:ext cx="48" cy="96"/>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2" name="Line 51">
                <a:extLst>
                  <a:ext uri="{FF2B5EF4-FFF2-40B4-BE49-F238E27FC236}">
                    <a16:creationId xmlns:a16="http://schemas.microsoft.com/office/drawing/2014/main" id="{CDE3AACE-0B2F-454A-591E-FB28CFE308B7}"/>
                  </a:ext>
                </a:extLst>
              </p:cNvPr>
              <p:cNvSpPr>
                <a:spLocks noChangeShapeType="1"/>
              </p:cNvSpPr>
              <p:nvPr/>
            </p:nvSpPr>
            <p:spPr bwMode="auto">
              <a:xfrm flipV="1">
                <a:off x="5040" y="1344"/>
                <a:ext cx="48" cy="96"/>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3" name="Line 52">
                <a:extLst>
                  <a:ext uri="{FF2B5EF4-FFF2-40B4-BE49-F238E27FC236}">
                    <a16:creationId xmlns:a16="http://schemas.microsoft.com/office/drawing/2014/main" id="{DCC41EF2-54AA-80A4-5AF7-1A274F7C2768}"/>
                  </a:ext>
                </a:extLst>
              </p:cNvPr>
              <p:cNvSpPr>
                <a:spLocks noChangeShapeType="1"/>
              </p:cNvSpPr>
              <p:nvPr/>
            </p:nvSpPr>
            <p:spPr bwMode="auto">
              <a:xfrm flipV="1">
                <a:off x="4896" y="1344"/>
                <a:ext cx="48" cy="96"/>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44" name="Line 53">
                <a:extLst>
                  <a:ext uri="{FF2B5EF4-FFF2-40B4-BE49-F238E27FC236}">
                    <a16:creationId xmlns:a16="http://schemas.microsoft.com/office/drawing/2014/main" id="{6ACFC6C6-4148-1207-5272-75844642DEF8}"/>
                  </a:ext>
                </a:extLst>
              </p:cNvPr>
              <p:cNvSpPr>
                <a:spLocks noChangeShapeType="1"/>
              </p:cNvSpPr>
              <p:nvPr/>
            </p:nvSpPr>
            <p:spPr bwMode="auto">
              <a:xfrm rot="14323037" flipV="1">
                <a:off x="4272" y="1724"/>
                <a:ext cx="96" cy="96"/>
              </a:xfrm>
              <a:prstGeom prst="line">
                <a:avLst/>
              </a:prstGeom>
              <a:noFill/>
              <a:ln w="28575">
                <a:solidFill>
                  <a:srgbClr val="0000FF"/>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5" name="平行四边形 44">
              <a:extLst>
                <a:ext uri="{FF2B5EF4-FFF2-40B4-BE49-F238E27FC236}">
                  <a16:creationId xmlns:a16="http://schemas.microsoft.com/office/drawing/2014/main" id="{41A5FA32-25BB-55B5-618F-36EE5AB22E80}"/>
                </a:ext>
              </a:extLst>
            </p:cNvPr>
            <p:cNvSpPr/>
            <p:nvPr/>
          </p:nvSpPr>
          <p:spPr>
            <a:xfrm rot="714704">
              <a:off x="7681087" y="1432796"/>
              <a:ext cx="397404" cy="214311"/>
            </a:xfrm>
            <a:prstGeom prst="parallelogram">
              <a:avLst>
                <a:gd name="adj" fmla="val 613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6" name="文本框 45">
              <a:extLst>
                <a:ext uri="{FF2B5EF4-FFF2-40B4-BE49-F238E27FC236}">
                  <a16:creationId xmlns:a16="http://schemas.microsoft.com/office/drawing/2014/main" id="{75F41DC3-270F-8F40-D161-DF1DAAEACF0B}"/>
                </a:ext>
              </a:extLst>
            </p:cNvPr>
            <p:cNvSpPr txBox="1"/>
            <p:nvPr/>
          </p:nvSpPr>
          <p:spPr>
            <a:xfrm>
              <a:off x="7916086" y="1459329"/>
              <a:ext cx="412292"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dS</a:t>
              </a:r>
              <a:endParaRPr lang="zh-CN" altLang="en-US" i="1" dirty="0">
                <a:latin typeface="Times New Roman" panose="02020603050405020304" pitchFamily="18" charset="0"/>
                <a:cs typeface="Times New Roman" panose="02020603050405020304" pitchFamily="18" charset="0"/>
              </a:endParaRPr>
            </a:p>
          </p:txBody>
        </p:sp>
        <p:graphicFrame>
          <p:nvGraphicFramePr>
            <p:cNvPr id="2" name="对象 1">
              <a:extLst>
                <a:ext uri="{FF2B5EF4-FFF2-40B4-BE49-F238E27FC236}">
                  <a16:creationId xmlns:a16="http://schemas.microsoft.com/office/drawing/2014/main" id="{F54620DA-E27C-4953-A19F-BC9242989285}"/>
                </a:ext>
              </a:extLst>
            </p:cNvPr>
            <p:cNvGraphicFramePr>
              <a:graphicFrameLocks noChangeAspect="1"/>
            </p:cNvGraphicFramePr>
            <p:nvPr>
              <p:extLst>
                <p:ext uri="{D42A27DB-BD31-4B8C-83A1-F6EECF244321}">
                  <p14:modId xmlns:p14="http://schemas.microsoft.com/office/powerpoint/2010/main" val="2512465376"/>
                </p:ext>
              </p:extLst>
            </p:nvPr>
          </p:nvGraphicFramePr>
          <p:xfrm>
            <a:off x="8146207" y="228656"/>
            <a:ext cx="406358" cy="541811"/>
          </p:xfrm>
          <a:graphic>
            <a:graphicData uri="http://schemas.openxmlformats.org/presentationml/2006/ole">
              <mc:AlternateContent xmlns:mc="http://schemas.openxmlformats.org/markup-compatibility/2006">
                <mc:Choice xmlns:v="urn:schemas-microsoft-com:vml" Requires="v">
                  <p:oleObj spid="_x0000_s4193" name="Equation" r:id="rId19" imgW="152280" imgH="203040" progId="Equation.DSMT4">
                    <p:embed/>
                  </p:oleObj>
                </mc:Choice>
                <mc:Fallback>
                  <p:oleObj name="Equation" r:id="rId19" imgW="152280" imgH="203040" progId="Equation.DSMT4">
                    <p:embed/>
                    <p:pic>
                      <p:nvPicPr>
                        <p:cNvPr id="0" name=""/>
                        <p:cNvPicPr/>
                        <p:nvPr/>
                      </p:nvPicPr>
                      <p:blipFill>
                        <a:blip r:embed="rId20"/>
                        <a:stretch>
                          <a:fillRect/>
                        </a:stretch>
                      </p:blipFill>
                      <p:spPr>
                        <a:xfrm>
                          <a:off x="8146207" y="228656"/>
                          <a:ext cx="406358" cy="541811"/>
                        </a:xfrm>
                        <a:prstGeom prst="rect">
                          <a:avLst/>
                        </a:prstGeom>
                      </p:spPr>
                    </p:pic>
                  </p:oleObj>
                </mc:Fallback>
              </mc:AlternateContent>
            </a:graphicData>
          </a:graphic>
        </p:graphicFrame>
      </p:grpSp>
      <p:sp>
        <p:nvSpPr>
          <p:cNvPr id="6" name="灯片编号占位符 5">
            <a:extLst>
              <a:ext uri="{FF2B5EF4-FFF2-40B4-BE49-F238E27FC236}">
                <a16:creationId xmlns:a16="http://schemas.microsoft.com/office/drawing/2014/main" id="{D1783E5D-7F48-40A3-97D4-588BA5893D86}"/>
              </a:ext>
            </a:extLst>
          </p:cNvPr>
          <p:cNvSpPr>
            <a:spLocks noGrp="1"/>
          </p:cNvSpPr>
          <p:nvPr>
            <p:ph type="sldNum" sz="quarter" idx="12"/>
          </p:nvPr>
        </p:nvSpPr>
        <p:spPr/>
        <p:txBody>
          <a:bodyPr/>
          <a:lstStyle/>
          <a:p>
            <a:fld id="{BC30E595-8B10-402E-9C27-4E54C5EA928D}" type="slidenum">
              <a:rPr lang="zh-CN" altLang="en-US" smtClean="0"/>
              <a:t>6</a:t>
            </a:fld>
            <a:endParaRPr lang="zh-CN" altLang="en-US"/>
          </a:p>
        </p:txBody>
      </p:sp>
    </p:spTree>
    <p:extLst>
      <p:ext uri="{BB962C8B-B14F-4D97-AF65-F5344CB8AC3E}">
        <p14:creationId xmlns:p14="http://schemas.microsoft.com/office/powerpoint/2010/main" val="212279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4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1" nodeType="click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par>
                                <p:cTn id="50" presetID="1" presetClass="entr" presetSubtype="0" fill="hold" grpId="1" nodeType="withEffect">
                                  <p:stCondLst>
                                    <p:cond delay="0"/>
                                  </p:stCondLst>
                                  <p:childTnLst>
                                    <p:set>
                                      <p:cBhvr>
                                        <p:cTn id="5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15" grpId="0"/>
      <p:bldP spid="16" grpId="0"/>
      <p:bldP spid="17" grpId="0"/>
      <p:bldP spid="19" grpId="0" animBg="1"/>
      <p:bldP spid="19" grpId="1" animBg="1"/>
      <p:bldP spid="20" grpId="0"/>
      <p:bldP spid="20" grpId="1"/>
      <p:bldP spid="2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A3E3C50C-0F84-A63C-F422-C8F81611F3F4}"/>
              </a:ext>
            </a:extLst>
          </p:cNvPr>
          <p:cNvSpPr>
            <a:spLocks noGrp="1" noChangeArrowheads="1"/>
          </p:cNvSpPr>
          <p:nvPr>
            <p:ph type="title"/>
          </p:nvPr>
        </p:nvSpPr>
        <p:spPr>
          <a:xfrm>
            <a:off x="287338" y="225425"/>
            <a:ext cx="4857750" cy="762000"/>
          </a:xfrm>
        </p:spPr>
        <p:txBody>
          <a:bodyPr>
            <a:normAutofit fontScale="90000"/>
          </a:bodyPr>
          <a:lstStyle/>
          <a:p>
            <a:pPr eaLnBrk="1" hangingPunct="1"/>
            <a:r>
              <a:rPr lang="en-US" altLang="zh-CN" sz="3600" b="1" dirty="0">
                <a:solidFill>
                  <a:srgbClr val="0000CC"/>
                </a:solidFill>
                <a:latin typeface="黑体" panose="02010609060101010101" pitchFamily="49" charset="-122"/>
                <a:ea typeface="黑体" panose="02010609060101010101" pitchFamily="49" charset="-122"/>
              </a:rPr>
              <a:t>4. </a:t>
            </a:r>
            <a:r>
              <a:rPr lang="zh-CN" altLang="en-US" sz="3600" b="1" dirty="0">
                <a:solidFill>
                  <a:srgbClr val="0000CC"/>
                </a:solidFill>
                <a:latin typeface="黑体" panose="02010609060101010101" pitchFamily="49" charset="-122"/>
                <a:ea typeface="黑体" panose="02010609060101010101" pitchFamily="49" charset="-122"/>
              </a:rPr>
              <a:t>磁场高斯定理的证明 </a:t>
            </a:r>
          </a:p>
        </p:txBody>
      </p:sp>
      <p:sp>
        <p:nvSpPr>
          <p:cNvPr id="38914" name="Rectangle 3">
            <a:extLst>
              <a:ext uri="{FF2B5EF4-FFF2-40B4-BE49-F238E27FC236}">
                <a16:creationId xmlns:a16="http://schemas.microsoft.com/office/drawing/2014/main" id="{B4106043-F982-ACB3-E7FA-3233908B559A}"/>
              </a:ext>
            </a:extLst>
          </p:cNvPr>
          <p:cNvSpPr>
            <a:spLocks noGrp="1" noChangeArrowheads="1"/>
          </p:cNvSpPr>
          <p:nvPr>
            <p:ph idx="1"/>
          </p:nvPr>
        </p:nvSpPr>
        <p:spPr>
          <a:xfrm>
            <a:off x="-95992" y="1736239"/>
            <a:ext cx="5545137" cy="2438400"/>
          </a:xfrm>
        </p:spPr>
        <p:txBody>
          <a:bodyPr>
            <a:normAutofit/>
          </a:bodyPr>
          <a:lstStyle/>
          <a:p>
            <a:pPr marL="352425" lvl="1" indent="0" eaLnBrk="1" hangingPunct="1">
              <a:lnSpc>
                <a:spcPct val="150000"/>
              </a:lnSpc>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单个电流元</a:t>
            </a:r>
            <a:r>
              <a:rPr lang="en-US" altLang="zh-CN" b="1" i="1" dirty="0" err="1">
                <a:latin typeface="Times New Roman" panose="02020603050405020304" pitchFamily="18" charset="0"/>
                <a:ea typeface="黑体" panose="02010609060101010101" pitchFamily="49" charset="-122"/>
                <a:cs typeface="Times New Roman" panose="02020603050405020304" pitchFamily="18" charset="0"/>
              </a:rPr>
              <a:t>Idl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的磁感应线：以</a:t>
            </a:r>
            <a:r>
              <a:rPr lang="en-US" altLang="zh-CN" b="1" i="1" dirty="0">
                <a:latin typeface="Times New Roman" panose="02020603050405020304" pitchFamily="18" charset="0"/>
                <a:ea typeface="黑体" panose="02010609060101010101" pitchFamily="49" charset="-122"/>
                <a:cs typeface="Times New Roman" panose="02020603050405020304" pitchFamily="18" charset="0"/>
              </a:rPr>
              <a:t>dl</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方向为轴线的一系列同心圆，圆周上</a:t>
            </a:r>
            <a:r>
              <a:rPr lang="en-US" altLang="zh-CN" b="1" dirty="0">
                <a:latin typeface="Times New Roman" panose="02020603050405020304" pitchFamily="18" charset="0"/>
                <a:ea typeface="黑体" panose="02010609060101010101" pitchFamily="49" charset="-122"/>
                <a:cs typeface="Times New Roman" panose="02020603050405020304" pitchFamily="18" charset="0"/>
              </a:rPr>
              <a:t>B </a:t>
            </a:r>
            <a:r>
              <a:rPr lang="zh-CN" altLang="en-US" b="1" dirty="0">
                <a:latin typeface="Times New Roman" panose="02020603050405020304" pitchFamily="18" charset="0"/>
                <a:ea typeface="黑体" panose="02010609060101010101" pitchFamily="49" charset="-122"/>
                <a:cs typeface="Times New Roman" panose="02020603050405020304" pitchFamily="18" charset="0"/>
              </a:rPr>
              <a:t>处处相等，大小为：</a:t>
            </a:r>
          </a:p>
        </p:txBody>
      </p:sp>
      <p:graphicFrame>
        <p:nvGraphicFramePr>
          <p:cNvPr id="38916" name="Object 5">
            <a:extLst>
              <a:ext uri="{FF2B5EF4-FFF2-40B4-BE49-F238E27FC236}">
                <a16:creationId xmlns:a16="http://schemas.microsoft.com/office/drawing/2014/main" id="{6A0639DE-D9AE-D3EC-9953-5CB48F7B8426}"/>
              </a:ext>
            </a:extLst>
          </p:cNvPr>
          <p:cNvGraphicFramePr>
            <a:graphicFrameLocks noChangeAspect="1"/>
          </p:cNvGraphicFramePr>
          <p:nvPr>
            <p:extLst>
              <p:ext uri="{D42A27DB-BD31-4B8C-83A1-F6EECF244321}">
                <p14:modId xmlns:p14="http://schemas.microsoft.com/office/powerpoint/2010/main" val="3803893732"/>
              </p:ext>
            </p:extLst>
          </p:nvPr>
        </p:nvGraphicFramePr>
        <p:xfrm>
          <a:off x="1317910" y="3471817"/>
          <a:ext cx="2515679" cy="939426"/>
        </p:xfrm>
        <a:graphic>
          <a:graphicData uri="http://schemas.openxmlformats.org/presentationml/2006/ole">
            <mc:AlternateContent xmlns:mc="http://schemas.openxmlformats.org/markup-compatibility/2006">
              <mc:Choice xmlns:v="urn:schemas-microsoft-com:vml" Requires="v">
                <p:oleObj spid="_x0000_s5168" r:id="rId3" imgW="1117115" imgH="406224" progId="Equation.3">
                  <p:embed/>
                </p:oleObj>
              </mc:Choice>
              <mc:Fallback>
                <p:oleObj r:id="rId3" imgW="1117115" imgH="406224" progId="Equation.3">
                  <p:embed/>
                  <p:pic>
                    <p:nvPicPr>
                      <p:cNvPr id="38916" name="Object 5">
                        <a:extLst>
                          <a:ext uri="{FF2B5EF4-FFF2-40B4-BE49-F238E27FC236}">
                            <a16:creationId xmlns:a16="http://schemas.microsoft.com/office/drawing/2014/main" id="{6A0639DE-D9AE-D3EC-9953-5CB48F7B84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7910" y="3471817"/>
                        <a:ext cx="2515679" cy="939426"/>
                      </a:xfrm>
                      <a:prstGeom prst="rect">
                        <a:avLst/>
                      </a:prstGeom>
                      <a:noFill/>
                      <a:ln>
                        <a:noFill/>
                      </a:ln>
                    </p:spPr>
                  </p:pic>
                </p:oleObj>
              </mc:Fallback>
            </mc:AlternateContent>
          </a:graphicData>
        </a:graphic>
      </p:graphicFrame>
      <p:sp>
        <p:nvSpPr>
          <p:cNvPr id="3" name="圆角矩形 7">
            <a:extLst>
              <a:ext uri="{FF2B5EF4-FFF2-40B4-BE49-F238E27FC236}">
                <a16:creationId xmlns:a16="http://schemas.microsoft.com/office/drawing/2014/main" id="{0AE56C0F-F2F3-0E15-FEE6-D417591441D4}"/>
              </a:ext>
            </a:extLst>
          </p:cNvPr>
          <p:cNvSpPr>
            <a:spLocks noChangeArrowheads="1"/>
          </p:cNvSpPr>
          <p:nvPr/>
        </p:nvSpPr>
        <p:spPr bwMode="auto">
          <a:xfrm>
            <a:off x="318385" y="883259"/>
            <a:ext cx="4291715" cy="99403"/>
          </a:xfrm>
          <a:prstGeom prst="roundRect">
            <a:avLst>
              <a:gd name="adj" fmla="val 16667"/>
            </a:avLst>
          </a:prstGeom>
          <a:solidFill>
            <a:srgbClr val="FFC000"/>
          </a:solidFill>
          <a:ln w="9525" algn="ctr">
            <a:solidFill>
              <a:schemeClr val="tx1"/>
            </a:solidFill>
            <a:miter lim="800000"/>
            <a:headEnd/>
            <a:tailEnd/>
          </a:ln>
        </p:spPr>
        <p:txBody>
          <a:bodyPr wrap="none"/>
          <a:lstStyle>
            <a:lvl1pPr>
              <a:spcBef>
                <a:spcPct val="20000"/>
              </a:spcBef>
              <a:buClr>
                <a:schemeClr val="folHlink"/>
              </a:buClr>
              <a:buSzPct val="75000"/>
              <a:buFont typeface="Wingdings" panose="05000000000000000000" pitchFamily="2" charset="2"/>
              <a:buChar char="n"/>
              <a:defRPr kumimoji="1" sz="32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folHlink"/>
              </a:buClr>
              <a:buSzPct val="70000"/>
              <a:buFont typeface="Wingdings" panose="05000000000000000000" pitchFamily="2" charset="2"/>
              <a:buChar char="n"/>
              <a:defRPr kumimoji="1" sz="2800">
                <a:solidFill>
                  <a:schemeClr val="tx1"/>
                </a:solidFill>
                <a:latin typeface="Verdana" panose="020B0604030504040204" pitchFamily="34" charset="0"/>
                <a:ea typeface="宋体" panose="02010600030101010101" pitchFamily="2" charset="-122"/>
              </a:defRPr>
            </a:lvl2pPr>
            <a:lvl3pPr marL="1143000" indent="-228600">
              <a:spcBef>
                <a:spcPct val="20000"/>
              </a:spcBef>
              <a:buClr>
                <a:schemeClr val="tx2"/>
              </a:buClr>
              <a:buChar char="•"/>
              <a:defRPr kumimoji="1" sz="24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hlink"/>
              </a:buClr>
              <a:buChar char="•"/>
              <a:defRPr kumimoji="1" sz="2000">
                <a:solidFill>
                  <a:schemeClr val="tx1"/>
                </a:solidFill>
                <a:latin typeface="Verdana" panose="020B0604030504040204" pitchFamily="34" charset="0"/>
                <a:ea typeface="宋体" panose="02010600030101010101" pitchFamily="2" charset="-122"/>
              </a:defRPr>
            </a:lvl4pPr>
            <a:lvl5pPr marL="2057400" indent="-228600">
              <a:spcBef>
                <a:spcPct val="20000"/>
              </a:spcBef>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85000"/>
              <a:buChar char="•"/>
              <a:defRPr kumimoji="1" sz="2000">
                <a:solidFill>
                  <a:schemeClr val="tx1"/>
                </a:solidFill>
                <a:latin typeface="Verdana" panose="020B0604030504040204" pitchFamily="34" charset="0"/>
                <a:ea typeface="宋体" panose="02010600030101010101" pitchFamily="2" charset="-122"/>
              </a:defRPr>
            </a:lvl9pPr>
          </a:lstStyle>
          <a:p>
            <a:pPr eaLnBrk="1" hangingPunct="1">
              <a:spcBef>
                <a:spcPct val="0"/>
              </a:spcBef>
              <a:buClrTx/>
              <a:buSzTx/>
              <a:buFontTx/>
              <a:buNone/>
            </a:pPr>
            <a:endParaRPr lang="zh-CN" altLang="en-US" sz="240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6" name="组合 5">
            <a:extLst>
              <a:ext uri="{FF2B5EF4-FFF2-40B4-BE49-F238E27FC236}">
                <a16:creationId xmlns:a16="http://schemas.microsoft.com/office/drawing/2014/main" id="{075F1E93-6710-4DEF-AFD8-A3B440A8492B}"/>
              </a:ext>
            </a:extLst>
          </p:cNvPr>
          <p:cNvGrpSpPr/>
          <p:nvPr/>
        </p:nvGrpSpPr>
        <p:grpSpPr>
          <a:xfrm>
            <a:off x="5763371" y="982662"/>
            <a:ext cx="2839230" cy="2686557"/>
            <a:chOff x="6017432" y="481013"/>
            <a:chExt cx="2839230" cy="2686557"/>
          </a:xfrm>
        </p:grpSpPr>
        <p:sp>
          <p:nvSpPr>
            <p:cNvPr id="7" name="圆柱体 6">
              <a:extLst>
                <a:ext uri="{FF2B5EF4-FFF2-40B4-BE49-F238E27FC236}">
                  <a16:creationId xmlns:a16="http://schemas.microsoft.com/office/drawing/2014/main" id="{49BC059F-5287-2216-A762-061FC2D739AC}"/>
                </a:ext>
              </a:extLst>
            </p:cNvPr>
            <p:cNvSpPr/>
            <p:nvPr/>
          </p:nvSpPr>
          <p:spPr>
            <a:xfrm>
              <a:off x="7152518" y="2666808"/>
              <a:ext cx="150920" cy="461963"/>
            </a:xfrm>
            <a:prstGeom prst="can">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20E228B2-78F0-25CF-ED0A-E1481219FD15}"/>
                </a:ext>
              </a:extLst>
            </p:cNvPr>
            <p:cNvCxnSpPr>
              <a:cxnSpLocks/>
            </p:cNvCxnSpPr>
            <p:nvPr/>
          </p:nvCxnSpPr>
          <p:spPr>
            <a:xfrm flipV="1">
              <a:off x="7227978" y="2755329"/>
              <a:ext cx="0" cy="2849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 name="对象 10">
              <a:extLst>
                <a:ext uri="{FF2B5EF4-FFF2-40B4-BE49-F238E27FC236}">
                  <a16:creationId xmlns:a16="http://schemas.microsoft.com/office/drawing/2014/main" id="{184F1AD8-C261-AC77-4EF1-B0CA67166B34}"/>
                </a:ext>
              </a:extLst>
            </p:cNvPr>
            <p:cNvGraphicFramePr>
              <a:graphicFrameLocks noChangeAspect="1"/>
            </p:cNvGraphicFramePr>
            <p:nvPr>
              <p:extLst>
                <p:ext uri="{D42A27DB-BD31-4B8C-83A1-F6EECF244321}">
                  <p14:modId xmlns:p14="http://schemas.microsoft.com/office/powerpoint/2010/main" val="2865574847"/>
                </p:ext>
              </p:extLst>
            </p:nvPr>
          </p:nvGraphicFramePr>
          <p:xfrm>
            <a:off x="6546257" y="2628007"/>
            <a:ext cx="634780" cy="539563"/>
          </p:xfrm>
          <a:graphic>
            <a:graphicData uri="http://schemas.openxmlformats.org/presentationml/2006/ole">
              <mc:AlternateContent xmlns:mc="http://schemas.openxmlformats.org/markup-compatibility/2006">
                <mc:Choice xmlns:v="urn:schemas-microsoft-com:vml" Requires="v">
                  <p:oleObj spid="_x0000_s5169" name="Equation" r:id="rId5" imgW="253800" imgH="215640" progId="Equation.DSMT4">
                    <p:embed/>
                  </p:oleObj>
                </mc:Choice>
                <mc:Fallback>
                  <p:oleObj name="Equation" r:id="rId5" imgW="253800" imgH="215640" progId="Equation.DSMT4">
                    <p:embed/>
                    <p:pic>
                      <p:nvPicPr>
                        <p:cNvPr id="0" name=""/>
                        <p:cNvPicPr/>
                        <p:nvPr/>
                      </p:nvPicPr>
                      <p:blipFill>
                        <a:blip r:embed="rId6"/>
                        <a:stretch>
                          <a:fillRect/>
                        </a:stretch>
                      </p:blipFill>
                      <p:spPr>
                        <a:xfrm>
                          <a:off x="6546257" y="2628007"/>
                          <a:ext cx="634780" cy="539563"/>
                        </a:xfrm>
                        <a:prstGeom prst="rect">
                          <a:avLst/>
                        </a:prstGeom>
                      </p:spPr>
                    </p:pic>
                  </p:oleObj>
                </mc:Fallback>
              </mc:AlternateContent>
            </a:graphicData>
          </a:graphic>
        </p:graphicFrame>
        <p:sp>
          <p:nvSpPr>
            <p:cNvPr id="12" name="椭圆 11">
              <a:extLst>
                <a:ext uri="{FF2B5EF4-FFF2-40B4-BE49-F238E27FC236}">
                  <a16:creationId xmlns:a16="http://schemas.microsoft.com/office/drawing/2014/main" id="{A787C779-A767-AAB8-F0F3-2ABC24462635}"/>
                </a:ext>
              </a:extLst>
            </p:cNvPr>
            <p:cNvSpPr/>
            <p:nvPr/>
          </p:nvSpPr>
          <p:spPr>
            <a:xfrm>
              <a:off x="6017432" y="481013"/>
              <a:ext cx="2421091" cy="762000"/>
            </a:xfrm>
            <a:prstGeom prst="ellipse">
              <a:avLst/>
            </a:prstGeom>
            <a:noFill/>
            <a:ln w="31750">
              <a:solidFill>
                <a:schemeClr val="accent1">
                  <a:shade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箭头连接符 12">
              <a:extLst>
                <a:ext uri="{FF2B5EF4-FFF2-40B4-BE49-F238E27FC236}">
                  <a16:creationId xmlns:a16="http://schemas.microsoft.com/office/drawing/2014/main" id="{9FA3D4EE-95E2-322E-98E6-3C6280D6E955}"/>
                </a:ext>
              </a:extLst>
            </p:cNvPr>
            <p:cNvCxnSpPr>
              <a:cxnSpLocks/>
            </p:cNvCxnSpPr>
            <p:nvPr/>
          </p:nvCxnSpPr>
          <p:spPr>
            <a:xfrm flipV="1">
              <a:off x="7227978" y="853319"/>
              <a:ext cx="0" cy="1912073"/>
            </a:xfrm>
            <a:prstGeom prst="straightConnector1">
              <a:avLst/>
            </a:prstGeom>
            <a:ln w="254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F7EF2F9F-B4DD-8F0D-4D73-B610FA2B4831}"/>
                </a:ext>
              </a:extLst>
            </p:cNvPr>
            <p:cNvCxnSpPr>
              <a:cxnSpLocks/>
              <a:endCxn id="12" idx="5"/>
            </p:cNvCxnSpPr>
            <p:nvPr/>
          </p:nvCxnSpPr>
          <p:spPr>
            <a:xfrm flipV="1">
              <a:off x="7227977" y="1131421"/>
              <a:ext cx="855985" cy="1811452"/>
            </a:xfrm>
            <a:prstGeom prst="straightConnector1">
              <a:avLst/>
            </a:prstGeom>
            <a:ln w="254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C923021C-5944-3C3F-06EA-015E0734BB5C}"/>
                </a:ext>
              </a:extLst>
            </p:cNvPr>
            <p:cNvCxnSpPr>
              <a:cxnSpLocks/>
            </p:cNvCxnSpPr>
            <p:nvPr/>
          </p:nvCxnSpPr>
          <p:spPr>
            <a:xfrm flipV="1">
              <a:off x="8097194" y="921722"/>
              <a:ext cx="497491" cy="2221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a:extLst>
                <a:ext uri="{FF2B5EF4-FFF2-40B4-BE49-F238E27FC236}">
                  <a16:creationId xmlns:a16="http://schemas.microsoft.com/office/drawing/2014/main" id="{9DC7FA65-802D-ED1D-33C5-BAB85B8E908A}"/>
                </a:ext>
              </a:extLst>
            </p:cNvPr>
            <p:cNvCxnSpPr>
              <a:cxnSpLocks/>
              <a:endCxn id="12" idx="5"/>
            </p:cNvCxnSpPr>
            <p:nvPr/>
          </p:nvCxnSpPr>
          <p:spPr>
            <a:xfrm>
              <a:off x="7213247" y="855227"/>
              <a:ext cx="870715" cy="276194"/>
            </a:xfrm>
            <a:prstGeom prst="straightConnector1">
              <a:avLst/>
            </a:prstGeom>
            <a:ln w="25400">
              <a:solidFill>
                <a:srgbClr val="FF0000"/>
              </a:solidFill>
              <a:prstDash val="sysDot"/>
              <a:tailEnd type="none"/>
            </a:ln>
          </p:spPr>
          <p:style>
            <a:lnRef idx="1">
              <a:schemeClr val="accent1"/>
            </a:lnRef>
            <a:fillRef idx="0">
              <a:schemeClr val="accent1"/>
            </a:fillRef>
            <a:effectRef idx="0">
              <a:schemeClr val="accent1"/>
            </a:effectRef>
            <a:fontRef idx="minor">
              <a:schemeClr val="tx1"/>
            </a:fontRef>
          </p:style>
        </p:cxnSp>
        <p:graphicFrame>
          <p:nvGraphicFramePr>
            <p:cNvPr id="26" name="对象 25">
              <a:extLst>
                <a:ext uri="{FF2B5EF4-FFF2-40B4-BE49-F238E27FC236}">
                  <a16:creationId xmlns:a16="http://schemas.microsoft.com/office/drawing/2014/main" id="{74D750A6-64CC-D0CD-875D-CD8A94462187}"/>
                </a:ext>
              </a:extLst>
            </p:cNvPr>
            <p:cNvGraphicFramePr>
              <a:graphicFrameLocks noChangeAspect="1"/>
            </p:cNvGraphicFramePr>
            <p:nvPr>
              <p:extLst>
                <p:ext uri="{D42A27DB-BD31-4B8C-83A1-F6EECF244321}">
                  <p14:modId xmlns:p14="http://schemas.microsoft.com/office/powerpoint/2010/main" val="3222629508"/>
                </p:ext>
              </p:extLst>
            </p:nvPr>
          </p:nvGraphicFramePr>
          <p:xfrm>
            <a:off x="8359171" y="940960"/>
            <a:ext cx="497491" cy="497491"/>
          </p:xfrm>
          <a:graphic>
            <a:graphicData uri="http://schemas.openxmlformats.org/presentationml/2006/ole">
              <mc:AlternateContent xmlns:mc="http://schemas.openxmlformats.org/markup-compatibility/2006">
                <mc:Choice xmlns:v="urn:schemas-microsoft-com:vml" Requires="v">
                  <p:oleObj spid="_x0000_s5170" name="Equation" r:id="rId7" imgW="215640" imgH="215640" progId="Equation.DSMT4">
                    <p:embed/>
                  </p:oleObj>
                </mc:Choice>
                <mc:Fallback>
                  <p:oleObj name="Equation" r:id="rId7" imgW="215640" imgH="215640" progId="Equation.DSMT4">
                    <p:embed/>
                    <p:pic>
                      <p:nvPicPr>
                        <p:cNvPr id="0" name=""/>
                        <p:cNvPicPr/>
                        <p:nvPr/>
                      </p:nvPicPr>
                      <p:blipFill>
                        <a:blip r:embed="rId8"/>
                        <a:stretch>
                          <a:fillRect/>
                        </a:stretch>
                      </p:blipFill>
                      <p:spPr>
                        <a:xfrm>
                          <a:off x="8359171" y="940960"/>
                          <a:ext cx="497491" cy="497491"/>
                        </a:xfrm>
                        <a:prstGeom prst="rect">
                          <a:avLst/>
                        </a:prstGeom>
                      </p:spPr>
                    </p:pic>
                  </p:oleObj>
                </mc:Fallback>
              </mc:AlternateContent>
            </a:graphicData>
          </a:graphic>
        </p:graphicFrame>
      </p:grpSp>
      <p:pic>
        <p:nvPicPr>
          <p:cNvPr id="34" name="Picture 14">
            <a:extLst>
              <a:ext uri="{FF2B5EF4-FFF2-40B4-BE49-F238E27FC236}">
                <a16:creationId xmlns:a16="http://schemas.microsoft.com/office/drawing/2014/main" id="{65531AF3-8AD3-BFB8-C73E-ED3DB4BCF37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30162" y="71844"/>
            <a:ext cx="3328761" cy="3597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005EE921-3220-4A11-884E-95284D39FA17}"/>
              </a:ext>
            </a:extLst>
          </p:cNvPr>
          <p:cNvSpPr txBox="1"/>
          <p:nvPr/>
        </p:nvSpPr>
        <p:spPr>
          <a:xfrm>
            <a:off x="287338" y="1165409"/>
            <a:ext cx="4493538" cy="523220"/>
          </a:xfrm>
          <a:prstGeom prst="rect">
            <a:avLst/>
          </a:prstGeom>
          <a:noFill/>
        </p:spPr>
        <p:txBody>
          <a:bodyPr wrap="none" rtlCol="0">
            <a:spAutoFit/>
          </a:bodyPr>
          <a:lstStyle/>
          <a:p>
            <a:r>
              <a:rPr lang="zh-CN" altLang="en-US" sz="2800" dirty="0">
                <a:latin typeface="黑体" panose="02010609060101010101" pitchFamily="49" charset="-122"/>
                <a:ea typeface="黑体" panose="02010609060101010101" pitchFamily="49" charset="-122"/>
              </a:rPr>
              <a:t>电流元产生的磁场的通量：</a:t>
            </a:r>
          </a:p>
        </p:txBody>
      </p:sp>
      <p:graphicFrame>
        <p:nvGraphicFramePr>
          <p:cNvPr id="21" name="Object 1">
            <a:extLst>
              <a:ext uri="{FF2B5EF4-FFF2-40B4-BE49-F238E27FC236}">
                <a16:creationId xmlns:a16="http://schemas.microsoft.com/office/drawing/2014/main" id="{A133DF6B-CD24-4337-BC25-7E3D990D0C84}"/>
              </a:ext>
            </a:extLst>
          </p:cNvPr>
          <p:cNvGraphicFramePr>
            <a:graphicFrameLocks noChangeAspect="1"/>
          </p:cNvGraphicFramePr>
          <p:nvPr>
            <p:extLst>
              <p:ext uri="{D42A27DB-BD31-4B8C-83A1-F6EECF244321}">
                <p14:modId xmlns:p14="http://schemas.microsoft.com/office/powerpoint/2010/main" val="1923441959"/>
              </p:ext>
            </p:extLst>
          </p:nvPr>
        </p:nvGraphicFramePr>
        <p:xfrm>
          <a:off x="848443" y="5099648"/>
          <a:ext cx="3478213" cy="1644650"/>
        </p:xfrm>
        <a:graphic>
          <a:graphicData uri="http://schemas.openxmlformats.org/presentationml/2006/ole">
            <mc:AlternateContent xmlns:mc="http://schemas.openxmlformats.org/markup-compatibility/2006">
              <mc:Choice xmlns:v="urn:schemas-microsoft-com:vml" Requires="v">
                <p:oleObj spid="_x0000_s5171" name="Equation" r:id="rId10" imgW="1460160" imgH="685800" progId="Equation.DSMT4">
                  <p:embed/>
                </p:oleObj>
              </mc:Choice>
              <mc:Fallback>
                <p:oleObj name="Equation" r:id="rId10" imgW="1460160" imgH="685800" progId="Equation.DSMT4">
                  <p:embed/>
                  <p:pic>
                    <p:nvPicPr>
                      <p:cNvPr id="26625" name="Object 1">
                        <a:extLst>
                          <a:ext uri="{FF2B5EF4-FFF2-40B4-BE49-F238E27FC236}">
                            <a16:creationId xmlns:a16="http://schemas.microsoft.com/office/drawing/2014/main" id="{953AD618-23F1-028F-665F-6D2372F5B9B6}"/>
                          </a:ext>
                        </a:extLst>
                      </p:cNvPr>
                      <p:cNvPicPr>
                        <a:picLocks noChangeAspect="1" noChangeArrowheads="1"/>
                      </p:cNvPicPr>
                      <p:nvPr/>
                    </p:nvPicPr>
                    <p:blipFill>
                      <a:blip r:embed="rId11"/>
                      <a:srcRect/>
                      <a:stretch>
                        <a:fillRect/>
                      </a:stretch>
                    </p:blipFill>
                    <p:spPr bwMode="auto">
                      <a:xfrm>
                        <a:off x="848443" y="5099648"/>
                        <a:ext cx="3478213"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4" name="Object 2">
            <a:extLst>
              <a:ext uri="{FF2B5EF4-FFF2-40B4-BE49-F238E27FC236}">
                <a16:creationId xmlns:a16="http://schemas.microsoft.com/office/drawing/2014/main" id="{926AD5A8-831A-4E3C-9CAE-A07BC6A3E824}"/>
              </a:ext>
            </a:extLst>
          </p:cNvPr>
          <p:cNvGraphicFramePr>
            <a:graphicFrameLocks noChangeAspect="1"/>
          </p:cNvGraphicFramePr>
          <p:nvPr>
            <p:extLst>
              <p:ext uri="{D42A27DB-BD31-4B8C-83A1-F6EECF244321}">
                <p14:modId xmlns:p14="http://schemas.microsoft.com/office/powerpoint/2010/main" val="856301227"/>
              </p:ext>
            </p:extLst>
          </p:nvPr>
        </p:nvGraphicFramePr>
        <p:xfrm>
          <a:off x="4723682" y="5080598"/>
          <a:ext cx="3571875" cy="1663700"/>
        </p:xfrm>
        <a:graphic>
          <a:graphicData uri="http://schemas.openxmlformats.org/presentationml/2006/ole">
            <mc:AlternateContent xmlns:mc="http://schemas.openxmlformats.org/markup-compatibility/2006">
              <mc:Choice xmlns:v="urn:schemas-microsoft-com:vml" Requires="v">
                <p:oleObj spid="_x0000_s5172" name="Equation" r:id="rId12" imgW="1498320" imgH="685800" progId="Equation.DSMT4">
                  <p:embed/>
                </p:oleObj>
              </mc:Choice>
              <mc:Fallback>
                <p:oleObj name="Equation" r:id="rId12" imgW="1498320" imgH="685800" progId="Equation.DSMT4">
                  <p:embed/>
                  <p:pic>
                    <p:nvPicPr>
                      <p:cNvPr id="26626" name="Object 2">
                        <a:extLst>
                          <a:ext uri="{FF2B5EF4-FFF2-40B4-BE49-F238E27FC236}">
                            <a16:creationId xmlns:a16="http://schemas.microsoft.com/office/drawing/2014/main" id="{45BC5240-E1FA-3896-1E32-473B92DF6AE5}"/>
                          </a:ext>
                        </a:extLst>
                      </p:cNvPr>
                      <p:cNvPicPr>
                        <a:picLocks noChangeAspect="1" noChangeArrowheads="1"/>
                      </p:cNvPicPr>
                      <p:nvPr/>
                    </p:nvPicPr>
                    <p:blipFill>
                      <a:blip r:embed="rId13"/>
                      <a:srcRect/>
                      <a:stretch>
                        <a:fillRect/>
                      </a:stretch>
                    </p:blipFill>
                    <p:spPr bwMode="auto">
                      <a:xfrm>
                        <a:off x="4723682" y="5080598"/>
                        <a:ext cx="357187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5" name="Rectangle 3">
            <a:extLst>
              <a:ext uri="{FF2B5EF4-FFF2-40B4-BE49-F238E27FC236}">
                <a16:creationId xmlns:a16="http://schemas.microsoft.com/office/drawing/2014/main" id="{5744CAED-A89B-4277-8E35-143D461D3BE8}"/>
              </a:ext>
            </a:extLst>
          </p:cNvPr>
          <p:cNvSpPr txBox="1">
            <a:spLocks noChangeArrowheads="1"/>
          </p:cNvSpPr>
          <p:nvPr/>
        </p:nvSpPr>
        <p:spPr>
          <a:xfrm>
            <a:off x="152897" y="4284946"/>
            <a:ext cx="6896480" cy="6385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lvl="1" indent="0">
              <a:lnSpc>
                <a:spcPct val="150000"/>
              </a:lnSpc>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cs typeface="Times New Roman" panose="02020603050405020304" pitchFamily="18" charset="0"/>
              </a:rPr>
              <a:t>计算磁感应管与高斯面相交处产生的通量</a:t>
            </a:r>
          </a:p>
        </p:txBody>
      </p:sp>
      <p:sp>
        <p:nvSpPr>
          <p:cNvPr id="8" name="灯片编号占位符 7">
            <a:extLst>
              <a:ext uri="{FF2B5EF4-FFF2-40B4-BE49-F238E27FC236}">
                <a16:creationId xmlns:a16="http://schemas.microsoft.com/office/drawing/2014/main" id="{D5D86CF2-24B1-4CB9-B481-3C5EFCB53942}"/>
              </a:ext>
            </a:extLst>
          </p:cNvPr>
          <p:cNvSpPr>
            <a:spLocks noGrp="1"/>
          </p:cNvSpPr>
          <p:nvPr>
            <p:ph type="sldNum" sz="quarter" idx="12"/>
          </p:nvPr>
        </p:nvSpPr>
        <p:spPr/>
        <p:txBody>
          <a:bodyPr/>
          <a:lstStyle/>
          <a:p>
            <a:fld id="{BC30E595-8B10-402E-9C27-4E54C5EA928D}"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9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dissolve">
                                      <p:cBhvr>
                                        <p:cTn id="3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4" grpId="0" build="p"/>
      <p:bldP spid="2" grpId="0"/>
      <p:bldP spid="25"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9940" name="Picture 14">
            <a:extLst>
              <a:ext uri="{FF2B5EF4-FFF2-40B4-BE49-F238E27FC236}">
                <a16:creationId xmlns:a16="http://schemas.microsoft.com/office/drawing/2014/main" id="{99F2314C-DE4A-7D84-A79A-C5A91D1CC5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239" y="320688"/>
            <a:ext cx="3328761" cy="3597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6625" name="Object 1">
            <a:extLst>
              <a:ext uri="{FF2B5EF4-FFF2-40B4-BE49-F238E27FC236}">
                <a16:creationId xmlns:a16="http://schemas.microsoft.com/office/drawing/2014/main" id="{953AD618-23F1-028F-665F-6D2372F5B9B6}"/>
              </a:ext>
            </a:extLst>
          </p:cNvPr>
          <p:cNvGraphicFramePr>
            <a:graphicFrameLocks noChangeAspect="1"/>
          </p:cNvGraphicFramePr>
          <p:nvPr>
            <p:extLst>
              <p:ext uri="{D42A27DB-BD31-4B8C-83A1-F6EECF244321}">
                <p14:modId xmlns:p14="http://schemas.microsoft.com/office/powerpoint/2010/main" val="664744985"/>
              </p:ext>
            </p:extLst>
          </p:nvPr>
        </p:nvGraphicFramePr>
        <p:xfrm>
          <a:off x="269128" y="2409339"/>
          <a:ext cx="6402628" cy="1617457"/>
        </p:xfrm>
        <a:graphic>
          <a:graphicData uri="http://schemas.openxmlformats.org/presentationml/2006/ole">
            <mc:AlternateContent xmlns:mc="http://schemas.openxmlformats.org/markup-compatibility/2006">
              <mc:Choice xmlns:v="urn:schemas-microsoft-com:vml" Requires="v">
                <p:oleObj spid="_x0000_s6183" name="Equation" r:id="rId5" imgW="2730240" imgH="685800" progId="Equation.DSMT4">
                  <p:embed/>
                </p:oleObj>
              </mc:Choice>
              <mc:Fallback>
                <p:oleObj name="Equation" r:id="rId5" imgW="2730240" imgH="685800" progId="Equation.DSMT4">
                  <p:embed/>
                  <p:pic>
                    <p:nvPicPr>
                      <p:cNvPr id="26625" name="Object 1">
                        <a:extLst>
                          <a:ext uri="{FF2B5EF4-FFF2-40B4-BE49-F238E27FC236}">
                            <a16:creationId xmlns:a16="http://schemas.microsoft.com/office/drawing/2014/main" id="{953AD618-23F1-028F-665F-6D2372F5B9B6}"/>
                          </a:ext>
                        </a:extLst>
                      </p:cNvPr>
                      <p:cNvPicPr>
                        <a:picLocks noChangeAspect="1" noChangeArrowheads="1"/>
                      </p:cNvPicPr>
                      <p:nvPr/>
                    </p:nvPicPr>
                    <p:blipFill>
                      <a:blip r:embed="rId6"/>
                      <a:srcRect/>
                      <a:stretch>
                        <a:fillRect/>
                      </a:stretch>
                    </p:blipFill>
                    <p:spPr bwMode="auto">
                      <a:xfrm>
                        <a:off x="269128" y="2409339"/>
                        <a:ext cx="6402628" cy="1617457"/>
                      </a:xfrm>
                      <a:prstGeom prst="rect">
                        <a:avLst/>
                      </a:prstGeom>
                      <a:noFill/>
                      <a:ln>
                        <a:noFill/>
                      </a:ln>
                      <a:extLst/>
                    </p:spPr>
                  </p:pic>
                </p:oleObj>
              </mc:Fallback>
            </mc:AlternateContent>
          </a:graphicData>
        </a:graphic>
      </p:graphicFrame>
      <p:graphicFrame>
        <p:nvGraphicFramePr>
          <p:cNvPr id="26626" name="Object 2">
            <a:extLst>
              <a:ext uri="{FF2B5EF4-FFF2-40B4-BE49-F238E27FC236}">
                <a16:creationId xmlns:a16="http://schemas.microsoft.com/office/drawing/2014/main" id="{45BC5240-E1FA-3896-1E32-473B92DF6AE5}"/>
              </a:ext>
            </a:extLst>
          </p:cNvPr>
          <p:cNvGraphicFramePr>
            <a:graphicFrameLocks noChangeAspect="1"/>
          </p:cNvGraphicFramePr>
          <p:nvPr>
            <p:extLst>
              <p:ext uri="{D42A27DB-BD31-4B8C-83A1-F6EECF244321}">
                <p14:modId xmlns:p14="http://schemas.microsoft.com/office/powerpoint/2010/main" val="253045491"/>
              </p:ext>
            </p:extLst>
          </p:nvPr>
        </p:nvGraphicFramePr>
        <p:xfrm>
          <a:off x="450851" y="4174602"/>
          <a:ext cx="6356350" cy="1663700"/>
        </p:xfrm>
        <a:graphic>
          <a:graphicData uri="http://schemas.openxmlformats.org/presentationml/2006/ole">
            <mc:AlternateContent xmlns:mc="http://schemas.openxmlformats.org/markup-compatibility/2006">
              <mc:Choice xmlns:v="urn:schemas-microsoft-com:vml" Requires="v">
                <p:oleObj spid="_x0000_s6184" r:id="rId7" imgW="2667000" imgH="685800" progId="Equation.DSMT4">
                  <p:embed/>
                </p:oleObj>
              </mc:Choice>
              <mc:Fallback>
                <p:oleObj r:id="rId7" imgW="2667000" imgH="685800" progId="Equation.DSMT4">
                  <p:embed/>
                  <p:pic>
                    <p:nvPicPr>
                      <p:cNvPr id="26626" name="Object 2">
                        <a:extLst>
                          <a:ext uri="{FF2B5EF4-FFF2-40B4-BE49-F238E27FC236}">
                            <a16:creationId xmlns:a16="http://schemas.microsoft.com/office/drawing/2014/main" id="{45BC5240-E1FA-3896-1E32-473B92DF6AE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0851" y="4174602"/>
                        <a:ext cx="6356350"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26627" name="Object 3">
            <a:extLst>
              <a:ext uri="{FF2B5EF4-FFF2-40B4-BE49-F238E27FC236}">
                <a16:creationId xmlns:a16="http://schemas.microsoft.com/office/drawing/2014/main" id="{CEE77598-E496-8C04-349E-CB0345DC5816}"/>
              </a:ext>
            </a:extLst>
          </p:cNvPr>
          <p:cNvGraphicFramePr>
            <a:graphicFrameLocks noChangeAspect="1"/>
          </p:cNvGraphicFramePr>
          <p:nvPr>
            <p:extLst>
              <p:ext uri="{D42A27DB-BD31-4B8C-83A1-F6EECF244321}">
                <p14:modId xmlns:p14="http://schemas.microsoft.com/office/powerpoint/2010/main" val="2555946122"/>
              </p:ext>
            </p:extLst>
          </p:nvPr>
        </p:nvGraphicFramePr>
        <p:xfrm>
          <a:off x="659377" y="5939864"/>
          <a:ext cx="4416425" cy="679450"/>
        </p:xfrm>
        <a:graphic>
          <a:graphicData uri="http://schemas.openxmlformats.org/presentationml/2006/ole">
            <mc:AlternateContent xmlns:mc="http://schemas.openxmlformats.org/markup-compatibility/2006">
              <mc:Choice xmlns:v="urn:schemas-microsoft-com:vml" Requires="v">
                <p:oleObj spid="_x0000_s6185" r:id="rId9" imgW="1524000" imgH="241300" progId="Equation.3">
                  <p:embed/>
                </p:oleObj>
              </mc:Choice>
              <mc:Fallback>
                <p:oleObj r:id="rId9" imgW="1524000" imgH="241300" progId="Equation.3">
                  <p:embed/>
                  <p:pic>
                    <p:nvPicPr>
                      <p:cNvPr id="26627" name="Object 3">
                        <a:extLst>
                          <a:ext uri="{FF2B5EF4-FFF2-40B4-BE49-F238E27FC236}">
                            <a16:creationId xmlns:a16="http://schemas.microsoft.com/office/drawing/2014/main" id="{CEE77598-E496-8C04-349E-CB0345DC58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9377" y="5939864"/>
                        <a:ext cx="4416425" cy="67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6" name="Rectangle 3">
            <a:extLst>
              <a:ext uri="{FF2B5EF4-FFF2-40B4-BE49-F238E27FC236}">
                <a16:creationId xmlns:a16="http://schemas.microsoft.com/office/drawing/2014/main" id="{2DE517B8-0279-460D-8B0A-0D9F2277B43E}"/>
              </a:ext>
            </a:extLst>
          </p:cNvPr>
          <p:cNvSpPr txBox="1">
            <a:spLocks noChangeArrowheads="1"/>
          </p:cNvSpPr>
          <p:nvPr/>
        </p:nvSpPr>
        <p:spPr>
          <a:xfrm>
            <a:off x="344862" y="499764"/>
            <a:ext cx="5545137" cy="10747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Wingdings" panose="05000000000000000000" pitchFamily="2" charset="2"/>
              <a:buNone/>
            </a:pPr>
            <a:r>
              <a:rPr lang="zh-CN" altLang="en-US" b="1" dirty="0">
                <a:latin typeface="Times New Roman" panose="02020603050405020304" pitchFamily="18" charset="0"/>
                <a:ea typeface="黑体" panose="02010609060101010101" pitchFamily="49" charset="-122"/>
              </a:rPr>
              <a:t>若磁感应管正截面为</a:t>
            </a:r>
            <a:r>
              <a:rPr lang="en-US" altLang="zh-CN" b="1" dirty="0" err="1">
                <a:latin typeface="Times New Roman" panose="02020603050405020304" pitchFamily="18" charset="0"/>
                <a:ea typeface="黑体" panose="02010609060101010101" pitchFamily="49" charset="-122"/>
              </a:rPr>
              <a:t>dS</a:t>
            </a:r>
            <a:r>
              <a:rPr lang="en-US" altLang="zh-CN" b="1" baseline="30000" dirty="0">
                <a:latin typeface="Times New Roman" panose="02020603050405020304" pitchFamily="18" charset="0"/>
                <a:ea typeface="黑体" panose="02010609060101010101" pitchFamily="49" charset="-122"/>
              </a:rPr>
              <a:t>*</a:t>
            </a:r>
            <a:endParaRPr lang="zh-CN" altLang="en-US" b="1" dirty="0">
              <a:latin typeface="Times New Roman" panose="02020603050405020304" pitchFamily="18" charset="0"/>
              <a:ea typeface="黑体" panose="02010609060101010101" pitchFamily="49" charset="-122"/>
            </a:endParaRPr>
          </a:p>
        </p:txBody>
      </p:sp>
      <p:graphicFrame>
        <p:nvGraphicFramePr>
          <p:cNvPr id="7" name="Object 0">
            <a:extLst>
              <a:ext uri="{FF2B5EF4-FFF2-40B4-BE49-F238E27FC236}">
                <a16:creationId xmlns:a16="http://schemas.microsoft.com/office/drawing/2014/main" id="{3AAF1FFB-3FD1-43CB-960B-24D2E1FACE18}"/>
              </a:ext>
            </a:extLst>
          </p:cNvPr>
          <p:cNvGraphicFramePr>
            <a:graphicFrameLocks noChangeAspect="1"/>
          </p:cNvGraphicFramePr>
          <p:nvPr>
            <p:extLst>
              <p:ext uri="{D42A27DB-BD31-4B8C-83A1-F6EECF244321}">
                <p14:modId xmlns:p14="http://schemas.microsoft.com/office/powerpoint/2010/main" val="1698903029"/>
              </p:ext>
            </p:extLst>
          </p:nvPr>
        </p:nvGraphicFramePr>
        <p:xfrm>
          <a:off x="450851" y="1408594"/>
          <a:ext cx="5064125" cy="679450"/>
        </p:xfrm>
        <a:graphic>
          <a:graphicData uri="http://schemas.openxmlformats.org/presentationml/2006/ole">
            <mc:AlternateContent xmlns:mc="http://schemas.openxmlformats.org/markup-compatibility/2006">
              <mc:Choice xmlns:v="urn:schemas-microsoft-com:vml" Requires="v">
                <p:oleObj spid="_x0000_s6186" r:id="rId11" imgW="1803400" imgH="241300" progId="Equation.DSMT4">
                  <p:embed/>
                </p:oleObj>
              </mc:Choice>
              <mc:Fallback>
                <p:oleObj r:id="rId11" imgW="1803400" imgH="241300" progId="Equation.DSMT4">
                  <p:embed/>
                  <p:pic>
                    <p:nvPicPr>
                      <p:cNvPr id="5" name="Object 0">
                        <a:extLst>
                          <a:ext uri="{FF2B5EF4-FFF2-40B4-BE49-F238E27FC236}">
                            <a16:creationId xmlns:a16="http://schemas.microsoft.com/office/drawing/2014/main" id="{7D644528-D551-3E67-7C33-2D920D4E4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0851" y="1408594"/>
                        <a:ext cx="5064125" cy="679450"/>
                      </a:xfrm>
                      <a:prstGeom prst="rect">
                        <a:avLst/>
                      </a:prstGeom>
                      <a:solidFill>
                        <a:srgbClr val="FFCC99"/>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2" name="灯片编号占位符 1">
            <a:extLst>
              <a:ext uri="{FF2B5EF4-FFF2-40B4-BE49-F238E27FC236}">
                <a16:creationId xmlns:a16="http://schemas.microsoft.com/office/drawing/2014/main" id="{BFE1C4B2-2945-4F39-8770-8FAC3D004D16}"/>
              </a:ext>
            </a:extLst>
          </p:cNvPr>
          <p:cNvSpPr>
            <a:spLocks noGrp="1"/>
          </p:cNvSpPr>
          <p:nvPr>
            <p:ph type="sldNum" sz="quarter" idx="12"/>
          </p:nvPr>
        </p:nvSpPr>
        <p:spPr/>
        <p:txBody>
          <a:bodyPr/>
          <a:lstStyle/>
          <a:p>
            <a:fld id="{BC30E595-8B10-402E-9C27-4E54C5EA928D}"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625"/>
                                        </p:tgtEl>
                                        <p:attrNameLst>
                                          <p:attrName>style.visibility</p:attrName>
                                        </p:attrNameLst>
                                      </p:cBhvr>
                                      <p:to>
                                        <p:strVal val="visible"/>
                                      </p:to>
                                    </p:set>
                                    <p:animEffect transition="in" filter="dissolve">
                                      <p:cBhvr>
                                        <p:cTn id="12" dur="500"/>
                                        <p:tgtEl>
                                          <p:spTgt spid="266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6626"/>
                                        </p:tgtEl>
                                        <p:attrNameLst>
                                          <p:attrName>style.visibility</p:attrName>
                                        </p:attrNameLst>
                                      </p:cBhvr>
                                      <p:to>
                                        <p:strVal val="visible"/>
                                      </p:to>
                                    </p:set>
                                    <p:animEffect transition="in" filter="dissolve">
                                      <p:cBhvr>
                                        <p:cTn id="17" dur="500"/>
                                        <p:tgtEl>
                                          <p:spTgt spid="2662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6627"/>
                                        </p:tgtEl>
                                        <p:attrNameLst>
                                          <p:attrName>style.visibility</p:attrName>
                                        </p:attrNameLst>
                                      </p:cBhvr>
                                      <p:to>
                                        <p:strVal val="visible"/>
                                      </p:to>
                                    </p:set>
                                    <p:animEffect transition="in" filter="dissolve">
                                      <p:cBhvr>
                                        <p:cTn id="22" dur="500"/>
                                        <p:tgtEl>
                                          <p:spTgt spid="266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FEB3E1C1-25FA-EB94-169F-A8FD5F0B4B14}"/>
              </a:ext>
            </a:extLst>
          </p:cNvPr>
          <p:cNvSpPr>
            <a:spLocks noGrp="1" noChangeArrowheads="1"/>
          </p:cNvSpPr>
          <p:nvPr>
            <p:ph idx="1"/>
          </p:nvPr>
        </p:nvSpPr>
        <p:spPr>
          <a:xfrm>
            <a:off x="201320" y="276768"/>
            <a:ext cx="8496300" cy="5184775"/>
          </a:xfrm>
        </p:spPr>
        <p:txBody>
          <a:bodyPr/>
          <a:lstStyle/>
          <a:p>
            <a:pPr marL="0" indent="0" algn="just" eaLnBrk="1" hangingPunct="1">
              <a:lnSpc>
                <a:spcPct val="150000"/>
              </a:lnSpc>
              <a:buNone/>
            </a:pPr>
            <a:r>
              <a:rPr lang="zh-CN" altLang="en-US" sz="2400" b="1" dirty="0">
                <a:solidFill>
                  <a:schemeClr val="folHlink"/>
                </a:solidFill>
                <a:latin typeface="Times New Roman" panose="02020603050405020304" pitchFamily="18" charset="0"/>
                <a:ea typeface="黑体" panose="02010609060101010101" pitchFamily="49" charset="-122"/>
              </a:rPr>
              <a:t>一个电流元</a:t>
            </a:r>
            <a:r>
              <a:rPr lang="zh-CN" altLang="en-US" sz="2400" b="1" dirty="0">
                <a:latin typeface="Times New Roman" panose="02020603050405020304" pitchFamily="18" charset="0"/>
                <a:ea typeface="黑体" panose="02010609060101010101" pitchFamily="49" charset="-122"/>
              </a:rPr>
              <a:t>产生的磁场可看成由许多磁感应管组成</a:t>
            </a:r>
          </a:p>
          <a:p>
            <a:pPr lvl="1" algn="just">
              <a:lnSpc>
                <a:spcPct val="150000"/>
              </a:lnSpc>
              <a:buFont typeface="Wingdings" panose="05000000000000000000" pitchFamily="2" charset="2"/>
              <a:buChar char="n"/>
            </a:pPr>
            <a:r>
              <a:rPr lang="zh-CN" altLang="en-US" b="1" dirty="0">
                <a:latin typeface="Times New Roman" panose="02020603050405020304" pitchFamily="18" charset="0"/>
                <a:ea typeface="黑体" panose="02010609060101010101" pitchFamily="49" charset="-122"/>
              </a:rPr>
              <a:t>有的穿入又穿出，其磁通量总和为零</a:t>
            </a:r>
          </a:p>
          <a:p>
            <a:pPr lvl="1" algn="just">
              <a:lnSpc>
                <a:spcPct val="150000"/>
              </a:lnSpc>
              <a:buFont typeface="Wingdings" panose="05000000000000000000" pitchFamily="2" charset="2"/>
              <a:buChar char="n"/>
            </a:pPr>
            <a:r>
              <a:rPr lang="zh-CN" altLang="en-US" b="1" dirty="0">
                <a:latin typeface="Times New Roman" panose="02020603050405020304" pitchFamily="18" charset="0"/>
                <a:ea typeface="黑体" panose="02010609060101010101" pitchFamily="49" charset="-122"/>
              </a:rPr>
              <a:t>有的没穿过</a:t>
            </a:r>
            <a:r>
              <a:rPr lang="en-US" altLang="zh-CN" b="1" dirty="0">
                <a:latin typeface="Times New Roman" panose="02020603050405020304" pitchFamily="18" charset="0"/>
                <a:ea typeface="黑体" panose="02010609060101010101" pitchFamily="49" charset="-122"/>
              </a:rPr>
              <a:t>S</a:t>
            </a:r>
            <a:r>
              <a:rPr lang="zh-CN" altLang="en-US" b="1" dirty="0">
                <a:latin typeface="Times New Roman" panose="02020603050405020304" pitchFamily="18" charset="0"/>
                <a:ea typeface="黑体" panose="02010609060101010101" pitchFamily="49" charset="-122"/>
              </a:rPr>
              <a:t>，磁通量为零 </a:t>
            </a:r>
          </a:p>
        </p:txBody>
      </p:sp>
      <p:pic>
        <p:nvPicPr>
          <p:cNvPr id="2" name="Picture 14">
            <a:extLst>
              <a:ext uri="{FF2B5EF4-FFF2-40B4-BE49-F238E27FC236}">
                <a16:creationId xmlns:a16="http://schemas.microsoft.com/office/drawing/2014/main" id="{27CF266A-0B0A-0047-3AE4-03C5D374C9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5239" y="1070469"/>
            <a:ext cx="3328761" cy="3597375"/>
          </a:xfrm>
          <a:prstGeom prst="rect">
            <a:avLst/>
          </a:prstGeom>
          <a:noFill/>
          <a:ln>
            <a:noFill/>
          </a:ln>
          <a:effectLst>
            <a:prstShdw prst="shdw17" dist="17961" dir="27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a:extLst>
              <a:ext uri="{FF2B5EF4-FFF2-40B4-BE49-F238E27FC236}">
                <a16:creationId xmlns:a16="http://schemas.microsoft.com/office/drawing/2014/main" id="{A6D5CC84-DB47-78FC-F50B-0C7C427E10D8}"/>
              </a:ext>
            </a:extLst>
          </p:cNvPr>
          <p:cNvSpPr txBox="1"/>
          <p:nvPr/>
        </p:nvSpPr>
        <p:spPr>
          <a:xfrm>
            <a:off x="254181" y="3535028"/>
            <a:ext cx="5908808" cy="1130246"/>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u"/>
            </a:pPr>
            <a:r>
              <a:rPr lang="zh-CN" altLang="en-US" sz="2400" b="1" dirty="0">
                <a:solidFill>
                  <a:srgbClr val="0000CC"/>
                </a:solidFill>
                <a:latin typeface="Times New Roman" panose="02020603050405020304" pitchFamily="18" charset="0"/>
                <a:ea typeface="黑体" panose="02010609060101010101" pitchFamily="49" charset="-122"/>
              </a:rPr>
              <a:t>任意载流回路</a:t>
            </a:r>
            <a:r>
              <a:rPr lang="en-US" altLang="zh-CN" sz="2400" b="1" dirty="0">
                <a:latin typeface="Times New Roman" panose="02020603050405020304" pitchFamily="18" charset="0"/>
                <a:ea typeface="黑体" panose="02010609060101010101" pitchFamily="49" charset="-122"/>
              </a:rPr>
              <a:t>——</a:t>
            </a:r>
            <a:r>
              <a:rPr lang="zh-CN" altLang="en-US" sz="2400" b="1" dirty="0">
                <a:latin typeface="Times New Roman" panose="02020603050405020304" pitchFamily="18" charset="0"/>
                <a:ea typeface="黑体" panose="02010609060101010101" pitchFamily="49" charset="-122"/>
              </a:rPr>
              <a:t>由许多电流元串联而成，由叠加原理得到也满足高斯定理。</a:t>
            </a:r>
            <a:endParaRPr lang="en-US" altLang="zh-CN" sz="2400" b="1" dirty="0">
              <a:latin typeface="Times New Roman" panose="02020603050405020304" pitchFamily="18" charset="0"/>
              <a:ea typeface="黑体" panose="02010609060101010101" pitchFamily="49" charset="-122"/>
            </a:endParaRPr>
          </a:p>
        </p:txBody>
      </p:sp>
      <p:sp>
        <p:nvSpPr>
          <p:cNvPr id="5" name="文本框 4">
            <a:extLst>
              <a:ext uri="{FF2B5EF4-FFF2-40B4-BE49-F238E27FC236}">
                <a16:creationId xmlns:a16="http://schemas.microsoft.com/office/drawing/2014/main" id="{E02EE257-E29C-B0CA-0B5F-3FCFDD01F765}"/>
              </a:ext>
            </a:extLst>
          </p:cNvPr>
          <p:cNvSpPr txBox="1"/>
          <p:nvPr/>
        </p:nvSpPr>
        <p:spPr>
          <a:xfrm>
            <a:off x="446380" y="2530295"/>
            <a:ext cx="4825360" cy="461665"/>
          </a:xfrm>
          <a:prstGeom prst="rect">
            <a:avLst/>
          </a:prstGeom>
          <a:noFill/>
        </p:spPr>
        <p:txBody>
          <a:bodyPr wrap="none" rtlCol="0">
            <a:spAutoFit/>
          </a:bodyPr>
          <a:lstStyle/>
          <a:p>
            <a:r>
              <a:rPr lang="zh-CN" altLang="en-US" sz="2400" b="1" dirty="0">
                <a:solidFill>
                  <a:srgbClr val="0000CC"/>
                </a:solidFill>
                <a:latin typeface="黑体" panose="02010609060101010101" pitchFamily="49" charset="-122"/>
                <a:ea typeface="黑体" panose="02010609060101010101" pitchFamily="49" charset="-122"/>
              </a:rPr>
              <a:t>即电流元产生的磁场满足高斯定理</a:t>
            </a:r>
          </a:p>
        </p:txBody>
      </p:sp>
      <p:sp>
        <p:nvSpPr>
          <p:cNvPr id="3" name="灯片编号占位符 2">
            <a:extLst>
              <a:ext uri="{FF2B5EF4-FFF2-40B4-BE49-F238E27FC236}">
                <a16:creationId xmlns:a16="http://schemas.microsoft.com/office/drawing/2014/main" id="{FD866FCC-D136-43AD-A0CD-C821153480F7}"/>
              </a:ext>
            </a:extLst>
          </p:cNvPr>
          <p:cNvSpPr>
            <a:spLocks noGrp="1"/>
          </p:cNvSpPr>
          <p:nvPr>
            <p:ph type="sldNum" sz="quarter" idx="12"/>
          </p:nvPr>
        </p:nvSpPr>
        <p:spPr/>
        <p:txBody>
          <a:bodyPr/>
          <a:lstStyle/>
          <a:p>
            <a:fld id="{BC30E595-8B10-402E-9C27-4E54C5EA928D}"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732</TotalTime>
  <Words>1738</Words>
  <Application>Microsoft Office PowerPoint</Application>
  <PresentationFormat>全屏显示(4:3)</PresentationFormat>
  <Paragraphs>256</Paragraphs>
  <Slides>34</Slides>
  <Notes>3</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5</vt:i4>
      </vt:variant>
      <vt:variant>
        <vt:lpstr>幻灯片标题</vt:lpstr>
      </vt:variant>
      <vt:variant>
        <vt:i4>34</vt:i4>
      </vt:variant>
    </vt:vector>
  </HeadingPairs>
  <TitlesOfParts>
    <vt:vector size="52" baseType="lpstr">
      <vt:lpstr>等线</vt:lpstr>
      <vt:lpstr>等线 Light</vt:lpstr>
      <vt:lpstr>黑体</vt:lpstr>
      <vt:lpstr>宋体</vt:lpstr>
      <vt:lpstr>Arial</vt:lpstr>
      <vt:lpstr>Calibri</vt:lpstr>
      <vt:lpstr>Calibri Light</vt:lpstr>
      <vt:lpstr>Symbol</vt:lpstr>
      <vt:lpstr>Times New Roman</vt:lpstr>
      <vt:lpstr>Verdana</vt:lpstr>
      <vt:lpstr>Wingdings</vt:lpstr>
      <vt:lpstr>Wingdings 3</vt:lpstr>
      <vt:lpstr>Office 主题​​</vt:lpstr>
      <vt:lpstr>Equation</vt:lpstr>
      <vt:lpstr>Equation.3</vt:lpstr>
      <vt:lpstr>MathType 7.0 Equation</vt:lpstr>
      <vt:lpstr>公式</vt:lpstr>
      <vt:lpstr>Equation.KSEE3</vt:lpstr>
      <vt:lpstr>PowerPoint 演示文稿</vt:lpstr>
      <vt:lpstr>PowerPoint 演示文稿</vt:lpstr>
      <vt:lpstr>PowerPoint 演示文稿</vt:lpstr>
      <vt:lpstr>PowerPoint 演示文稿</vt:lpstr>
      <vt:lpstr>一、磁场的高斯定理</vt:lpstr>
      <vt:lpstr>磁场的高斯定理</vt:lpstr>
      <vt:lpstr>4. 磁场高斯定理的证明 </vt:lpstr>
      <vt:lpstr>PowerPoint 演示文稿</vt:lpstr>
      <vt:lpstr>PowerPoint 演示文稿</vt:lpstr>
      <vt:lpstr>5. 磁场高斯定理的微分形式</vt:lpstr>
      <vt:lpstr>二 .安培环路定理</vt:lpstr>
      <vt:lpstr>PowerPoint 演示文稿</vt:lpstr>
      <vt:lpstr>PowerPoint 演示文稿</vt:lpstr>
      <vt:lpstr>PowerPoint 演示文稿</vt:lpstr>
      <vt:lpstr>PowerPoint 演示文稿</vt:lpstr>
      <vt:lpstr>PowerPoint 演示文稿</vt:lpstr>
      <vt:lpstr>安培环路定理应用举例（中班）</vt:lpstr>
      <vt:lpstr>PowerPoint 演示文稿</vt:lpstr>
      <vt:lpstr>PowerPoint 演示文稿</vt:lpstr>
      <vt:lpstr>PowerPoint 演示文稿</vt:lpstr>
      <vt:lpstr>PowerPoint 演示文稿</vt:lpstr>
      <vt:lpstr>PowerPoint 演示文稿</vt:lpstr>
      <vt:lpstr>PowerPoint 演示文稿</vt:lpstr>
      <vt:lpstr>2、任意形状平面线圈在均匀磁场中的磁力矩</vt:lpstr>
      <vt:lpstr>PowerPoint 演示文稿</vt:lpstr>
      <vt:lpstr>PowerPoint 演示文稿</vt:lpstr>
      <vt:lpstr>3、应用：</vt:lpstr>
      <vt:lpstr>PowerPoint 演示文稿</vt:lpstr>
      <vt:lpstr>PowerPoint 演示文稿</vt:lpstr>
      <vt:lpstr>洛仑兹力与安培力的关系 </vt:lpstr>
      <vt:lpstr>PowerPoint 演示文稿</vt:lpstr>
      <vt:lpstr>PowerPoint 演示文稿</vt:lpstr>
      <vt:lpstr>PowerPoint 演示文稿</vt:lpstr>
      <vt:lpstr>4、带电粒子在电磁场中运动的应用（中班）</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Jiangwei Cao</dc:creator>
  <cp:lastModifiedBy>MagCao</cp:lastModifiedBy>
  <cp:revision>42</cp:revision>
  <dcterms:created xsi:type="dcterms:W3CDTF">2023-04-10T06:55:30Z</dcterms:created>
  <dcterms:modified xsi:type="dcterms:W3CDTF">2023-04-12T13:06:46Z</dcterms:modified>
</cp:coreProperties>
</file>