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59" r:id="rId9"/>
    <p:sldId id="265" r:id="rId10"/>
    <p:sldId id="268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71800-988B-44BD-8483-CEB8BD5CE018}" type="datetimeFigureOut">
              <a:rPr lang="zh-CN" altLang="en-US" smtClean="0"/>
              <a:pPr/>
              <a:t>2019/8/25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30AB1-EFAF-439D-AC27-A2F2B5C792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30AB1-EFAF-439D-AC27-A2F2B5C7924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0849-8201-405D-A98B-09DB691063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D40A-B9B4-477F-AE20-A65851FD3C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1601-7C6C-40D7-97BF-CD5CC74FEE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FB05-ABA0-4979-AFC0-59817E7EF4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E8BA-69E1-478F-AFA4-7FF49A6AD60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0267-6B90-475F-8BE3-059F49418BC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C66C-3ABE-4A6D-89EF-3C83E190CDA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D7E3-C813-458E-866C-28352329633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4802-E750-4727-9B5F-3D5CF1BFAF1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B6CF-7903-4D04-A9A3-E0712AE231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7A22-849A-4D82-B456-145A8234FB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4608-D7DC-46C2-BB00-FE23FE2A801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473D-0952-4B0A-BA8B-CDB6E5A0BD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4D1A7-AC95-4AC3-A479-3FDC5899D0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49289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 温度的微观意义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96752"/>
            <a:ext cx="8136904" cy="248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在低温下的物体已显现了特殊的规律性，量子现象已占主要地位，必须用量子统计方法来处理。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149080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量子统计课程以后有机会学到和用到。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764704"/>
            <a:ext cx="792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 smtClean="0"/>
              <a:t>实际中，温度很低时（接近绝对零度）也将导致</a:t>
            </a:r>
            <a:endParaRPr lang="en-US" altLang="zh-CN" sz="2800" b="1" dirty="0" smtClean="0"/>
          </a:p>
          <a:p>
            <a:pPr lvl="0"/>
            <a:r>
              <a:rPr lang="zh-CN" altLang="en-US" sz="2800" b="1" dirty="0" smtClean="0"/>
              <a:t>新的现象，出现新的物态（玻色</a:t>
            </a:r>
            <a:r>
              <a:rPr lang="en-US" altLang="zh-CN" sz="2800" b="1" dirty="0" smtClean="0"/>
              <a:t>–</a:t>
            </a:r>
            <a:r>
              <a:rPr lang="zh-CN" altLang="en-US" sz="2800" b="1" dirty="0" smtClean="0"/>
              <a:t>爱因斯坦凝聚（</a:t>
            </a:r>
            <a:r>
              <a:rPr lang="en-US" altLang="zh-CN" sz="2800" b="1" dirty="0" smtClean="0"/>
              <a:t>BEC</a:t>
            </a:r>
            <a:r>
              <a:rPr lang="zh-CN" altLang="en-US" sz="2800" b="1" dirty="0" smtClean="0"/>
              <a:t>）） 。</a:t>
            </a:r>
            <a:endParaRPr lang="zh-CN" altLang="en-US" sz="2800" b="1" dirty="0"/>
          </a:p>
        </p:txBody>
      </p:sp>
      <p:pic>
        <p:nvPicPr>
          <p:cNvPr id="5" name="Picture 2" descr="http://www.iop.cas.cn/kxcb/kpwz/shzwlzl/201009/W0201009194080196181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464496" cy="2943779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763688" y="5373216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碱金属原子的玻色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爱因斯坦凝聚</a:t>
            </a:r>
            <a:r>
              <a:rPr lang="en-US" altLang="zh-CN" sz="2800" b="1" dirty="0" smtClean="0"/>
              <a:t>—</a:t>
            </a:r>
            <a:r>
              <a:rPr lang="zh-CN" altLang="en-US" sz="2800" b="1" dirty="0" smtClean="0"/>
              <a:t>低温下神奇的量子现象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72816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 smtClean="0"/>
              <a:t>    在热力学中，我们曾经从宏观角度定义过温度这个概念。现在再从微观角度来阐明温度概念的实质。</a:t>
            </a: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24744"/>
            <a:ext cx="6840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根据理想气体压强公式和理想气体状态方程，可推出理想气体的绝对温度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与理想气体分子平均动能之间的关系。进而揭示温度的微观意义。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38E64B-D6E1-45B4-9BD2-75832912766A}" type="slidenum">
              <a:rPr lang="en-US" altLang="zh-CN" smtClean="0">
                <a:solidFill>
                  <a:srgbClr val="FFFFFF"/>
                </a:solidFill>
              </a:rPr>
              <a:pPr/>
              <a:t>4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graphicFrame>
        <p:nvGraphicFramePr>
          <p:cNvPr id="425986" name="Object 2"/>
          <p:cNvGraphicFramePr>
            <a:graphicFrameLocks noChangeAspect="1"/>
          </p:cNvGraphicFramePr>
          <p:nvPr/>
        </p:nvGraphicFramePr>
        <p:xfrm>
          <a:off x="1115616" y="3140968"/>
          <a:ext cx="6609365" cy="1656184"/>
        </p:xfrm>
        <a:graphic>
          <a:graphicData uri="http://schemas.openxmlformats.org/presentationml/2006/ole">
            <p:oleObj spid="_x0000_s4098" name="Equation" r:id="rId3" imgW="1726920" imgH="431640" progId="Equation.DSMT4">
              <p:embed/>
            </p:oleObj>
          </a:graphicData>
        </a:graphic>
      </p:graphicFrame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2503488" y="1474788"/>
          <a:ext cx="2752725" cy="1316037"/>
        </p:xfrm>
        <a:graphic>
          <a:graphicData uri="http://schemas.openxmlformats.org/presentationml/2006/ole">
            <p:oleObj spid="_x0000_s4099" name="Equation" r:id="rId4" imgW="850680" imgH="4060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03648" y="620688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根据理想气体状态方程</a:t>
            </a:r>
            <a:endParaRPr lang="zh-CN" altLang="en-US" sz="3600" dirty="0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67744" y="5085184"/>
          <a:ext cx="3819525" cy="1066800"/>
        </p:xfrm>
        <a:graphic>
          <a:graphicData uri="http://schemas.openxmlformats.org/presentationml/2006/ole">
            <p:oleObj spid="_x0000_s4104" name="Equation" r:id="rId5" imgW="7236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3968" y="1556792"/>
          <a:ext cx="3648075" cy="1406525"/>
        </p:xfrm>
        <a:graphic>
          <a:graphicData uri="http://schemas.openxmlformats.org/presentationml/2006/ole">
            <p:oleObj spid="_x0000_s34819" name="Equation" r:id="rId3" imgW="965160" imgH="39348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835696" y="3140968"/>
          <a:ext cx="4834690" cy="1360364"/>
        </p:xfrm>
        <a:graphic>
          <a:graphicData uri="http://schemas.openxmlformats.org/presentationml/2006/ole">
            <p:oleObj spid="_x0000_s34820" name="Equation" r:id="rId4" imgW="1320480" imgH="393480" progId="Equation.DSMT4">
              <p:embed/>
            </p:oleObj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1331640" y="4797152"/>
            <a:ext cx="6984776" cy="135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FFFFCC"/>
                </a:solidFill>
                <a:latin typeface="Times New Roman" pitchFamily="18" charset="0"/>
              </a:rPr>
              <a:t>可以看出：温度是气体分子平均平动动能大小的量度。</a:t>
            </a:r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323528" y="692696"/>
          <a:ext cx="8347075" cy="730250"/>
        </p:xfrm>
        <a:graphic>
          <a:graphicData uri="http://schemas.openxmlformats.org/presentationml/2006/ole">
            <p:oleObj spid="_x0000_s34821" name="Equation" r:id="rId5" imgW="2730240" imgH="2412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98884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再结合压强公式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484784"/>
            <a:ext cx="7813376" cy="33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   这个式子表明：理想气体的平均平动动能和绝对温度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成正比，它把分子的微观量的平均值（平均平动动能）和宏观量（绝对温度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）联系起来了．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340768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 气体的绝对温度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是理想气体分子平均平动动能的量度，温度标志着物体内部分子无规则运动的剧烈程度。因此人们常常把分子的杂乱运动称为分子的“热”运动。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EC9A21-B621-4B16-B0DD-F0618EFFCECA}" type="slidenum">
              <a:rPr lang="en-US" altLang="zh-CN" smtClean="0">
                <a:solidFill>
                  <a:srgbClr val="FFFFFF"/>
                </a:solidFill>
              </a:rPr>
              <a:pPr/>
              <a:t>8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755576" y="1988840"/>
            <a:ext cx="79201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Arial" pitchFamily="34" charset="0"/>
              </a:rPr>
              <a:t>1.</a:t>
            </a:r>
            <a:r>
              <a:rPr lang="zh-CN" altLang="en-US" sz="3200" b="1" dirty="0" smtClean="0">
                <a:latin typeface="Arial" pitchFamily="34" charset="0"/>
              </a:rPr>
              <a:t>分子热运动的平均平动动能中不包括分子整体定向运动动能。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611560" y="4509120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3.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 温度是表征大量分子热运动激烈程度的宏观物理量，和压强一样是统计量。对少数分子，没有温度概念。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55576" y="3212976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Arial" pitchFamily="34" charset="0"/>
              </a:rPr>
              <a:t>2.</a:t>
            </a:r>
            <a:r>
              <a:rPr lang="zh-CN" altLang="en-US" sz="3200" b="1" dirty="0" smtClean="0">
                <a:latin typeface="Arial" pitchFamily="34" charset="0"/>
              </a:rPr>
              <a:t>分子的平均热运动动能与分子质量无关，而仅与温度有关。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48680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在理解温度的微观意义时还需注意以下几点：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61" grpId="0"/>
      <p:bldP spid="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204864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这就是说在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＝</a:t>
            </a:r>
            <a:r>
              <a:rPr lang="en-US" altLang="zh-CN" sz="3200" b="1" dirty="0" smtClean="0"/>
              <a:t>0K</a:t>
            </a:r>
            <a:r>
              <a:rPr lang="zh-CN" altLang="en-US" sz="3200" b="1" dirty="0" smtClean="0"/>
              <a:t>时理想气体分子将停止运动。</a:t>
            </a:r>
            <a:endParaRPr lang="zh-CN" altLang="en-US" sz="3200" b="1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843808" y="548680"/>
          <a:ext cx="5040560" cy="1433356"/>
        </p:xfrm>
        <a:graphic>
          <a:graphicData uri="http://schemas.openxmlformats.org/presentationml/2006/ole">
            <p:oleObj spid="_x0000_s36867" name="Equation" r:id="rId3" imgW="1384200" imgH="3934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90872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当</a:t>
            </a:r>
            <a:r>
              <a:rPr lang="en-US" altLang="zh-CN" sz="3600" dirty="0" smtClean="0"/>
              <a:t>T → 0</a:t>
            </a:r>
            <a:r>
              <a:rPr lang="zh-CN" altLang="en-US" sz="3600" dirty="0" smtClean="0"/>
              <a:t>时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323528" y="3212976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/>
              <a:t>实际上此时气体分子（早已变为液体或固体分子）不会停止运动，绝对零度也不可能达到。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4869160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因此，上述结论是错误的。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640</Words>
  <Application>Microsoft Office PowerPoint</Application>
  <PresentationFormat>全屏显示(4:3)</PresentationFormat>
  <Paragraphs>29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Stream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56</cp:revision>
  <dcterms:modified xsi:type="dcterms:W3CDTF">2019-08-25T10:15:44Z</dcterms:modified>
</cp:coreProperties>
</file>