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63" r:id="rId4"/>
    <p:sldId id="265" r:id="rId5"/>
    <p:sldId id="257" r:id="rId6"/>
    <p:sldId id="258" r:id="rId7"/>
    <p:sldId id="266" r:id="rId8"/>
    <p:sldId id="259" r:id="rId9"/>
    <p:sldId id="268" r:id="rId10"/>
    <p:sldId id="260" r:id="rId11"/>
    <p:sldId id="261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0"/>
            <a:ext cx="9140825" cy="6850063"/>
            <a:chOff x="0" y="0"/>
            <a:chExt cx="5758" cy="4315"/>
          </a:xfrm>
        </p:grpSpPr>
        <p:grpSp>
          <p:nvGrpSpPr>
            <p:cNvPr id="3" name="Group 3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8" name="Freeform 4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/>
                <a:ahLst/>
                <a:cxnLst>
                  <a:cxn ang="0">
                    <a:pos x="2740" y="528"/>
                  </a:cxn>
                  <a:cxn ang="0">
                    <a:pos x="2632" y="484"/>
                  </a:cxn>
                  <a:cxn ang="0">
                    <a:pos x="2480" y="424"/>
                  </a:cxn>
                  <a:cxn ang="0">
                    <a:pos x="2203" y="343"/>
                  </a:cxn>
                  <a:cxn ang="0">
                    <a:pos x="1970" y="277"/>
                  </a:cxn>
                  <a:cxn ang="0">
                    <a:pos x="1807" y="212"/>
                  </a:cxn>
                  <a:cxn ang="0">
                    <a:pos x="1693" y="152"/>
                  </a:cxn>
                  <a:cxn ang="0">
                    <a:pos x="1628" y="103"/>
                  </a:cxn>
                  <a:cxn ang="0">
                    <a:pos x="1590" y="60"/>
                  </a:cxn>
                  <a:cxn ang="0">
                    <a:pos x="1579" y="27"/>
                  </a:cxn>
                  <a:cxn ang="0">
                    <a:pos x="1585" y="0"/>
                  </a:cxn>
                  <a:cxn ang="0">
                    <a:pos x="1557" y="49"/>
                  </a:cxn>
                  <a:cxn ang="0">
                    <a:pos x="1568" y="98"/>
                  </a:cxn>
                  <a:cxn ang="0">
                    <a:pos x="1617" y="141"/>
                  </a:cxn>
                  <a:cxn ang="0">
                    <a:pos x="1688" y="185"/>
                  </a:cxn>
                  <a:cxn ang="0">
                    <a:pos x="1791" y="228"/>
                  </a:cxn>
                  <a:cxn ang="0">
                    <a:pos x="2040" y="310"/>
                  </a:cxn>
                  <a:cxn ang="0">
                    <a:pos x="2285" y="381"/>
                  </a:cxn>
                  <a:cxn ang="0">
                    <a:pos x="2464" y="435"/>
                  </a:cxn>
                  <a:cxn ang="0">
                    <a:pos x="2605" y="484"/>
                  </a:cxn>
                  <a:cxn ang="0">
                    <a:pos x="2708" y="528"/>
                  </a:cxn>
                  <a:cxn ang="0">
                    <a:pos x="2768" y="560"/>
                  </a:cxn>
                  <a:cxn ang="0">
                    <a:pos x="2795" y="593"/>
                  </a:cxn>
                  <a:cxn ang="0">
                    <a:pos x="2795" y="642"/>
                  </a:cxn>
                  <a:cxn ang="0">
                    <a:pos x="2762" y="691"/>
                  </a:cxn>
                  <a:cxn ang="0">
                    <a:pos x="2692" y="735"/>
                  </a:cxn>
                  <a:cxn ang="0">
                    <a:pos x="2589" y="778"/>
                  </a:cxn>
                  <a:cxn ang="0">
                    <a:pos x="2458" y="822"/>
                  </a:cxn>
                  <a:cxn ang="0">
                    <a:pos x="2301" y="865"/>
                  </a:cxn>
                  <a:cxn ang="0">
                    <a:pos x="2030" y="930"/>
                  </a:cxn>
                  <a:cxn ang="0">
                    <a:pos x="1606" y="1034"/>
                  </a:cxn>
                  <a:cxn ang="0">
                    <a:pos x="1145" y="1164"/>
                  </a:cxn>
                  <a:cxn ang="0">
                    <a:pos x="673" y="1328"/>
                  </a:cxn>
                  <a:cxn ang="0">
                    <a:pos x="217" y="1545"/>
                  </a:cxn>
                  <a:cxn ang="0">
                    <a:pos x="353" y="1671"/>
                  </a:cxn>
                  <a:cxn ang="0">
                    <a:pos x="754" y="1469"/>
                  </a:cxn>
                  <a:cxn ang="0">
                    <a:pos x="1145" y="1311"/>
                  </a:cxn>
                  <a:cxn ang="0">
                    <a:pos x="1519" y="1186"/>
                  </a:cxn>
                  <a:cxn ang="0">
                    <a:pos x="1861" y="1083"/>
                  </a:cxn>
                  <a:cxn ang="0">
                    <a:pos x="2165" y="1007"/>
                  </a:cxn>
                  <a:cxn ang="0">
                    <a:pos x="2426" y="947"/>
                  </a:cxn>
                  <a:cxn ang="0">
                    <a:pos x="2626" y="892"/>
                  </a:cxn>
                  <a:cxn ang="0">
                    <a:pos x="2762" y="838"/>
                  </a:cxn>
                  <a:cxn ang="0">
                    <a:pos x="2827" y="794"/>
                  </a:cxn>
                  <a:cxn ang="0">
                    <a:pos x="2865" y="745"/>
                  </a:cxn>
                  <a:cxn ang="0">
                    <a:pos x="2882" y="702"/>
                  </a:cxn>
                  <a:cxn ang="0">
                    <a:pos x="2854" y="620"/>
                  </a:cxn>
                  <a:cxn ang="0">
                    <a:pos x="2800" y="560"/>
                  </a:cxn>
                  <a:cxn ang="0">
                    <a:pos x="2773" y="544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3600">
                  <a:solidFill>
                    <a:srgbClr val="FFFFFF"/>
                  </a:solidFill>
                </a:endParaRPr>
              </a:p>
            </p:txBody>
          </p:sp>
          <p:sp>
            <p:nvSpPr>
              <p:cNvPr id="9" name="Freeform 5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/>
                <a:ahLst/>
                <a:cxnLst>
                  <a:cxn ang="0">
                    <a:pos x="1259" y="615"/>
                  </a:cxn>
                  <a:cxn ang="0">
                    <a:pos x="1248" y="588"/>
                  </a:cxn>
                  <a:cxn ang="0">
                    <a:pos x="1237" y="566"/>
                  </a:cxn>
                  <a:cxn ang="0">
                    <a:pos x="1216" y="539"/>
                  </a:cxn>
                  <a:cxn ang="0">
                    <a:pos x="1188" y="517"/>
                  </a:cxn>
                  <a:cxn ang="0">
                    <a:pos x="1123" y="479"/>
                  </a:cxn>
                  <a:cxn ang="0">
                    <a:pos x="1042" y="441"/>
                  </a:cxn>
                  <a:cxn ang="0">
                    <a:pos x="944" y="408"/>
                  </a:cxn>
                  <a:cxn ang="0">
                    <a:pos x="841" y="381"/>
                  </a:cxn>
                  <a:cxn ang="0">
                    <a:pos x="727" y="348"/>
                  </a:cxn>
                  <a:cxn ang="0">
                    <a:pos x="613" y="321"/>
                  </a:cxn>
                  <a:cxn ang="0">
                    <a:pos x="499" y="294"/>
                  </a:cxn>
                  <a:cxn ang="0">
                    <a:pos x="391" y="261"/>
                  </a:cxn>
                  <a:cxn ang="0">
                    <a:pos x="288" y="229"/>
                  </a:cxn>
                  <a:cxn ang="0">
                    <a:pos x="195" y="196"/>
                  </a:cxn>
                  <a:cxn ang="0">
                    <a:pos x="119" y="152"/>
                  </a:cxn>
                  <a:cxn ang="0">
                    <a:pos x="54" y="109"/>
                  </a:cxn>
                  <a:cxn ang="0">
                    <a:pos x="33" y="87"/>
                  </a:cxn>
                  <a:cxn ang="0">
                    <a:pos x="16" y="60"/>
                  </a:cxn>
                  <a:cxn ang="0">
                    <a:pos x="5" y="33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11"/>
                  </a:cxn>
                  <a:cxn ang="0">
                    <a:pos x="0" y="38"/>
                  </a:cxn>
                  <a:cxn ang="0">
                    <a:pos x="5" y="60"/>
                  </a:cxn>
                  <a:cxn ang="0">
                    <a:pos x="16" y="87"/>
                  </a:cxn>
                  <a:cxn ang="0">
                    <a:pos x="33" y="114"/>
                  </a:cxn>
                  <a:cxn ang="0">
                    <a:pos x="54" y="142"/>
                  </a:cxn>
                  <a:cxn ang="0">
                    <a:pos x="87" y="174"/>
                  </a:cxn>
                  <a:cxn ang="0">
                    <a:pos x="125" y="207"/>
                  </a:cxn>
                  <a:cxn ang="0">
                    <a:pos x="179" y="240"/>
                  </a:cxn>
                  <a:cxn ang="0">
                    <a:pos x="244" y="278"/>
                  </a:cxn>
                  <a:cxn ang="0">
                    <a:pos x="326" y="310"/>
                  </a:cxn>
                  <a:cxn ang="0">
                    <a:pos x="418" y="348"/>
                  </a:cxn>
                  <a:cxn ang="0">
                    <a:pos x="526" y="381"/>
                  </a:cxn>
                  <a:cxn ang="0">
                    <a:pos x="657" y="414"/>
                  </a:cxn>
                  <a:cxn ang="0">
                    <a:pos x="749" y="435"/>
                  </a:cxn>
                  <a:cxn ang="0">
                    <a:pos x="830" y="463"/>
                  </a:cxn>
                  <a:cxn ang="0">
                    <a:pos x="901" y="490"/>
                  </a:cxn>
                  <a:cxn ang="0">
                    <a:pos x="966" y="512"/>
                  </a:cxn>
                  <a:cxn ang="0">
                    <a:pos x="1015" y="539"/>
                  </a:cxn>
                  <a:cxn ang="0">
                    <a:pos x="1053" y="566"/>
                  </a:cxn>
                  <a:cxn ang="0">
                    <a:pos x="1080" y="593"/>
                  </a:cxn>
                  <a:cxn ang="0">
                    <a:pos x="1102" y="620"/>
                  </a:cxn>
                  <a:cxn ang="0">
                    <a:pos x="1112" y="648"/>
                  </a:cxn>
                  <a:cxn ang="0">
                    <a:pos x="1118" y="675"/>
                  </a:cxn>
                  <a:cxn ang="0">
                    <a:pos x="1112" y="697"/>
                  </a:cxn>
                  <a:cxn ang="0">
                    <a:pos x="1096" y="724"/>
                  </a:cxn>
                  <a:cxn ang="0">
                    <a:pos x="1080" y="746"/>
                  </a:cxn>
                  <a:cxn ang="0">
                    <a:pos x="1053" y="767"/>
                  </a:cxn>
                  <a:cxn ang="0">
                    <a:pos x="1015" y="789"/>
                  </a:cxn>
                  <a:cxn ang="0">
                    <a:pos x="977" y="811"/>
                  </a:cxn>
                  <a:cxn ang="0">
                    <a:pos x="1047" y="789"/>
                  </a:cxn>
                  <a:cxn ang="0">
                    <a:pos x="1107" y="767"/>
                  </a:cxn>
                  <a:cxn ang="0">
                    <a:pos x="1156" y="746"/>
                  </a:cxn>
                  <a:cxn ang="0">
                    <a:pos x="1199" y="724"/>
                  </a:cxn>
                  <a:cxn ang="0">
                    <a:pos x="1226" y="702"/>
                  </a:cxn>
                  <a:cxn ang="0">
                    <a:pos x="1248" y="675"/>
                  </a:cxn>
                  <a:cxn ang="0">
                    <a:pos x="1259" y="648"/>
                  </a:cxn>
                  <a:cxn ang="0">
                    <a:pos x="1259" y="615"/>
                  </a:cxn>
                  <a:cxn ang="0">
                    <a:pos x="1259" y="615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3600">
                  <a:solidFill>
                    <a:srgbClr val="FFFFFF"/>
                  </a:solidFill>
                </a:endParaRPr>
              </a:p>
            </p:txBody>
          </p:sp>
          <p:sp>
            <p:nvSpPr>
              <p:cNvPr id="10" name="Freeform 6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/>
                <a:ahLst/>
                <a:cxnLst>
                  <a:cxn ang="0">
                    <a:pos x="92" y="958"/>
                  </a:cxn>
                  <a:cxn ang="0">
                    <a:pos x="0" y="969"/>
                  </a:cxn>
                  <a:cxn ang="0">
                    <a:pos x="391" y="969"/>
                  </a:cxn>
                  <a:cxn ang="0">
                    <a:pos x="434" y="947"/>
                  </a:cxn>
                  <a:cxn ang="0">
                    <a:pos x="483" y="914"/>
                  </a:cxn>
                  <a:cxn ang="0">
                    <a:pos x="554" y="876"/>
                  </a:cxn>
                  <a:cxn ang="0">
                    <a:pos x="635" y="838"/>
                  </a:cxn>
                  <a:cxn ang="0">
                    <a:pos x="727" y="794"/>
                  </a:cxn>
                  <a:cxn ang="0">
                    <a:pos x="836" y="745"/>
                  </a:cxn>
                  <a:cxn ang="0">
                    <a:pos x="961" y="696"/>
                  </a:cxn>
                  <a:cxn ang="0">
                    <a:pos x="1102" y="642"/>
                  </a:cxn>
                  <a:cxn ang="0">
                    <a:pos x="1259" y="582"/>
                  </a:cxn>
                  <a:cxn ang="0">
                    <a:pos x="1433" y="522"/>
                  </a:cxn>
                  <a:cxn ang="0">
                    <a:pos x="1623" y="462"/>
                  </a:cxn>
                  <a:cxn ang="0">
                    <a:pos x="1829" y="403"/>
                  </a:cxn>
                  <a:cxn ang="0">
                    <a:pos x="2057" y="343"/>
                  </a:cxn>
                  <a:cxn ang="0">
                    <a:pos x="2301" y="283"/>
                  </a:cxn>
                  <a:cxn ang="0">
                    <a:pos x="2567" y="223"/>
                  </a:cxn>
                  <a:cxn ang="0">
                    <a:pos x="2849" y="163"/>
                  </a:cxn>
                  <a:cxn ang="0">
                    <a:pos x="2849" y="0"/>
                  </a:cxn>
                  <a:cxn ang="0">
                    <a:pos x="2817" y="16"/>
                  </a:cxn>
                  <a:cxn ang="0">
                    <a:pos x="2773" y="33"/>
                  </a:cxn>
                  <a:cxn ang="0">
                    <a:pos x="2719" y="54"/>
                  </a:cxn>
                  <a:cxn ang="0">
                    <a:pos x="2648" y="76"/>
                  </a:cxn>
                  <a:cxn ang="0">
                    <a:pos x="2572" y="98"/>
                  </a:cxn>
                  <a:cxn ang="0">
                    <a:pos x="2491" y="120"/>
                  </a:cxn>
                  <a:cxn ang="0">
                    <a:pos x="2399" y="147"/>
                  </a:cxn>
                  <a:cxn ang="0">
                    <a:pos x="2301" y="169"/>
                  </a:cxn>
                  <a:cxn ang="0">
                    <a:pos x="2095" y="223"/>
                  </a:cxn>
                  <a:cxn ang="0">
                    <a:pos x="1889" y="277"/>
                  </a:cxn>
                  <a:cxn ang="0">
                    <a:pos x="1688" y="326"/>
                  </a:cxn>
                  <a:cxn ang="0">
                    <a:pos x="1590" y="354"/>
                  </a:cxn>
                  <a:cxn ang="0">
                    <a:pos x="1503" y="381"/>
                  </a:cxn>
                  <a:cxn ang="0">
                    <a:pos x="1107" y="506"/>
                  </a:cxn>
                  <a:cxn ang="0">
                    <a:pos x="912" y="577"/>
                  </a:cxn>
                  <a:cxn ang="0">
                    <a:pos x="727" y="647"/>
                  </a:cxn>
                  <a:cxn ang="0">
                    <a:pos x="548" y="718"/>
                  </a:cxn>
                  <a:cxn ang="0">
                    <a:pos x="380" y="794"/>
                  </a:cxn>
                  <a:cxn ang="0">
                    <a:pos x="228" y="876"/>
                  </a:cxn>
                  <a:cxn ang="0">
                    <a:pos x="92" y="958"/>
                  </a:cxn>
                  <a:cxn ang="0">
                    <a:pos x="92" y="958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3600">
                  <a:solidFill>
                    <a:srgbClr val="FFFFFF"/>
                  </a:solidFill>
                </a:endParaRPr>
              </a:p>
            </p:txBody>
          </p:sp>
          <p:sp>
            <p:nvSpPr>
              <p:cNvPr id="11" name="Freeform 7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/>
                <a:ahLst/>
                <a:cxnLst>
                  <a:cxn ang="0">
                    <a:pos x="1433" y="474"/>
                  </a:cxn>
                  <a:cxn ang="0">
                    <a:pos x="1460" y="528"/>
                  </a:cxn>
                  <a:cxn ang="0">
                    <a:pos x="1541" y="593"/>
                  </a:cxn>
                  <a:cxn ang="0">
                    <a:pos x="1715" y="670"/>
                  </a:cxn>
                  <a:cxn ang="0">
                    <a:pos x="1927" y="735"/>
                  </a:cxn>
                  <a:cxn ang="0">
                    <a:pos x="2155" y="789"/>
                  </a:cxn>
                  <a:cxn ang="0">
                    <a:pos x="2372" y="849"/>
                  </a:cxn>
                  <a:cxn ang="0">
                    <a:pos x="2551" y="920"/>
                  </a:cxn>
                  <a:cxn ang="0">
                    <a:pos x="2638" y="980"/>
                  </a:cxn>
                  <a:cxn ang="0">
                    <a:pos x="2676" y="1029"/>
                  </a:cxn>
                  <a:cxn ang="0">
                    <a:pos x="2681" y="1083"/>
                  </a:cxn>
                  <a:cxn ang="0">
                    <a:pos x="2665" y="1127"/>
                  </a:cxn>
                  <a:cxn ang="0">
                    <a:pos x="2616" y="1170"/>
                  </a:cxn>
                  <a:cxn ang="0">
                    <a:pos x="2545" y="1208"/>
                  </a:cxn>
                  <a:cxn ang="0">
                    <a:pos x="2448" y="1241"/>
                  </a:cxn>
                  <a:cxn ang="0">
                    <a:pos x="2328" y="1274"/>
                  </a:cxn>
                  <a:cxn ang="0">
                    <a:pos x="2106" y="1328"/>
                  </a:cxn>
                  <a:cxn ang="0">
                    <a:pos x="1742" y="1421"/>
                  </a:cxn>
                  <a:cxn ang="0">
                    <a:pos x="1308" y="1540"/>
                  </a:cxn>
                  <a:cxn ang="0">
                    <a:pos x="820" y="1709"/>
                  </a:cxn>
                  <a:cxn ang="0">
                    <a:pos x="282" y="1943"/>
                  </a:cxn>
                  <a:cxn ang="0">
                    <a:pos x="152" y="2085"/>
                  </a:cxn>
                  <a:cxn ang="0">
                    <a:pos x="386" y="1992"/>
                  </a:cxn>
                  <a:cxn ang="0">
                    <a:pos x="700" y="1834"/>
                  </a:cxn>
                  <a:cxn ang="0">
                    <a:pos x="1064" y="1693"/>
                  </a:cxn>
                  <a:cxn ang="0">
                    <a:pos x="1661" y="1497"/>
                  </a:cxn>
                  <a:cxn ang="0">
                    <a:pos x="1845" y="1442"/>
                  </a:cxn>
                  <a:cxn ang="0">
                    <a:pos x="2252" y="1339"/>
                  </a:cxn>
                  <a:cxn ang="0">
                    <a:pos x="2551" y="1263"/>
                  </a:cxn>
                  <a:cxn ang="0">
                    <a:pos x="2730" y="1214"/>
                  </a:cxn>
                  <a:cxn ang="0">
                    <a:pos x="2876" y="1170"/>
                  </a:cxn>
                  <a:cxn ang="0">
                    <a:pos x="2974" y="1132"/>
                  </a:cxn>
                  <a:cxn ang="0">
                    <a:pos x="3007" y="871"/>
                  </a:cxn>
                  <a:cxn ang="0">
                    <a:pos x="2860" y="844"/>
                  </a:cxn>
                  <a:cxn ang="0">
                    <a:pos x="2670" y="806"/>
                  </a:cxn>
                  <a:cxn ang="0">
                    <a:pos x="2458" y="757"/>
                  </a:cxn>
                  <a:cxn ang="0">
                    <a:pos x="2138" y="670"/>
                  </a:cxn>
                  <a:cxn ang="0">
                    <a:pos x="1959" y="604"/>
                  </a:cxn>
                  <a:cxn ang="0">
                    <a:pos x="1824" y="534"/>
                  </a:cxn>
                  <a:cxn ang="0">
                    <a:pos x="1769" y="474"/>
                  </a:cxn>
                  <a:cxn ang="0">
                    <a:pos x="1753" y="436"/>
                  </a:cxn>
                  <a:cxn ang="0">
                    <a:pos x="1780" y="381"/>
                  </a:cxn>
                  <a:cxn ang="0">
                    <a:pos x="1862" y="316"/>
                  </a:cxn>
                  <a:cxn ang="0">
                    <a:pos x="1986" y="267"/>
                  </a:cxn>
                  <a:cxn ang="0">
                    <a:pos x="2149" y="229"/>
                  </a:cxn>
                  <a:cxn ang="0">
                    <a:pos x="2431" y="180"/>
                  </a:cxn>
                  <a:cxn ang="0">
                    <a:pos x="2827" y="125"/>
                  </a:cxn>
                  <a:cxn ang="0">
                    <a:pos x="3007" y="87"/>
                  </a:cxn>
                  <a:cxn ang="0">
                    <a:pos x="2909" y="22"/>
                  </a:cxn>
                  <a:cxn ang="0">
                    <a:pos x="2676" y="66"/>
                  </a:cxn>
                  <a:cxn ang="0">
                    <a:pos x="2285" y="120"/>
                  </a:cxn>
                  <a:cxn ang="0">
                    <a:pos x="2030" y="158"/>
                  </a:cxn>
                  <a:cxn ang="0">
                    <a:pos x="1791" y="202"/>
                  </a:cxn>
                  <a:cxn ang="0">
                    <a:pos x="1601" y="261"/>
                  </a:cxn>
                  <a:cxn ang="0">
                    <a:pos x="1471" y="338"/>
                  </a:cxn>
                  <a:cxn ang="0">
                    <a:pos x="1438" y="387"/>
                  </a:cxn>
                  <a:cxn ang="0">
                    <a:pos x="1427" y="441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3600">
                  <a:solidFill>
                    <a:srgbClr val="FFFFFF"/>
                  </a:solidFill>
                </a:endParaRPr>
              </a:p>
            </p:txBody>
          </p:sp>
          <p:sp>
            <p:nvSpPr>
              <p:cNvPr id="12" name="Freeform 8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/>
                <a:ahLst/>
                <a:cxnLst>
                  <a:cxn ang="0">
                    <a:pos x="0" y="332"/>
                  </a:cxn>
                  <a:cxn ang="0">
                    <a:pos x="0" y="360"/>
                  </a:cxn>
                  <a:cxn ang="0">
                    <a:pos x="5" y="387"/>
                  </a:cxn>
                  <a:cxn ang="0">
                    <a:pos x="27" y="414"/>
                  </a:cxn>
                  <a:cxn ang="0">
                    <a:pos x="54" y="436"/>
                  </a:cxn>
                  <a:cxn ang="0">
                    <a:pos x="92" y="463"/>
                  </a:cxn>
                  <a:cxn ang="0">
                    <a:pos x="141" y="490"/>
                  </a:cxn>
                  <a:cxn ang="0">
                    <a:pos x="195" y="512"/>
                  </a:cxn>
                  <a:cxn ang="0">
                    <a:pos x="255" y="539"/>
                  </a:cxn>
                  <a:cxn ang="0">
                    <a:pos x="212" y="517"/>
                  </a:cxn>
                  <a:cxn ang="0">
                    <a:pos x="179" y="490"/>
                  </a:cxn>
                  <a:cxn ang="0">
                    <a:pos x="157" y="468"/>
                  </a:cxn>
                  <a:cxn ang="0">
                    <a:pos x="141" y="447"/>
                  </a:cxn>
                  <a:cxn ang="0">
                    <a:pos x="136" y="425"/>
                  </a:cxn>
                  <a:cxn ang="0">
                    <a:pos x="136" y="403"/>
                  </a:cxn>
                  <a:cxn ang="0">
                    <a:pos x="141" y="381"/>
                  </a:cxn>
                  <a:cxn ang="0">
                    <a:pos x="157" y="365"/>
                  </a:cxn>
                  <a:cxn ang="0">
                    <a:pos x="179" y="343"/>
                  </a:cxn>
                  <a:cxn ang="0">
                    <a:pos x="201" y="327"/>
                  </a:cxn>
                  <a:cxn ang="0">
                    <a:pos x="266" y="294"/>
                  </a:cxn>
                  <a:cxn ang="0">
                    <a:pos x="353" y="262"/>
                  </a:cxn>
                  <a:cxn ang="0">
                    <a:pos x="445" y="234"/>
                  </a:cxn>
                  <a:cxn ang="0">
                    <a:pos x="554" y="213"/>
                  </a:cxn>
                  <a:cxn ang="0">
                    <a:pos x="662" y="191"/>
                  </a:cxn>
                  <a:cxn ang="0">
                    <a:pos x="890" y="153"/>
                  </a:cxn>
                  <a:cxn ang="0">
                    <a:pos x="993" y="136"/>
                  </a:cxn>
                  <a:cxn ang="0">
                    <a:pos x="1091" y="120"/>
                  </a:cxn>
                  <a:cxn ang="0">
                    <a:pos x="1178" y="115"/>
                  </a:cxn>
                  <a:cxn ang="0">
                    <a:pos x="1248" y="104"/>
                  </a:cxn>
                  <a:cxn ang="0">
                    <a:pos x="1248" y="0"/>
                  </a:cxn>
                  <a:cxn ang="0">
                    <a:pos x="1161" y="22"/>
                  </a:cxn>
                  <a:cxn ang="0">
                    <a:pos x="1069" y="38"/>
                  </a:cxn>
                  <a:cxn ang="0">
                    <a:pos x="874" y="71"/>
                  </a:cxn>
                  <a:cxn ang="0">
                    <a:pos x="673" y="93"/>
                  </a:cxn>
                  <a:cxn ang="0">
                    <a:pos x="483" y="126"/>
                  </a:cxn>
                  <a:cxn ang="0">
                    <a:pos x="391" y="142"/>
                  </a:cxn>
                  <a:cxn ang="0">
                    <a:pos x="309" y="158"/>
                  </a:cxn>
                  <a:cxn ang="0">
                    <a:pos x="228" y="180"/>
                  </a:cxn>
                  <a:cxn ang="0">
                    <a:pos x="163" y="202"/>
                  </a:cxn>
                  <a:cxn ang="0">
                    <a:pos x="103" y="229"/>
                  </a:cxn>
                  <a:cxn ang="0">
                    <a:pos x="54" y="256"/>
                  </a:cxn>
                  <a:cxn ang="0">
                    <a:pos x="22" y="294"/>
                  </a:cxn>
                  <a:cxn ang="0">
                    <a:pos x="0" y="332"/>
                  </a:cxn>
                  <a:cxn ang="0">
                    <a:pos x="0" y="332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360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6" name="Freeform 9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/>
              <a:ahLst/>
              <a:cxnLst>
                <a:cxn ang="0">
                  <a:pos x="982" y="1061"/>
                </a:cxn>
                <a:cxn ang="0">
                  <a:pos x="1357" y="1012"/>
                </a:cxn>
                <a:cxn ang="0">
                  <a:pos x="1666" y="957"/>
                </a:cxn>
                <a:cxn ang="0">
                  <a:pos x="1916" y="897"/>
                </a:cxn>
                <a:cxn ang="0">
                  <a:pos x="2100" y="832"/>
                </a:cxn>
                <a:cxn ang="0">
                  <a:pos x="2220" y="756"/>
                </a:cxn>
                <a:cxn ang="0">
                  <a:pos x="2285" y="669"/>
                </a:cxn>
                <a:cxn ang="0">
                  <a:pos x="2290" y="560"/>
                </a:cxn>
                <a:cxn ang="0">
                  <a:pos x="2241" y="457"/>
                </a:cxn>
                <a:cxn ang="0">
                  <a:pos x="2144" y="364"/>
                </a:cxn>
                <a:cxn ang="0">
                  <a:pos x="2008" y="277"/>
                </a:cxn>
                <a:cxn ang="0">
                  <a:pos x="1769" y="157"/>
                </a:cxn>
                <a:cxn ang="0">
                  <a:pos x="1612" y="92"/>
                </a:cxn>
                <a:cxn ang="0">
                  <a:pos x="1476" y="43"/>
                </a:cxn>
                <a:cxn ang="0">
                  <a:pos x="1384" y="10"/>
                </a:cxn>
                <a:cxn ang="0">
                  <a:pos x="1346" y="0"/>
                </a:cxn>
                <a:cxn ang="0">
                  <a:pos x="1655" y="119"/>
                </a:cxn>
                <a:cxn ang="0">
                  <a:pos x="1948" y="255"/>
                </a:cxn>
                <a:cxn ang="0">
                  <a:pos x="2068" y="326"/>
                </a:cxn>
                <a:cxn ang="0">
                  <a:pos x="2171" y="402"/>
                </a:cxn>
                <a:cxn ang="0">
                  <a:pos x="2236" y="478"/>
                </a:cxn>
                <a:cxn ang="0">
                  <a:pos x="2263" y="560"/>
                </a:cxn>
                <a:cxn ang="0">
                  <a:pos x="2241" y="636"/>
                </a:cxn>
                <a:cxn ang="0">
                  <a:pos x="2171" y="702"/>
                </a:cxn>
                <a:cxn ang="0">
                  <a:pos x="2062" y="756"/>
                </a:cxn>
                <a:cxn ang="0">
                  <a:pos x="1921" y="800"/>
                </a:cxn>
                <a:cxn ang="0">
                  <a:pos x="1748" y="843"/>
                </a:cxn>
                <a:cxn ang="0">
                  <a:pos x="1351" y="908"/>
                </a:cxn>
                <a:cxn ang="0">
                  <a:pos x="923" y="968"/>
                </a:cxn>
                <a:cxn ang="0">
                  <a:pos x="521" y="1028"/>
                </a:cxn>
                <a:cxn ang="0">
                  <a:pos x="353" y="1066"/>
                </a:cxn>
                <a:cxn ang="0">
                  <a:pos x="206" y="1104"/>
                </a:cxn>
                <a:cxn ang="0">
                  <a:pos x="92" y="1148"/>
                </a:cxn>
                <a:cxn ang="0">
                  <a:pos x="22" y="1202"/>
                </a:cxn>
                <a:cxn ang="0">
                  <a:pos x="0" y="1262"/>
                </a:cxn>
                <a:cxn ang="0">
                  <a:pos x="27" y="1327"/>
                </a:cxn>
                <a:cxn ang="0">
                  <a:pos x="98" y="1382"/>
                </a:cxn>
                <a:cxn ang="0">
                  <a:pos x="196" y="1425"/>
                </a:cxn>
                <a:cxn ang="0">
                  <a:pos x="326" y="1469"/>
                </a:cxn>
                <a:cxn ang="0">
                  <a:pos x="217" y="1414"/>
                </a:cxn>
                <a:cxn ang="0">
                  <a:pos x="147" y="1360"/>
                </a:cxn>
                <a:cxn ang="0">
                  <a:pos x="120" y="1306"/>
                </a:cxn>
                <a:cxn ang="0">
                  <a:pos x="141" y="1257"/>
                </a:cxn>
                <a:cxn ang="0">
                  <a:pos x="212" y="1208"/>
                </a:cxn>
                <a:cxn ang="0">
                  <a:pos x="342" y="1164"/>
                </a:cxn>
                <a:cxn ang="0">
                  <a:pos x="527" y="1121"/>
                </a:cxn>
                <a:cxn ang="0">
                  <a:pos x="771" y="1088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3600">
                <a:solidFill>
                  <a:srgbClr val="FFFFFF"/>
                </a:solidFill>
              </a:endParaRPr>
            </a:p>
          </p:txBody>
        </p:sp>
        <p:sp>
          <p:nvSpPr>
            <p:cNvPr id="7" name="Freeform 10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906"/>
                </a:cxn>
                <a:cxn ang="0">
                  <a:pos x="5740" y="1906"/>
                </a:cxn>
                <a:cxn ang="0">
                  <a:pos x="574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3600">
                <a:solidFill>
                  <a:srgbClr val="FFFFFF"/>
                </a:solidFill>
              </a:endParaRPr>
            </a:p>
          </p:txBody>
        </p:sp>
      </p:grpSp>
      <p:sp>
        <p:nvSpPr>
          <p:cNvPr id="13" name="Oval 16">
            <a:hlinkClick r:id="" action="ppaction://hlinkshowjump?jump=nextslide"/>
          </p:cNvPr>
          <p:cNvSpPr>
            <a:spLocks noChangeArrowheads="1"/>
          </p:cNvSpPr>
          <p:nvPr userDrawn="1"/>
        </p:nvSpPr>
        <p:spPr bwMode="auto">
          <a:xfrm>
            <a:off x="8677275" y="6354763"/>
            <a:ext cx="503238" cy="503237"/>
          </a:xfrm>
          <a:prstGeom prst="ellipse">
            <a:avLst/>
          </a:prstGeom>
          <a:gradFill rotWithShape="1">
            <a:gsLst>
              <a:gs pos="0">
                <a:srgbClr val="CCFFCC"/>
              </a:gs>
              <a:gs pos="100000">
                <a:srgbClr val="66FF33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3200" b="1">
                <a:solidFill>
                  <a:srgbClr val="008000"/>
                </a:solidFill>
                <a:latin typeface="Arial" pitchFamily="34" charset="0"/>
                <a:sym typeface="Wingdings 3" pitchFamily="18" charset="2"/>
              </a:rPr>
              <a:t></a:t>
            </a:r>
          </a:p>
        </p:txBody>
      </p:sp>
      <p:sp>
        <p:nvSpPr>
          <p:cNvPr id="14" name="Oval 17">
            <a:hlinkClick r:id="" action="ppaction://hlinkshowjump?jump=previousslide"/>
          </p:cNvPr>
          <p:cNvSpPr>
            <a:spLocks noChangeArrowheads="1"/>
          </p:cNvSpPr>
          <p:nvPr userDrawn="1"/>
        </p:nvSpPr>
        <p:spPr bwMode="auto">
          <a:xfrm>
            <a:off x="8172450" y="6354763"/>
            <a:ext cx="503238" cy="503237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0099FF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3200">
                <a:solidFill>
                  <a:srgbClr val="000099"/>
                </a:solidFill>
                <a:latin typeface="Arial" pitchFamily="34" charset="0"/>
                <a:sym typeface="Wingdings 3" pitchFamily="18" charset="2"/>
              </a:rPr>
              <a:t></a:t>
            </a:r>
          </a:p>
        </p:txBody>
      </p:sp>
      <p:sp>
        <p:nvSpPr>
          <p:cNvPr id="290827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736725"/>
            <a:ext cx="7772400" cy="1920875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290828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5" name="Rectangle 13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16" name="Rectangle 14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51575"/>
            <a:ext cx="2895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Arial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>
                <a:solidFill>
                  <a:srgbClr val="FFFFFF"/>
                </a:solidFill>
              </a:rPr>
              <a:t>热学</a:t>
            </a:r>
          </a:p>
        </p:txBody>
      </p:sp>
      <p:sp>
        <p:nvSpPr>
          <p:cNvPr id="17" name="Rectangle 1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5475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220849-8201-405D-A98B-09DB6910635B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E5D40A-B9B4-477F-AE20-A65851FD3CE1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1F1601-7C6C-40D7-97BF-CD5CC74FEE77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DFFB05-ABA0-4979-AFC0-59817E7EF4D1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5FE8BA-69E1-478F-AFA4-7FF49A6AD60C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E40267-6B90-475F-8BE3-059F49418BC4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2DC66C-3ABE-4A6D-89EF-3C83E190CDA6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2ED7E3-C813-458E-866C-283523296333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F94802-E750-4727-9B5F-3D5CF1BFAF15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B1B6CF-7903-4D04-A9A3-E0712AE231CF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1A7A22-849A-4D82-B456-145A8234FBEB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A54608-D7DC-46C2-BB00-FE23FE2A8012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5D473D-0952-4B0A-BA8B-CDB6E5A0BD22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4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5157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28979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B24D1A7-AC95-4AC3-A479-3FDC5899D04C}" type="slidenum">
              <a:rPr lang="en-US" altLang="zh-CN">
                <a:solidFill>
                  <a:srgbClr val="FFFFFF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0" y="0"/>
            <a:ext cx="9140825" cy="6850063"/>
            <a:chOff x="0" y="0"/>
            <a:chExt cx="5758" cy="4315"/>
          </a:xfrm>
        </p:grpSpPr>
        <p:grpSp>
          <p:nvGrpSpPr>
            <p:cNvPr id="3" name="Group 5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289798" name="Freeform 6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/>
                <a:ahLst/>
                <a:cxnLst>
                  <a:cxn ang="0">
                    <a:pos x="2740" y="528"/>
                  </a:cxn>
                  <a:cxn ang="0">
                    <a:pos x="2632" y="484"/>
                  </a:cxn>
                  <a:cxn ang="0">
                    <a:pos x="2480" y="424"/>
                  </a:cxn>
                  <a:cxn ang="0">
                    <a:pos x="2203" y="343"/>
                  </a:cxn>
                  <a:cxn ang="0">
                    <a:pos x="1970" y="277"/>
                  </a:cxn>
                  <a:cxn ang="0">
                    <a:pos x="1807" y="212"/>
                  </a:cxn>
                  <a:cxn ang="0">
                    <a:pos x="1693" y="152"/>
                  </a:cxn>
                  <a:cxn ang="0">
                    <a:pos x="1628" y="103"/>
                  </a:cxn>
                  <a:cxn ang="0">
                    <a:pos x="1590" y="60"/>
                  </a:cxn>
                  <a:cxn ang="0">
                    <a:pos x="1579" y="27"/>
                  </a:cxn>
                  <a:cxn ang="0">
                    <a:pos x="1585" y="0"/>
                  </a:cxn>
                  <a:cxn ang="0">
                    <a:pos x="1557" y="49"/>
                  </a:cxn>
                  <a:cxn ang="0">
                    <a:pos x="1568" y="98"/>
                  </a:cxn>
                  <a:cxn ang="0">
                    <a:pos x="1617" y="141"/>
                  </a:cxn>
                  <a:cxn ang="0">
                    <a:pos x="1688" y="185"/>
                  </a:cxn>
                  <a:cxn ang="0">
                    <a:pos x="1791" y="228"/>
                  </a:cxn>
                  <a:cxn ang="0">
                    <a:pos x="2040" y="310"/>
                  </a:cxn>
                  <a:cxn ang="0">
                    <a:pos x="2285" y="381"/>
                  </a:cxn>
                  <a:cxn ang="0">
                    <a:pos x="2464" y="435"/>
                  </a:cxn>
                  <a:cxn ang="0">
                    <a:pos x="2605" y="484"/>
                  </a:cxn>
                  <a:cxn ang="0">
                    <a:pos x="2708" y="528"/>
                  </a:cxn>
                  <a:cxn ang="0">
                    <a:pos x="2768" y="560"/>
                  </a:cxn>
                  <a:cxn ang="0">
                    <a:pos x="2795" y="593"/>
                  </a:cxn>
                  <a:cxn ang="0">
                    <a:pos x="2795" y="642"/>
                  </a:cxn>
                  <a:cxn ang="0">
                    <a:pos x="2762" y="691"/>
                  </a:cxn>
                  <a:cxn ang="0">
                    <a:pos x="2692" y="735"/>
                  </a:cxn>
                  <a:cxn ang="0">
                    <a:pos x="2589" y="778"/>
                  </a:cxn>
                  <a:cxn ang="0">
                    <a:pos x="2458" y="822"/>
                  </a:cxn>
                  <a:cxn ang="0">
                    <a:pos x="2301" y="865"/>
                  </a:cxn>
                  <a:cxn ang="0">
                    <a:pos x="2030" y="930"/>
                  </a:cxn>
                  <a:cxn ang="0">
                    <a:pos x="1606" y="1034"/>
                  </a:cxn>
                  <a:cxn ang="0">
                    <a:pos x="1145" y="1164"/>
                  </a:cxn>
                  <a:cxn ang="0">
                    <a:pos x="673" y="1328"/>
                  </a:cxn>
                  <a:cxn ang="0">
                    <a:pos x="217" y="1545"/>
                  </a:cxn>
                  <a:cxn ang="0">
                    <a:pos x="353" y="1671"/>
                  </a:cxn>
                  <a:cxn ang="0">
                    <a:pos x="754" y="1469"/>
                  </a:cxn>
                  <a:cxn ang="0">
                    <a:pos x="1145" y="1311"/>
                  </a:cxn>
                  <a:cxn ang="0">
                    <a:pos x="1519" y="1186"/>
                  </a:cxn>
                  <a:cxn ang="0">
                    <a:pos x="1861" y="1083"/>
                  </a:cxn>
                  <a:cxn ang="0">
                    <a:pos x="2165" y="1007"/>
                  </a:cxn>
                  <a:cxn ang="0">
                    <a:pos x="2426" y="947"/>
                  </a:cxn>
                  <a:cxn ang="0">
                    <a:pos x="2626" y="892"/>
                  </a:cxn>
                  <a:cxn ang="0">
                    <a:pos x="2762" y="838"/>
                  </a:cxn>
                  <a:cxn ang="0">
                    <a:pos x="2827" y="794"/>
                  </a:cxn>
                  <a:cxn ang="0">
                    <a:pos x="2865" y="745"/>
                  </a:cxn>
                  <a:cxn ang="0">
                    <a:pos x="2882" y="702"/>
                  </a:cxn>
                  <a:cxn ang="0">
                    <a:pos x="2854" y="620"/>
                  </a:cxn>
                  <a:cxn ang="0">
                    <a:pos x="2800" y="560"/>
                  </a:cxn>
                  <a:cxn ang="0">
                    <a:pos x="2773" y="544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3600">
                  <a:solidFill>
                    <a:srgbClr val="FFFFFF"/>
                  </a:solidFill>
                </a:endParaRPr>
              </a:p>
            </p:txBody>
          </p:sp>
          <p:sp>
            <p:nvSpPr>
              <p:cNvPr id="289799" name="Freeform 7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/>
                <a:ahLst/>
                <a:cxnLst>
                  <a:cxn ang="0">
                    <a:pos x="1259" y="615"/>
                  </a:cxn>
                  <a:cxn ang="0">
                    <a:pos x="1248" y="588"/>
                  </a:cxn>
                  <a:cxn ang="0">
                    <a:pos x="1237" y="566"/>
                  </a:cxn>
                  <a:cxn ang="0">
                    <a:pos x="1216" y="539"/>
                  </a:cxn>
                  <a:cxn ang="0">
                    <a:pos x="1188" y="517"/>
                  </a:cxn>
                  <a:cxn ang="0">
                    <a:pos x="1123" y="479"/>
                  </a:cxn>
                  <a:cxn ang="0">
                    <a:pos x="1042" y="441"/>
                  </a:cxn>
                  <a:cxn ang="0">
                    <a:pos x="944" y="408"/>
                  </a:cxn>
                  <a:cxn ang="0">
                    <a:pos x="841" y="381"/>
                  </a:cxn>
                  <a:cxn ang="0">
                    <a:pos x="727" y="348"/>
                  </a:cxn>
                  <a:cxn ang="0">
                    <a:pos x="613" y="321"/>
                  </a:cxn>
                  <a:cxn ang="0">
                    <a:pos x="499" y="294"/>
                  </a:cxn>
                  <a:cxn ang="0">
                    <a:pos x="391" y="261"/>
                  </a:cxn>
                  <a:cxn ang="0">
                    <a:pos x="288" y="229"/>
                  </a:cxn>
                  <a:cxn ang="0">
                    <a:pos x="195" y="196"/>
                  </a:cxn>
                  <a:cxn ang="0">
                    <a:pos x="119" y="152"/>
                  </a:cxn>
                  <a:cxn ang="0">
                    <a:pos x="54" y="109"/>
                  </a:cxn>
                  <a:cxn ang="0">
                    <a:pos x="33" y="87"/>
                  </a:cxn>
                  <a:cxn ang="0">
                    <a:pos x="16" y="60"/>
                  </a:cxn>
                  <a:cxn ang="0">
                    <a:pos x="5" y="33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11"/>
                  </a:cxn>
                  <a:cxn ang="0">
                    <a:pos x="0" y="38"/>
                  </a:cxn>
                  <a:cxn ang="0">
                    <a:pos x="5" y="60"/>
                  </a:cxn>
                  <a:cxn ang="0">
                    <a:pos x="16" y="87"/>
                  </a:cxn>
                  <a:cxn ang="0">
                    <a:pos x="33" y="114"/>
                  </a:cxn>
                  <a:cxn ang="0">
                    <a:pos x="54" y="142"/>
                  </a:cxn>
                  <a:cxn ang="0">
                    <a:pos x="87" y="174"/>
                  </a:cxn>
                  <a:cxn ang="0">
                    <a:pos x="125" y="207"/>
                  </a:cxn>
                  <a:cxn ang="0">
                    <a:pos x="179" y="240"/>
                  </a:cxn>
                  <a:cxn ang="0">
                    <a:pos x="244" y="278"/>
                  </a:cxn>
                  <a:cxn ang="0">
                    <a:pos x="326" y="310"/>
                  </a:cxn>
                  <a:cxn ang="0">
                    <a:pos x="418" y="348"/>
                  </a:cxn>
                  <a:cxn ang="0">
                    <a:pos x="526" y="381"/>
                  </a:cxn>
                  <a:cxn ang="0">
                    <a:pos x="657" y="414"/>
                  </a:cxn>
                  <a:cxn ang="0">
                    <a:pos x="749" y="435"/>
                  </a:cxn>
                  <a:cxn ang="0">
                    <a:pos x="830" y="463"/>
                  </a:cxn>
                  <a:cxn ang="0">
                    <a:pos x="901" y="490"/>
                  </a:cxn>
                  <a:cxn ang="0">
                    <a:pos x="966" y="512"/>
                  </a:cxn>
                  <a:cxn ang="0">
                    <a:pos x="1015" y="539"/>
                  </a:cxn>
                  <a:cxn ang="0">
                    <a:pos x="1053" y="566"/>
                  </a:cxn>
                  <a:cxn ang="0">
                    <a:pos x="1080" y="593"/>
                  </a:cxn>
                  <a:cxn ang="0">
                    <a:pos x="1102" y="620"/>
                  </a:cxn>
                  <a:cxn ang="0">
                    <a:pos x="1112" y="648"/>
                  </a:cxn>
                  <a:cxn ang="0">
                    <a:pos x="1118" y="675"/>
                  </a:cxn>
                  <a:cxn ang="0">
                    <a:pos x="1112" y="697"/>
                  </a:cxn>
                  <a:cxn ang="0">
                    <a:pos x="1096" y="724"/>
                  </a:cxn>
                  <a:cxn ang="0">
                    <a:pos x="1080" y="746"/>
                  </a:cxn>
                  <a:cxn ang="0">
                    <a:pos x="1053" y="767"/>
                  </a:cxn>
                  <a:cxn ang="0">
                    <a:pos x="1015" y="789"/>
                  </a:cxn>
                  <a:cxn ang="0">
                    <a:pos x="977" y="811"/>
                  </a:cxn>
                  <a:cxn ang="0">
                    <a:pos x="1047" y="789"/>
                  </a:cxn>
                  <a:cxn ang="0">
                    <a:pos x="1107" y="767"/>
                  </a:cxn>
                  <a:cxn ang="0">
                    <a:pos x="1156" y="746"/>
                  </a:cxn>
                  <a:cxn ang="0">
                    <a:pos x="1199" y="724"/>
                  </a:cxn>
                  <a:cxn ang="0">
                    <a:pos x="1226" y="702"/>
                  </a:cxn>
                  <a:cxn ang="0">
                    <a:pos x="1248" y="675"/>
                  </a:cxn>
                  <a:cxn ang="0">
                    <a:pos x="1259" y="648"/>
                  </a:cxn>
                  <a:cxn ang="0">
                    <a:pos x="1259" y="615"/>
                  </a:cxn>
                  <a:cxn ang="0">
                    <a:pos x="1259" y="615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3600">
                  <a:solidFill>
                    <a:srgbClr val="FFFFFF"/>
                  </a:solidFill>
                </a:endParaRPr>
              </a:p>
            </p:txBody>
          </p:sp>
          <p:sp>
            <p:nvSpPr>
              <p:cNvPr id="289800" name="Freeform 8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/>
                <a:ahLst/>
                <a:cxnLst>
                  <a:cxn ang="0">
                    <a:pos x="92" y="958"/>
                  </a:cxn>
                  <a:cxn ang="0">
                    <a:pos x="0" y="969"/>
                  </a:cxn>
                  <a:cxn ang="0">
                    <a:pos x="391" y="969"/>
                  </a:cxn>
                  <a:cxn ang="0">
                    <a:pos x="434" y="947"/>
                  </a:cxn>
                  <a:cxn ang="0">
                    <a:pos x="483" y="914"/>
                  </a:cxn>
                  <a:cxn ang="0">
                    <a:pos x="554" y="876"/>
                  </a:cxn>
                  <a:cxn ang="0">
                    <a:pos x="635" y="838"/>
                  </a:cxn>
                  <a:cxn ang="0">
                    <a:pos x="727" y="794"/>
                  </a:cxn>
                  <a:cxn ang="0">
                    <a:pos x="836" y="745"/>
                  </a:cxn>
                  <a:cxn ang="0">
                    <a:pos x="961" y="696"/>
                  </a:cxn>
                  <a:cxn ang="0">
                    <a:pos x="1102" y="642"/>
                  </a:cxn>
                  <a:cxn ang="0">
                    <a:pos x="1259" y="582"/>
                  </a:cxn>
                  <a:cxn ang="0">
                    <a:pos x="1433" y="522"/>
                  </a:cxn>
                  <a:cxn ang="0">
                    <a:pos x="1623" y="462"/>
                  </a:cxn>
                  <a:cxn ang="0">
                    <a:pos x="1829" y="403"/>
                  </a:cxn>
                  <a:cxn ang="0">
                    <a:pos x="2057" y="343"/>
                  </a:cxn>
                  <a:cxn ang="0">
                    <a:pos x="2301" y="283"/>
                  </a:cxn>
                  <a:cxn ang="0">
                    <a:pos x="2567" y="223"/>
                  </a:cxn>
                  <a:cxn ang="0">
                    <a:pos x="2849" y="163"/>
                  </a:cxn>
                  <a:cxn ang="0">
                    <a:pos x="2849" y="0"/>
                  </a:cxn>
                  <a:cxn ang="0">
                    <a:pos x="2817" y="16"/>
                  </a:cxn>
                  <a:cxn ang="0">
                    <a:pos x="2773" y="33"/>
                  </a:cxn>
                  <a:cxn ang="0">
                    <a:pos x="2719" y="54"/>
                  </a:cxn>
                  <a:cxn ang="0">
                    <a:pos x="2648" y="76"/>
                  </a:cxn>
                  <a:cxn ang="0">
                    <a:pos x="2572" y="98"/>
                  </a:cxn>
                  <a:cxn ang="0">
                    <a:pos x="2491" y="120"/>
                  </a:cxn>
                  <a:cxn ang="0">
                    <a:pos x="2399" y="147"/>
                  </a:cxn>
                  <a:cxn ang="0">
                    <a:pos x="2301" y="169"/>
                  </a:cxn>
                  <a:cxn ang="0">
                    <a:pos x="2095" y="223"/>
                  </a:cxn>
                  <a:cxn ang="0">
                    <a:pos x="1889" y="277"/>
                  </a:cxn>
                  <a:cxn ang="0">
                    <a:pos x="1688" y="326"/>
                  </a:cxn>
                  <a:cxn ang="0">
                    <a:pos x="1590" y="354"/>
                  </a:cxn>
                  <a:cxn ang="0">
                    <a:pos x="1503" y="381"/>
                  </a:cxn>
                  <a:cxn ang="0">
                    <a:pos x="1107" y="506"/>
                  </a:cxn>
                  <a:cxn ang="0">
                    <a:pos x="912" y="577"/>
                  </a:cxn>
                  <a:cxn ang="0">
                    <a:pos x="727" y="647"/>
                  </a:cxn>
                  <a:cxn ang="0">
                    <a:pos x="548" y="718"/>
                  </a:cxn>
                  <a:cxn ang="0">
                    <a:pos x="380" y="794"/>
                  </a:cxn>
                  <a:cxn ang="0">
                    <a:pos x="228" y="876"/>
                  </a:cxn>
                  <a:cxn ang="0">
                    <a:pos x="92" y="958"/>
                  </a:cxn>
                  <a:cxn ang="0">
                    <a:pos x="92" y="958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3600">
                  <a:solidFill>
                    <a:srgbClr val="FFFFFF"/>
                  </a:solidFill>
                </a:endParaRPr>
              </a:p>
            </p:txBody>
          </p:sp>
          <p:sp>
            <p:nvSpPr>
              <p:cNvPr id="289801" name="Freeform 9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/>
                <a:ahLst/>
                <a:cxnLst>
                  <a:cxn ang="0">
                    <a:pos x="1433" y="474"/>
                  </a:cxn>
                  <a:cxn ang="0">
                    <a:pos x="1460" y="528"/>
                  </a:cxn>
                  <a:cxn ang="0">
                    <a:pos x="1541" y="593"/>
                  </a:cxn>
                  <a:cxn ang="0">
                    <a:pos x="1715" y="670"/>
                  </a:cxn>
                  <a:cxn ang="0">
                    <a:pos x="1927" y="735"/>
                  </a:cxn>
                  <a:cxn ang="0">
                    <a:pos x="2155" y="789"/>
                  </a:cxn>
                  <a:cxn ang="0">
                    <a:pos x="2372" y="849"/>
                  </a:cxn>
                  <a:cxn ang="0">
                    <a:pos x="2551" y="920"/>
                  </a:cxn>
                  <a:cxn ang="0">
                    <a:pos x="2638" y="980"/>
                  </a:cxn>
                  <a:cxn ang="0">
                    <a:pos x="2676" y="1029"/>
                  </a:cxn>
                  <a:cxn ang="0">
                    <a:pos x="2681" y="1083"/>
                  </a:cxn>
                  <a:cxn ang="0">
                    <a:pos x="2665" y="1127"/>
                  </a:cxn>
                  <a:cxn ang="0">
                    <a:pos x="2616" y="1170"/>
                  </a:cxn>
                  <a:cxn ang="0">
                    <a:pos x="2545" y="1208"/>
                  </a:cxn>
                  <a:cxn ang="0">
                    <a:pos x="2448" y="1241"/>
                  </a:cxn>
                  <a:cxn ang="0">
                    <a:pos x="2328" y="1274"/>
                  </a:cxn>
                  <a:cxn ang="0">
                    <a:pos x="2106" y="1328"/>
                  </a:cxn>
                  <a:cxn ang="0">
                    <a:pos x="1742" y="1421"/>
                  </a:cxn>
                  <a:cxn ang="0">
                    <a:pos x="1308" y="1540"/>
                  </a:cxn>
                  <a:cxn ang="0">
                    <a:pos x="820" y="1709"/>
                  </a:cxn>
                  <a:cxn ang="0">
                    <a:pos x="282" y="1943"/>
                  </a:cxn>
                  <a:cxn ang="0">
                    <a:pos x="152" y="2085"/>
                  </a:cxn>
                  <a:cxn ang="0">
                    <a:pos x="386" y="1992"/>
                  </a:cxn>
                  <a:cxn ang="0">
                    <a:pos x="700" y="1834"/>
                  </a:cxn>
                  <a:cxn ang="0">
                    <a:pos x="1064" y="1693"/>
                  </a:cxn>
                  <a:cxn ang="0">
                    <a:pos x="1661" y="1497"/>
                  </a:cxn>
                  <a:cxn ang="0">
                    <a:pos x="1845" y="1442"/>
                  </a:cxn>
                  <a:cxn ang="0">
                    <a:pos x="2252" y="1339"/>
                  </a:cxn>
                  <a:cxn ang="0">
                    <a:pos x="2551" y="1263"/>
                  </a:cxn>
                  <a:cxn ang="0">
                    <a:pos x="2730" y="1214"/>
                  </a:cxn>
                  <a:cxn ang="0">
                    <a:pos x="2876" y="1170"/>
                  </a:cxn>
                  <a:cxn ang="0">
                    <a:pos x="2974" y="1132"/>
                  </a:cxn>
                  <a:cxn ang="0">
                    <a:pos x="3007" y="871"/>
                  </a:cxn>
                  <a:cxn ang="0">
                    <a:pos x="2860" y="844"/>
                  </a:cxn>
                  <a:cxn ang="0">
                    <a:pos x="2670" y="806"/>
                  </a:cxn>
                  <a:cxn ang="0">
                    <a:pos x="2458" y="757"/>
                  </a:cxn>
                  <a:cxn ang="0">
                    <a:pos x="2138" y="670"/>
                  </a:cxn>
                  <a:cxn ang="0">
                    <a:pos x="1959" y="604"/>
                  </a:cxn>
                  <a:cxn ang="0">
                    <a:pos x="1824" y="534"/>
                  </a:cxn>
                  <a:cxn ang="0">
                    <a:pos x="1769" y="474"/>
                  </a:cxn>
                  <a:cxn ang="0">
                    <a:pos x="1753" y="436"/>
                  </a:cxn>
                  <a:cxn ang="0">
                    <a:pos x="1780" y="381"/>
                  </a:cxn>
                  <a:cxn ang="0">
                    <a:pos x="1862" y="316"/>
                  </a:cxn>
                  <a:cxn ang="0">
                    <a:pos x="1986" y="267"/>
                  </a:cxn>
                  <a:cxn ang="0">
                    <a:pos x="2149" y="229"/>
                  </a:cxn>
                  <a:cxn ang="0">
                    <a:pos x="2431" y="180"/>
                  </a:cxn>
                  <a:cxn ang="0">
                    <a:pos x="2827" y="125"/>
                  </a:cxn>
                  <a:cxn ang="0">
                    <a:pos x="3007" y="87"/>
                  </a:cxn>
                  <a:cxn ang="0">
                    <a:pos x="2909" y="22"/>
                  </a:cxn>
                  <a:cxn ang="0">
                    <a:pos x="2676" y="66"/>
                  </a:cxn>
                  <a:cxn ang="0">
                    <a:pos x="2285" y="120"/>
                  </a:cxn>
                  <a:cxn ang="0">
                    <a:pos x="2030" y="158"/>
                  </a:cxn>
                  <a:cxn ang="0">
                    <a:pos x="1791" y="202"/>
                  </a:cxn>
                  <a:cxn ang="0">
                    <a:pos x="1601" y="261"/>
                  </a:cxn>
                  <a:cxn ang="0">
                    <a:pos x="1471" y="338"/>
                  </a:cxn>
                  <a:cxn ang="0">
                    <a:pos x="1438" y="387"/>
                  </a:cxn>
                  <a:cxn ang="0">
                    <a:pos x="1427" y="441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3600">
                  <a:solidFill>
                    <a:srgbClr val="FFFFFF"/>
                  </a:solidFill>
                </a:endParaRPr>
              </a:p>
            </p:txBody>
          </p:sp>
          <p:sp>
            <p:nvSpPr>
              <p:cNvPr id="289802" name="Freeform 10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/>
                <a:ahLst/>
                <a:cxnLst>
                  <a:cxn ang="0">
                    <a:pos x="0" y="332"/>
                  </a:cxn>
                  <a:cxn ang="0">
                    <a:pos x="0" y="360"/>
                  </a:cxn>
                  <a:cxn ang="0">
                    <a:pos x="5" y="387"/>
                  </a:cxn>
                  <a:cxn ang="0">
                    <a:pos x="27" y="414"/>
                  </a:cxn>
                  <a:cxn ang="0">
                    <a:pos x="54" y="436"/>
                  </a:cxn>
                  <a:cxn ang="0">
                    <a:pos x="92" y="463"/>
                  </a:cxn>
                  <a:cxn ang="0">
                    <a:pos x="141" y="490"/>
                  </a:cxn>
                  <a:cxn ang="0">
                    <a:pos x="195" y="512"/>
                  </a:cxn>
                  <a:cxn ang="0">
                    <a:pos x="255" y="539"/>
                  </a:cxn>
                  <a:cxn ang="0">
                    <a:pos x="212" y="517"/>
                  </a:cxn>
                  <a:cxn ang="0">
                    <a:pos x="179" y="490"/>
                  </a:cxn>
                  <a:cxn ang="0">
                    <a:pos x="157" y="468"/>
                  </a:cxn>
                  <a:cxn ang="0">
                    <a:pos x="141" y="447"/>
                  </a:cxn>
                  <a:cxn ang="0">
                    <a:pos x="136" y="425"/>
                  </a:cxn>
                  <a:cxn ang="0">
                    <a:pos x="136" y="403"/>
                  </a:cxn>
                  <a:cxn ang="0">
                    <a:pos x="141" y="381"/>
                  </a:cxn>
                  <a:cxn ang="0">
                    <a:pos x="157" y="365"/>
                  </a:cxn>
                  <a:cxn ang="0">
                    <a:pos x="179" y="343"/>
                  </a:cxn>
                  <a:cxn ang="0">
                    <a:pos x="201" y="327"/>
                  </a:cxn>
                  <a:cxn ang="0">
                    <a:pos x="266" y="294"/>
                  </a:cxn>
                  <a:cxn ang="0">
                    <a:pos x="353" y="262"/>
                  </a:cxn>
                  <a:cxn ang="0">
                    <a:pos x="445" y="234"/>
                  </a:cxn>
                  <a:cxn ang="0">
                    <a:pos x="554" y="213"/>
                  </a:cxn>
                  <a:cxn ang="0">
                    <a:pos x="662" y="191"/>
                  </a:cxn>
                  <a:cxn ang="0">
                    <a:pos x="890" y="153"/>
                  </a:cxn>
                  <a:cxn ang="0">
                    <a:pos x="993" y="136"/>
                  </a:cxn>
                  <a:cxn ang="0">
                    <a:pos x="1091" y="120"/>
                  </a:cxn>
                  <a:cxn ang="0">
                    <a:pos x="1178" y="115"/>
                  </a:cxn>
                  <a:cxn ang="0">
                    <a:pos x="1248" y="104"/>
                  </a:cxn>
                  <a:cxn ang="0">
                    <a:pos x="1248" y="0"/>
                  </a:cxn>
                  <a:cxn ang="0">
                    <a:pos x="1161" y="22"/>
                  </a:cxn>
                  <a:cxn ang="0">
                    <a:pos x="1069" y="38"/>
                  </a:cxn>
                  <a:cxn ang="0">
                    <a:pos x="874" y="71"/>
                  </a:cxn>
                  <a:cxn ang="0">
                    <a:pos x="673" y="93"/>
                  </a:cxn>
                  <a:cxn ang="0">
                    <a:pos x="483" y="126"/>
                  </a:cxn>
                  <a:cxn ang="0">
                    <a:pos x="391" y="142"/>
                  </a:cxn>
                  <a:cxn ang="0">
                    <a:pos x="309" y="158"/>
                  </a:cxn>
                  <a:cxn ang="0">
                    <a:pos x="228" y="180"/>
                  </a:cxn>
                  <a:cxn ang="0">
                    <a:pos x="163" y="202"/>
                  </a:cxn>
                  <a:cxn ang="0">
                    <a:pos x="103" y="229"/>
                  </a:cxn>
                  <a:cxn ang="0">
                    <a:pos x="54" y="256"/>
                  </a:cxn>
                  <a:cxn ang="0">
                    <a:pos x="22" y="294"/>
                  </a:cxn>
                  <a:cxn ang="0">
                    <a:pos x="0" y="332"/>
                  </a:cxn>
                  <a:cxn ang="0">
                    <a:pos x="0" y="332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360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289803" name="Freeform 11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/>
              <a:ahLst/>
              <a:cxnLst>
                <a:cxn ang="0">
                  <a:pos x="982" y="1061"/>
                </a:cxn>
                <a:cxn ang="0">
                  <a:pos x="1357" y="1012"/>
                </a:cxn>
                <a:cxn ang="0">
                  <a:pos x="1666" y="957"/>
                </a:cxn>
                <a:cxn ang="0">
                  <a:pos x="1916" y="897"/>
                </a:cxn>
                <a:cxn ang="0">
                  <a:pos x="2100" y="832"/>
                </a:cxn>
                <a:cxn ang="0">
                  <a:pos x="2220" y="756"/>
                </a:cxn>
                <a:cxn ang="0">
                  <a:pos x="2285" y="669"/>
                </a:cxn>
                <a:cxn ang="0">
                  <a:pos x="2290" y="560"/>
                </a:cxn>
                <a:cxn ang="0">
                  <a:pos x="2241" y="457"/>
                </a:cxn>
                <a:cxn ang="0">
                  <a:pos x="2144" y="364"/>
                </a:cxn>
                <a:cxn ang="0">
                  <a:pos x="2008" y="277"/>
                </a:cxn>
                <a:cxn ang="0">
                  <a:pos x="1769" y="157"/>
                </a:cxn>
                <a:cxn ang="0">
                  <a:pos x="1612" y="92"/>
                </a:cxn>
                <a:cxn ang="0">
                  <a:pos x="1476" y="43"/>
                </a:cxn>
                <a:cxn ang="0">
                  <a:pos x="1384" y="10"/>
                </a:cxn>
                <a:cxn ang="0">
                  <a:pos x="1346" y="0"/>
                </a:cxn>
                <a:cxn ang="0">
                  <a:pos x="1655" y="119"/>
                </a:cxn>
                <a:cxn ang="0">
                  <a:pos x="1948" y="255"/>
                </a:cxn>
                <a:cxn ang="0">
                  <a:pos x="2068" y="326"/>
                </a:cxn>
                <a:cxn ang="0">
                  <a:pos x="2171" y="402"/>
                </a:cxn>
                <a:cxn ang="0">
                  <a:pos x="2236" y="478"/>
                </a:cxn>
                <a:cxn ang="0">
                  <a:pos x="2263" y="560"/>
                </a:cxn>
                <a:cxn ang="0">
                  <a:pos x="2241" y="636"/>
                </a:cxn>
                <a:cxn ang="0">
                  <a:pos x="2171" y="702"/>
                </a:cxn>
                <a:cxn ang="0">
                  <a:pos x="2062" y="756"/>
                </a:cxn>
                <a:cxn ang="0">
                  <a:pos x="1921" y="800"/>
                </a:cxn>
                <a:cxn ang="0">
                  <a:pos x="1748" y="843"/>
                </a:cxn>
                <a:cxn ang="0">
                  <a:pos x="1351" y="908"/>
                </a:cxn>
                <a:cxn ang="0">
                  <a:pos x="923" y="968"/>
                </a:cxn>
                <a:cxn ang="0">
                  <a:pos x="521" y="1028"/>
                </a:cxn>
                <a:cxn ang="0">
                  <a:pos x="353" y="1066"/>
                </a:cxn>
                <a:cxn ang="0">
                  <a:pos x="206" y="1104"/>
                </a:cxn>
                <a:cxn ang="0">
                  <a:pos x="92" y="1148"/>
                </a:cxn>
                <a:cxn ang="0">
                  <a:pos x="22" y="1202"/>
                </a:cxn>
                <a:cxn ang="0">
                  <a:pos x="0" y="1262"/>
                </a:cxn>
                <a:cxn ang="0">
                  <a:pos x="27" y="1327"/>
                </a:cxn>
                <a:cxn ang="0">
                  <a:pos x="98" y="1382"/>
                </a:cxn>
                <a:cxn ang="0">
                  <a:pos x="196" y="1425"/>
                </a:cxn>
                <a:cxn ang="0">
                  <a:pos x="326" y="1469"/>
                </a:cxn>
                <a:cxn ang="0">
                  <a:pos x="217" y="1414"/>
                </a:cxn>
                <a:cxn ang="0">
                  <a:pos x="147" y="1360"/>
                </a:cxn>
                <a:cxn ang="0">
                  <a:pos x="120" y="1306"/>
                </a:cxn>
                <a:cxn ang="0">
                  <a:pos x="141" y="1257"/>
                </a:cxn>
                <a:cxn ang="0">
                  <a:pos x="212" y="1208"/>
                </a:cxn>
                <a:cxn ang="0">
                  <a:pos x="342" y="1164"/>
                </a:cxn>
                <a:cxn ang="0">
                  <a:pos x="527" y="1121"/>
                </a:cxn>
                <a:cxn ang="0">
                  <a:pos x="771" y="1088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3600">
                <a:solidFill>
                  <a:srgbClr val="FFFFFF"/>
                </a:solidFill>
              </a:endParaRPr>
            </a:p>
          </p:txBody>
        </p:sp>
        <p:sp>
          <p:nvSpPr>
            <p:cNvPr id="289804" name="Freeform 12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906"/>
                </a:cxn>
                <a:cxn ang="0">
                  <a:pos x="5740" y="1906"/>
                </a:cxn>
                <a:cxn ang="0">
                  <a:pos x="574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3600">
                <a:solidFill>
                  <a:srgbClr val="FFFFFF"/>
                </a:solidFill>
              </a:endParaRPr>
            </a:p>
          </p:txBody>
        </p:sp>
      </p:grpSp>
      <p:sp>
        <p:nvSpPr>
          <p:cNvPr id="289805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89807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89808" name="Oval 16">
            <a:hlinkClick r:id="" action="ppaction://hlinkshowjump?jump=nextslide"/>
          </p:cNvPr>
          <p:cNvSpPr>
            <a:spLocks noChangeArrowheads="1"/>
          </p:cNvSpPr>
          <p:nvPr userDrawn="1"/>
        </p:nvSpPr>
        <p:spPr bwMode="auto">
          <a:xfrm>
            <a:off x="8677275" y="6354763"/>
            <a:ext cx="503238" cy="503237"/>
          </a:xfrm>
          <a:prstGeom prst="ellipse">
            <a:avLst/>
          </a:prstGeom>
          <a:gradFill rotWithShape="1">
            <a:gsLst>
              <a:gs pos="0">
                <a:srgbClr val="CCFFCC"/>
              </a:gs>
              <a:gs pos="100000">
                <a:srgbClr val="66FF33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3200" b="1">
                <a:solidFill>
                  <a:srgbClr val="008000"/>
                </a:solidFill>
                <a:latin typeface="Arial" pitchFamily="34" charset="0"/>
                <a:sym typeface="Wingdings 3" pitchFamily="18" charset="2"/>
              </a:rPr>
              <a:t></a:t>
            </a:r>
          </a:p>
        </p:txBody>
      </p:sp>
      <p:sp>
        <p:nvSpPr>
          <p:cNvPr id="289809" name="Oval 17">
            <a:hlinkClick r:id="" action="ppaction://hlinkshowjump?jump=previousslide"/>
          </p:cNvPr>
          <p:cNvSpPr>
            <a:spLocks noChangeArrowheads="1"/>
          </p:cNvSpPr>
          <p:nvPr userDrawn="1"/>
        </p:nvSpPr>
        <p:spPr bwMode="auto">
          <a:xfrm>
            <a:off x="8172450" y="6354763"/>
            <a:ext cx="503238" cy="503237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0099FF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3200">
                <a:solidFill>
                  <a:srgbClr val="000099"/>
                </a:solidFill>
                <a:latin typeface="Arial" pitchFamily="34" charset="0"/>
                <a:sym typeface="Wingdings 3" pitchFamily="18" charset="2"/>
              </a:rPr>
              <a:t>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ransition>
    <p:random/>
  </p:transition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99592" y="2420888"/>
            <a:ext cx="73448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dirty="0" smtClean="0"/>
              <a:t> </a:t>
            </a:r>
            <a:r>
              <a:rPr lang="zh-CN" altLang="en-US" sz="6000" b="1" dirty="0" smtClean="0"/>
              <a:t>理想气体的微观模型</a:t>
            </a:r>
            <a:endParaRPr lang="zh-CN" altLang="en-US" sz="6000" b="1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91A7A22-849A-4D82-B456-145A8234FBEB}" type="slidenum">
              <a:rPr lang="en-US" altLang="zh-CN" smtClean="0">
                <a:solidFill>
                  <a:srgbClr val="FFFFFF"/>
                </a:solidFill>
              </a:rPr>
              <a:pPr>
                <a:defRPr/>
              </a:pPr>
              <a:t>10</a:t>
            </a:fld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539552" y="1124744"/>
            <a:ext cx="8172400" cy="17831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4500"/>
              </a:lnSpc>
            </a:pPr>
            <a:r>
              <a:rPr lang="zh-CN" altLang="en-US" sz="3600" b="1" dirty="0" smtClean="0"/>
              <a:t>    总而言之，理想气体是由大量的、杂乱运动着的、除了弹性碰撞之外彼此没有相互作用的分子小球组成的集合。</a:t>
            </a:r>
            <a:endParaRPr lang="en-US" altLang="zh-CN" sz="3600" b="1" dirty="0" smtClean="0"/>
          </a:p>
        </p:txBody>
      </p:sp>
      <p:sp>
        <p:nvSpPr>
          <p:cNvPr id="4" name="矩形 3"/>
          <p:cNvSpPr/>
          <p:nvPr/>
        </p:nvSpPr>
        <p:spPr>
          <a:xfrm>
            <a:off x="683568" y="3429000"/>
            <a:ext cx="763284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 smtClean="0">
                <a:solidFill>
                  <a:srgbClr val="FFFFFF"/>
                </a:solidFill>
              </a:rPr>
              <a:t>事实表明：在压强不太高（与大气压比）、温度不太低（与绝对零度比）的情况下，根据上述模型得出的结论和气体的实验事实是十分符合的。</a:t>
            </a:r>
            <a:endParaRPr lang="zh-CN" altLang="en-US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91A7A22-849A-4D82-B456-145A8234FBEB}" type="slidenum">
              <a:rPr lang="en-US" altLang="zh-CN" smtClean="0">
                <a:solidFill>
                  <a:srgbClr val="FFFFFF"/>
                </a:solidFill>
              </a:rPr>
              <a:pPr>
                <a:defRPr/>
              </a:pPr>
              <a:t>11</a:t>
            </a:fld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539552" y="692696"/>
            <a:ext cx="799288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 dirty="0" smtClean="0"/>
              <a:t>   从理想气体微观模型出发，很自然地可以对气体分子的运动作如下统计性假设：在没有外力场的作用下，气体处于平衡态时分子向各个方向运动的机会是均等的。这一假设称为机会均等原理或混沌性假设．</a:t>
            </a:r>
            <a:endParaRPr lang="zh-CN" altLang="en-US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4725144"/>
            <a:ext cx="799288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/>
              <a:t>    这一假设是讨论诸如分子速度分布律等问题的重要前提。</a:t>
            </a:r>
            <a:endParaRPr lang="zh-CN" altLang="en-US" sz="3200" b="1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83568" y="2276872"/>
            <a:ext cx="7704856" cy="30839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3600" b="1" kern="0" dirty="0" smtClean="0">
                <a:latin typeface="Arial"/>
              </a:rPr>
              <a:t>1</a:t>
            </a:r>
            <a:r>
              <a:rPr lang="zh-CN" altLang="en-US" sz="3600" b="1" kern="0" dirty="0" smtClean="0">
                <a:latin typeface="Arial"/>
              </a:rPr>
              <a:t>、气体很容易被压缩</a:t>
            </a:r>
          </a:p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3600" b="1" kern="0" dirty="0" smtClean="0">
                <a:latin typeface="Arial"/>
              </a:rPr>
              <a:t>2</a:t>
            </a:r>
            <a:r>
              <a:rPr lang="zh-CN" altLang="en-US" sz="3600" b="1" kern="0" dirty="0" smtClean="0">
                <a:latin typeface="Arial"/>
              </a:rPr>
              <a:t>、气体分子可以到达它所能到达的任何空间。</a:t>
            </a:r>
          </a:p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3600" b="1" kern="0" dirty="0" smtClean="0">
                <a:latin typeface="Arial"/>
              </a:rPr>
              <a:t>3</a:t>
            </a:r>
            <a:r>
              <a:rPr lang="zh-CN" altLang="en-US" sz="3600" b="1" kern="0" dirty="0" smtClean="0">
                <a:latin typeface="Arial"/>
              </a:rPr>
              <a:t>、平衡态下，气体的温度和压强都不随时间改变。</a:t>
            </a:r>
          </a:p>
        </p:txBody>
      </p:sp>
      <p:sp>
        <p:nvSpPr>
          <p:cNvPr id="3" name="矩形 2"/>
          <p:cNvSpPr/>
          <p:nvPr/>
        </p:nvSpPr>
        <p:spPr>
          <a:xfrm>
            <a:off x="539552" y="1052736"/>
            <a:ext cx="841768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</a:pPr>
            <a:r>
              <a:rPr lang="zh-CN" altLang="en-US" sz="4000" b="1" kern="0" dirty="0" smtClean="0">
                <a:solidFill>
                  <a:srgbClr val="FFFFFF"/>
                </a:solidFill>
                <a:latin typeface="Arial"/>
              </a:rPr>
              <a:t>理想气体微观模型提出的实验基础：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611560" y="1916832"/>
            <a:ext cx="8100392" cy="15841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1</a:t>
            </a: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、分子本身的线度与分子之间的距离相比可忽略不计</a:t>
            </a:r>
            <a:r>
              <a:rPr kumimoji="0" lang="en-US" altLang="zh-CN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,</a:t>
            </a: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视分子为没有体积的质点。</a:t>
            </a:r>
          </a:p>
          <a:p>
            <a:pPr marL="342900" marR="0" lvl="0" indent="-342900" algn="l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    </a:t>
            </a:r>
          </a:p>
          <a:p>
            <a:pPr marL="342900" marR="0" lvl="0" indent="-342900" algn="l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    </a:t>
            </a:r>
          </a:p>
        </p:txBody>
      </p:sp>
      <p:sp>
        <p:nvSpPr>
          <p:cNvPr id="3" name="矩形 2"/>
          <p:cNvSpPr/>
          <p:nvPr/>
        </p:nvSpPr>
        <p:spPr>
          <a:xfrm>
            <a:off x="755576" y="4293096"/>
            <a:ext cx="756084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 smtClean="0">
                <a:solidFill>
                  <a:srgbClr val="FFFFFF"/>
                </a:solidFill>
                <a:latin typeface="宋体"/>
              </a:rPr>
              <a:t>2</a:t>
            </a:r>
            <a:r>
              <a:rPr lang="zh-CN" altLang="en-US" sz="3600" b="1" dirty="0" smtClean="0">
                <a:solidFill>
                  <a:srgbClr val="FFFFFF"/>
                </a:solidFill>
                <a:latin typeface="宋体"/>
              </a:rPr>
              <a:t>、除碰撞瞬间外，分子之间及分子与器壁之间没有相互作用力，不计分子所受的重力。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692696"/>
            <a:ext cx="64087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/>
              <a:t>理想气体的微观模型：</a:t>
            </a:r>
            <a:endParaRPr lang="zh-CN" altLang="en-US" sz="4000" b="1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91A7A22-849A-4D82-B456-145A8234FBEB}" type="slidenum">
              <a:rPr lang="en-US" altLang="zh-CN" smtClean="0">
                <a:solidFill>
                  <a:srgbClr val="FFFFFF"/>
                </a:solidFill>
              </a:rPr>
              <a:pPr>
                <a:defRPr/>
              </a:pPr>
              <a:t>4</a:t>
            </a:fld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827584" y="1628800"/>
            <a:ext cx="7452320" cy="3308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zh-CN" sz="3600" b="1" dirty="0" smtClean="0">
                <a:solidFill>
                  <a:srgbClr val="FFFFCC"/>
                </a:solidFill>
                <a:latin typeface="Arial" pitchFamily="34" charset="0"/>
              </a:rPr>
              <a:t>3</a:t>
            </a:r>
            <a:r>
              <a:rPr lang="zh-CN" altLang="en-US" sz="3600" b="1" dirty="0" smtClean="0">
                <a:solidFill>
                  <a:srgbClr val="FFFFCC"/>
                </a:solidFill>
                <a:latin typeface="Arial" pitchFamily="34" charset="0"/>
              </a:rPr>
              <a:t>、处于平衡态的理想气体，分子之间及分子与器壁间的碰撞是完全弹性碰撞。</a:t>
            </a:r>
            <a:r>
              <a:rPr lang="zh-CN" altLang="en-US" sz="3600" b="1" dirty="0" smtClean="0">
                <a:latin typeface="+mj-ea"/>
              </a:rPr>
              <a:t>气体分子的动能不因碰撞而损失。</a:t>
            </a:r>
            <a:r>
              <a:rPr lang="zh-CN" altLang="en-US" sz="3600" b="1" u="sng" dirty="0" smtClean="0">
                <a:solidFill>
                  <a:srgbClr val="FFFFCC"/>
                </a:solidFill>
                <a:latin typeface="Arial" pitchFamily="34" charset="0"/>
              </a:rPr>
              <a:t> 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灯片编号占位符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E98A09D-BE10-4466-980C-20850BD6F5C3}" type="slidenum">
              <a:rPr lang="en-US" altLang="zh-CN" smtClean="0">
                <a:solidFill>
                  <a:srgbClr val="FFFFFF"/>
                </a:solidFill>
              </a:rPr>
              <a:pPr/>
              <a:t>5</a:t>
            </a:fld>
            <a:endParaRPr lang="en-US" altLang="zh-CN" smtClean="0">
              <a:solidFill>
                <a:srgbClr val="FFFFFF"/>
              </a:solidFill>
            </a:endParaRPr>
          </a:p>
        </p:txBody>
      </p:sp>
      <p:graphicFrame>
        <p:nvGraphicFramePr>
          <p:cNvPr id="315395" name="Object 3"/>
          <p:cNvGraphicFramePr>
            <a:graphicFrameLocks noChangeAspect="1"/>
          </p:cNvGraphicFramePr>
          <p:nvPr>
            <p:ph sz="half" idx="1"/>
          </p:nvPr>
        </p:nvGraphicFramePr>
        <p:xfrm>
          <a:off x="899592" y="4149080"/>
          <a:ext cx="7422902" cy="1440160"/>
        </p:xfrm>
        <a:graphic>
          <a:graphicData uri="http://schemas.openxmlformats.org/presentationml/2006/ole">
            <p:oleObj spid="_x0000_s3074" name="Equation" r:id="rId3" imgW="2158920" imgH="419040" progId="Equation.DSMT4">
              <p:embed/>
            </p:oleObj>
          </a:graphicData>
        </a:graphic>
      </p:graphicFrame>
      <p:sp>
        <p:nvSpPr>
          <p:cNvPr id="315397" name="Text Box 5"/>
          <p:cNvSpPr txBox="1">
            <a:spLocks noChangeArrowheads="1"/>
          </p:cNvSpPr>
          <p:nvPr/>
        </p:nvSpPr>
        <p:spPr bwMode="auto">
          <a:xfrm>
            <a:off x="467544" y="836712"/>
            <a:ext cx="828092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3600" b="1" dirty="0" smtClean="0">
                <a:latin typeface="+mj-ea"/>
              </a:rPr>
              <a:t>1</a:t>
            </a:r>
            <a:r>
              <a:rPr lang="zh-CN" altLang="en-US" sz="3600" b="1" dirty="0" smtClean="0">
                <a:latin typeface="+mj-ea"/>
              </a:rPr>
              <a:t>、分子本身的线度与分子之间的距离相比可忽略不计</a:t>
            </a:r>
            <a:r>
              <a:rPr lang="en-US" altLang="zh-CN" sz="3600" b="1" dirty="0" smtClean="0">
                <a:latin typeface="+mj-ea"/>
              </a:rPr>
              <a:t>,</a:t>
            </a:r>
            <a:r>
              <a:rPr lang="zh-CN" altLang="en-US" sz="3600" b="1" dirty="0" smtClean="0">
                <a:latin typeface="+mj-ea"/>
              </a:rPr>
              <a:t>视分子为没有体积的质点。</a:t>
            </a:r>
            <a:endParaRPr lang="zh-CN" altLang="en-US" sz="3600" b="1" dirty="0" smtClean="0">
              <a:solidFill>
                <a:srgbClr val="FFFFCC"/>
              </a:solidFill>
              <a:latin typeface="Arial" pitchFamily="34" charset="0"/>
            </a:endParaRPr>
          </a:p>
        </p:txBody>
      </p:sp>
      <p:sp>
        <p:nvSpPr>
          <p:cNvPr id="315398" name="Text Box 6"/>
          <p:cNvSpPr txBox="1">
            <a:spLocks noChangeArrowheads="1"/>
          </p:cNvSpPr>
          <p:nvPr/>
        </p:nvSpPr>
        <p:spPr bwMode="auto">
          <a:xfrm>
            <a:off x="611560" y="2492896"/>
            <a:ext cx="792088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zh-CN" altLang="en-US" sz="3200" b="1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计算标准状况下（</a:t>
            </a:r>
            <a:r>
              <a:rPr kumimoji="1" lang="en-US" altLang="zh-CN" sz="3200" b="1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  <a:r>
              <a:rPr kumimoji="1" lang="en-US" altLang="zh-CN" sz="32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宋体"/>
                <a:ea typeface="宋体"/>
              </a:rPr>
              <a:t>℃,1atm</a:t>
            </a:r>
            <a:r>
              <a:rPr kumimoji="1" lang="zh-CN" altLang="en-US" sz="3200" b="1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）单位体积空间的气体分子数</a:t>
            </a:r>
            <a:r>
              <a:rPr kumimoji="1" lang="en-US" altLang="zh-CN" sz="3200" b="1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-</a:t>
            </a:r>
            <a:r>
              <a:rPr kumimoji="1" lang="zh-CN" altLang="en-US" sz="3200" b="1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洛</a:t>
            </a:r>
            <a:r>
              <a:rPr kumimoji="1" lang="zh-CN" altLang="en-US" sz="32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施密</a:t>
            </a:r>
            <a:r>
              <a:rPr kumimoji="1" lang="zh-CN" altLang="en-US" sz="3200" b="1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特</a:t>
            </a:r>
            <a:r>
              <a:rPr lang="zh-CN" altLang="en-US" sz="3200" b="1" dirty="0" smtClean="0">
                <a:latin typeface="Arial" pitchFamily="34" charset="0"/>
              </a:rPr>
              <a:t>常</a:t>
            </a:r>
            <a:r>
              <a:rPr lang="zh-CN" altLang="en-US" sz="3200" b="1" dirty="0">
                <a:latin typeface="Arial" pitchFamily="34" charset="0"/>
              </a:rPr>
              <a:t>量：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53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53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53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53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539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A2B962B8-0756-43A6-B7F9-9495A4958033}" type="slidenum">
              <a:rPr lang="en-US" altLang="zh-CN" smtClean="0">
                <a:solidFill>
                  <a:srgbClr val="FFFFFF"/>
                </a:solidFill>
              </a:rPr>
              <a:pPr/>
              <a:t>6</a:t>
            </a:fld>
            <a:endParaRPr lang="en-US" altLang="zh-CN" smtClean="0">
              <a:solidFill>
                <a:srgbClr val="FFFFFF"/>
              </a:solidFill>
            </a:endParaRPr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539552" y="836712"/>
            <a:ext cx="568863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3600" b="1" dirty="0" smtClean="0">
                <a:latin typeface="Arial" pitchFamily="34" charset="0"/>
              </a:rPr>
              <a:t>标准状况下分子间平均距离</a:t>
            </a:r>
            <a:r>
              <a:rPr lang="en-US" altLang="zh-CN" sz="3600" b="1" dirty="0" smtClean="0">
                <a:latin typeface="Arial" pitchFamily="34" charset="0"/>
              </a:rPr>
              <a:t>: </a:t>
            </a:r>
          </a:p>
        </p:txBody>
      </p:sp>
      <p:graphicFrame>
        <p:nvGraphicFramePr>
          <p:cNvPr id="13" name="Object 8"/>
          <p:cNvGraphicFramePr>
            <a:graphicFrameLocks noChangeAspect="1"/>
          </p:cNvGraphicFramePr>
          <p:nvPr>
            <p:ph sz="half" idx="4294967295"/>
          </p:nvPr>
        </p:nvGraphicFramePr>
        <p:xfrm>
          <a:off x="683568" y="1700808"/>
          <a:ext cx="7899035" cy="1302910"/>
        </p:xfrm>
        <a:graphic>
          <a:graphicData uri="http://schemas.openxmlformats.org/presentationml/2006/ole">
            <p:oleObj spid="_x0000_s4099" name="Equation" r:id="rId3" imgW="2616120" imgH="431640" progId="Equation.DSMT4">
              <p:embed/>
            </p:oleObj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95536" y="3284984"/>
            <a:ext cx="79208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/>
              <a:t>   数据表明：分子间距是分子本身大小的几倍或更大。</a:t>
            </a:r>
            <a:endParaRPr lang="zh-CN" altLang="en-US" sz="32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11560" y="4869160"/>
            <a:ext cx="7704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/>
              <a:t>   论点</a:t>
            </a:r>
            <a:r>
              <a:rPr lang="en-US" altLang="zh-CN" sz="3600" b="1" dirty="0" smtClean="0"/>
              <a:t>1</a:t>
            </a:r>
            <a:r>
              <a:rPr lang="zh-CN" altLang="en-US" sz="3600" b="1" dirty="0" smtClean="0"/>
              <a:t>导致</a:t>
            </a:r>
            <a:r>
              <a:rPr lang="zh-CN" altLang="en-US" sz="3600" b="1" kern="0" dirty="0" smtClean="0">
                <a:latin typeface="Arial"/>
              </a:rPr>
              <a:t>气体很容易被压缩。</a:t>
            </a:r>
            <a:endParaRPr lang="zh-CN" altLang="en-US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91A7A22-849A-4D82-B456-145A8234FBEB}" type="slidenum">
              <a:rPr lang="en-US" altLang="zh-CN" smtClean="0">
                <a:solidFill>
                  <a:srgbClr val="FFFFFF"/>
                </a:solidFill>
              </a:rPr>
              <a:pPr>
                <a:defRPr/>
              </a:pPr>
              <a:t>7</a:t>
            </a:fld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395536" y="1340768"/>
            <a:ext cx="8496300" cy="2212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zh-CN" sz="3200" b="1" dirty="0" smtClean="0">
                <a:solidFill>
                  <a:srgbClr val="FFFFCC"/>
                </a:solidFill>
                <a:latin typeface="Arial" pitchFamily="34" charset="0"/>
              </a:rPr>
              <a:t>2</a:t>
            </a:r>
            <a:r>
              <a:rPr lang="zh-CN" altLang="en-US" sz="3200" b="1" dirty="0" smtClean="0">
                <a:solidFill>
                  <a:srgbClr val="FFFFCC"/>
                </a:solidFill>
                <a:latin typeface="Arial" pitchFamily="34" charset="0"/>
              </a:rPr>
              <a:t>、除碰撞一瞬间外，分子间互作用力可忽略不计。  分子在两次碰撞之间作自由的匀速直线运动。</a:t>
            </a:r>
            <a:r>
              <a:rPr lang="zh-CN" altLang="en-US" sz="3200" b="1" dirty="0" smtClean="0">
                <a:latin typeface="+mj-ea"/>
              </a:rPr>
              <a:t>不计分子所受的重力。</a:t>
            </a:r>
            <a:endParaRPr lang="zh-CN" altLang="en-US" sz="3200" b="1" dirty="0" smtClean="0">
              <a:solidFill>
                <a:srgbClr val="FFFFCC"/>
              </a:solidFill>
              <a:latin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3568" y="4149080"/>
            <a:ext cx="77048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/>
              <a:t>   论点</a:t>
            </a:r>
            <a:r>
              <a:rPr lang="en-US" altLang="zh-CN" sz="3200" b="1" dirty="0" smtClean="0"/>
              <a:t>2</a:t>
            </a:r>
            <a:r>
              <a:rPr lang="zh-CN" altLang="en-US" sz="3200" b="1" dirty="0" smtClean="0"/>
              <a:t>导致</a:t>
            </a:r>
            <a:r>
              <a:rPr lang="zh-CN" altLang="en-US" sz="3200" b="1" kern="0" dirty="0" smtClean="0">
                <a:latin typeface="Arial"/>
              </a:rPr>
              <a:t>气体分子可以到达它所能到达的任何空间。</a:t>
            </a:r>
            <a:endParaRPr lang="zh-CN" altLang="en-US" sz="3200" b="1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91A7A22-849A-4D82-B456-145A8234FBEB}" type="slidenum">
              <a:rPr lang="en-US" altLang="zh-CN" smtClean="0">
                <a:solidFill>
                  <a:srgbClr val="FFFFFF"/>
                </a:solidFill>
              </a:rPr>
              <a:pPr>
                <a:defRPr/>
              </a:pPr>
              <a:t>8</a:t>
            </a:fld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827584" y="908720"/>
            <a:ext cx="7452320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3600" b="1" dirty="0" smtClean="0">
                <a:solidFill>
                  <a:srgbClr val="FFFFCC"/>
                </a:solidFill>
                <a:latin typeface="Arial" pitchFamily="34" charset="0"/>
              </a:rPr>
              <a:t>3</a:t>
            </a:r>
            <a:r>
              <a:rPr lang="zh-CN" altLang="en-US" sz="3600" b="1" dirty="0" smtClean="0">
                <a:solidFill>
                  <a:srgbClr val="FFFFCC"/>
                </a:solidFill>
                <a:latin typeface="Arial" pitchFamily="34" charset="0"/>
              </a:rPr>
              <a:t>、处于平衡态的理想气体，分子之间及分子与器壁间的碰撞是完全弹性碰撞。</a:t>
            </a:r>
            <a:r>
              <a:rPr lang="zh-CN" altLang="en-US" sz="3600" b="1" dirty="0" smtClean="0">
                <a:latin typeface="+mj-ea"/>
              </a:rPr>
              <a:t>气体分子的动能不因碰撞而损失。</a:t>
            </a:r>
            <a:r>
              <a:rPr lang="zh-CN" altLang="en-US" sz="3600" b="1" u="sng" dirty="0" smtClean="0">
                <a:solidFill>
                  <a:srgbClr val="FFFFCC"/>
                </a:solidFill>
                <a:latin typeface="Arial" pitchFamily="34" charset="0"/>
              </a:rPr>
              <a:t> </a:t>
            </a:r>
          </a:p>
        </p:txBody>
      </p:sp>
      <p:sp>
        <p:nvSpPr>
          <p:cNvPr id="4" name="矩形 3"/>
          <p:cNvSpPr/>
          <p:nvPr/>
        </p:nvSpPr>
        <p:spPr>
          <a:xfrm>
            <a:off x="827584" y="3861048"/>
            <a:ext cx="69847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kern="0" dirty="0" smtClean="0">
                <a:latin typeface="Arial"/>
              </a:rPr>
              <a:t>    论点</a:t>
            </a:r>
            <a:r>
              <a:rPr lang="en-US" altLang="zh-CN" sz="3600" b="1" kern="0" dirty="0" smtClean="0">
                <a:latin typeface="Arial"/>
              </a:rPr>
              <a:t>3</a:t>
            </a:r>
            <a:r>
              <a:rPr lang="zh-CN" altLang="en-US" sz="3600" b="1" kern="0" dirty="0" smtClean="0">
                <a:latin typeface="Arial"/>
              </a:rPr>
              <a:t>导致：平衡态下，气体的温度和压强都不随时间改变。</a:t>
            </a:r>
            <a:endParaRPr lang="zh-CN" altLang="en-US" sz="3600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91A7A22-849A-4D82-B456-145A8234FBEB}" type="slidenum">
              <a:rPr lang="en-US" altLang="zh-CN" smtClean="0">
                <a:solidFill>
                  <a:srgbClr val="FFFFFF"/>
                </a:solidFill>
              </a:rPr>
              <a:pPr>
                <a:defRPr/>
              </a:pPr>
              <a:t>9</a:t>
            </a:fld>
            <a:endParaRPr lang="en-US" altLang="zh-CN">
              <a:solidFill>
                <a:srgbClr val="FFFFFF"/>
              </a:solidFill>
            </a:endParaRP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/>
          <a:srcRect b="26820"/>
          <a:stretch>
            <a:fillRect/>
          </a:stretch>
        </p:blipFill>
        <p:spPr bwMode="auto">
          <a:xfrm>
            <a:off x="4572000" y="548680"/>
            <a:ext cx="4248472" cy="4176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827584" y="908720"/>
            <a:ext cx="32403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/>
              <a:t>    右图为理想气体分子势能曲线。</a:t>
            </a:r>
            <a:endParaRPr lang="zh-CN" altLang="en-US" sz="3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827584" y="3140968"/>
            <a:ext cx="33123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/>
              <a:t>   r</a:t>
            </a:r>
            <a:r>
              <a:rPr lang="zh-CN" altLang="en-US" sz="3600" b="1" dirty="0" smtClean="0"/>
              <a:t>为分子质心之间距离。</a:t>
            </a:r>
            <a:endParaRPr lang="zh-CN" altLang="en-US" sz="36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4941168"/>
            <a:ext cx="76328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/>
              <a:t>    该图从能量角度反映了理想气体微观模型的内容。</a:t>
            </a:r>
            <a:endParaRPr lang="zh-CN" altLang="en-US" sz="3600" b="1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theme/theme1.xml><?xml version="1.0" encoding="utf-8"?>
<a:theme xmlns:a="http://schemas.openxmlformats.org/drawingml/2006/main" name="Stream">
  <a:themeElements>
    <a:clrScheme name="Stream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Stream">
      <a:majorFont>
        <a:latin typeface="Garamond"/>
        <a:ea typeface="宋体"/>
        <a:cs typeface=""/>
      </a:majorFont>
      <a:minorFont>
        <a:latin typeface="Garamond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ream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eam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889</TotalTime>
  <Words>783</Words>
  <Application>Microsoft Office PowerPoint</Application>
  <PresentationFormat>全屏显示(4:3)</PresentationFormat>
  <Paragraphs>35</Paragraphs>
  <Slides>11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3" baseType="lpstr">
      <vt:lpstr>Stream</vt:lpstr>
      <vt:lpstr>Equation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Administrator</cp:lastModifiedBy>
  <cp:revision>74</cp:revision>
  <dcterms:modified xsi:type="dcterms:W3CDTF">2019-08-28T14:43:05Z</dcterms:modified>
</cp:coreProperties>
</file>