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>
      <p:cViewPr varScale="1">
        <p:scale>
          <a:sx n="66" d="100"/>
          <a:sy n="66" d="100"/>
        </p:scale>
        <p:origin x="59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2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873" y="323799"/>
            <a:ext cx="7096252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Monika-web/POC-Shopping-Cart-Syste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04" y="2687321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144" y="2613940"/>
            <a:ext cx="185145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0" y="2281811"/>
            <a:ext cx="611098" cy="6126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47873" y="228600"/>
            <a:ext cx="2134998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Monika M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2426" y="609600"/>
            <a:ext cx="2290445" cy="652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Analyst/Software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787" y="3009112"/>
            <a:ext cx="3126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marR="5080" indent="-198120">
              <a:lnSpc>
                <a:spcPct val="1143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Full Stack Developer trained on Java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Hands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5" dirty="0">
                <a:latin typeface="Arial"/>
                <a:cs typeface="Arial"/>
              </a:rPr>
              <a:t> experience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787" y="3754891"/>
            <a:ext cx="3517467" cy="23006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spc="-5" dirty="0">
                <a:latin typeface="Times New Roman"/>
                <a:cs typeface="Times New Roman"/>
              </a:rPr>
              <a:t> Hands on experience in creating      </a:t>
            </a:r>
            <a:r>
              <a:rPr lang="en-IN" sz="1400" b="1" spc="-5" dirty="0">
                <a:latin typeface="Times New Roman"/>
                <a:cs typeface="Times New Roman"/>
              </a:rPr>
              <a:t>microservices</a:t>
            </a:r>
            <a:r>
              <a:rPr lang="en-IN" sz="1400" spc="-5" dirty="0">
                <a:latin typeface="Times New Roman"/>
                <a:cs typeface="Times New Roman"/>
              </a:rPr>
              <a:t> with </a:t>
            </a:r>
            <a:r>
              <a:rPr lang="en-IN" sz="1400" b="1" spc="-5" dirty="0">
                <a:latin typeface="Times New Roman"/>
                <a:cs typeface="Times New Roman"/>
              </a:rPr>
              <a:t>spring boot</a:t>
            </a:r>
            <a:r>
              <a:rPr lang="en-IN" sz="1400" spc="-5" dirty="0">
                <a:latin typeface="Times New Roman"/>
                <a:cs typeface="Times New Roman"/>
              </a:rPr>
              <a:t>, </a:t>
            </a:r>
            <a:r>
              <a:rPr lang="en-IN" sz="1400" b="1" spc="-5" dirty="0">
                <a:latin typeface="Times New Roman"/>
                <a:cs typeface="Times New Roman"/>
              </a:rPr>
              <a:t>spring security</a:t>
            </a:r>
            <a:r>
              <a:rPr lang="en-IN" sz="1400" spc="-5" dirty="0">
                <a:latin typeface="Times New Roman"/>
                <a:cs typeface="Times New Roman"/>
              </a:rPr>
              <a:t>, </a:t>
            </a:r>
            <a:r>
              <a:rPr lang="en-IN" sz="1400" b="1" spc="-5" dirty="0">
                <a:latin typeface="Times New Roman"/>
                <a:cs typeface="Times New Roman"/>
              </a:rPr>
              <a:t>spring API </a:t>
            </a:r>
            <a:r>
              <a:rPr lang="en-IN" sz="1400" spc="-5" dirty="0">
                <a:latin typeface="Times New Roman"/>
                <a:cs typeface="Times New Roman"/>
              </a:rPr>
              <a:t>and </a:t>
            </a:r>
            <a:r>
              <a:rPr lang="en-IN" sz="1400" b="1" spc="-5" dirty="0">
                <a:latin typeface="Times New Roman"/>
                <a:cs typeface="Times New Roman"/>
              </a:rPr>
              <a:t>Eureka</a:t>
            </a:r>
            <a:endParaRPr lang="en-IN" sz="1400" b="1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Hands on experience in developing webpages using </a:t>
            </a:r>
            <a:r>
              <a:rPr sz="1400" b="1" dirty="0">
                <a:latin typeface="Times New Roman"/>
                <a:cs typeface="Times New Roman"/>
              </a:rPr>
              <a:t>HTML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CSS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</a:t>
            </a:r>
            <a:r>
              <a:rPr lang="en-IN" sz="1400" dirty="0">
                <a:latin typeface="Times New Roman"/>
                <a:cs typeface="Times New Roman"/>
              </a:rPr>
              <a:t>, </a:t>
            </a:r>
            <a:r>
              <a:rPr sz="1400" b="1" spc="-5" dirty="0">
                <a:latin typeface="Times New Roman"/>
                <a:cs typeface="Times New Roman"/>
              </a:rPr>
              <a:t>JavaScript</a:t>
            </a:r>
            <a:r>
              <a:rPr lang="en-IN" sz="1400" spc="-5" dirty="0">
                <a:latin typeface="Times New Roman"/>
                <a:cs typeface="Times New Roman"/>
              </a:rPr>
              <a:t>. </a:t>
            </a: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b="1" spc="-5" dirty="0">
                <a:latin typeface="Times New Roman"/>
                <a:cs typeface="Times New Roman"/>
              </a:rPr>
              <a:t>Git</a:t>
            </a:r>
            <a:r>
              <a:rPr lang="en-IN" sz="1400" b="1" spc="-20" dirty="0">
                <a:latin typeface="Times New Roman"/>
                <a:cs typeface="Times New Roman"/>
              </a:rPr>
              <a:t> </a:t>
            </a:r>
            <a:r>
              <a:rPr lang="en-IN" sz="1400" spc="-5" dirty="0">
                <a:latin typeface="Times New Roman"/>
                <a:cs typeface="Times New Roman"/>
              </a:rPr>
              <a:t>and</a:t>
            </a:r>
            <a:r>
              <a:rPr lang="en-IN" sz="1400" spc="-3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GitHub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297815" indent="-285750" algn="just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Ready to learn new technologies and implement them for the future knowledge improvement.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8794" y="6229299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0600" y="-6033"/>
            <a:ext cx="4114800" cy="123367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215265" algn="ctr">
              <a:lnSpc>
                <a:spcPct val="100000"/>
              </a:lnSpc>
              <a:spcBef>
                <a:spcPts val="26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R="215265" algn="ctr">
              <a:lnSpc>
                <a:spcPct val="100000"/>
              </a:lnSpc>
              <a:spcBef>
                <a:spcPts val="260"/>
              </a:spcBef>
            </a:pPr>
            <a:endParaRPr sz="1100" dirty="0">
              <a:latin typeface="Verdana"/>
              <a:cs typeface="Verdana"/>
            </a:endParaRP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lang="en-IN" sz="1400" b="1" spc="-5" dirty="0">
                <a:latin typeface="Calibri"/>
                <a:cs typeface="Calibri"/>
              </a:rPr>
              <a:t>Bachelor of Engineering</a:t>
            </a: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lang="en-IN" sz="1400" b="1" spc="-5" dirty="0">
                <a:latin typeface="Calibri"/>
                <a:cs typeface="Calibri"/>
              </a:rPr>
              <a:t>Computer Science : 2017-21</a:t>
            </a: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5194" y="1143000"/>
            <a:ext cx="481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324" y="362879"/>
            <a:ext cx="1143144" cy="1389722"/>
          </a:xfrm>
          <a:prstGeom prst="rect">
            <a:avLst/>
          </a:prstGeom>
        </p:spPr>
      </p:pic>
      <p:pic>
        <p:nvPicPr>
          <p:cNvPr id="47" name="object 8">
            <a:extLst>
              <a:ext uri="{FF2B5EF4-FFF2-40B4-BE49-F238E27FC236}">
                <a16:creationId xmlns:a16="http://schemas.microsoft.com/office/drawing/2014/main" id="{A248D736-941E-4E66-92BA-5A202E0CA7A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3184" y="2366422"/>
            <a:ext cx="441960" cy="445008"/>
          </a:xfrm>
          <a:prstGeom prst="rect">
            <a:avLst/>
          </a:prstGeom>
        </p:spPr>
      </p:pic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2BD61D66-EFA3-48C1-AA76-E337D8E7A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35127"/>
              </p:ext>
            </p:extLst>
          </p:nvPr>
        </p:nvGraphicFramePr>
        <p:xfrm>
          <a:off x="9239262" y="1382252"/>
          <a:ext cx="2952738" cy="49248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6485">
                  <a:extLst>
                    <a:ext uri="{9D8B030D-6E8A-4147-A177-3AD203B41FA5}">
                      <a16:colId xmlns:a16="http://schemas.microsoft.com/office/drawing/2014/main" val="749810225"/>
                    </a:ext>
                  </a:extLst>
                </a:gridCol>
                <a:gridCol w="1886253">
                  <a:extLst>
                    <a:ext uri="{9D8B030D-6E8A-4147-A177-3AD203B41FA5}">
                      <a16:colId xmlns:a16="http://schemas.microsoft.com/office/drawing/2014/main" val="3624111253"/>
                    </a:ext>
                  </a:extLst>
                </a:gridCol>
              </a:tblGrid>
              <a:tr h="368054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Java Basics, OOPS, Arrays, loops,</a:t>
                      </a:r>
                    </a:p>
                    <a:p>
                      <a:r>
                        <a:rPr lang="en-IN" sz="1200" b="0" dirty="0">
                          <a:latin typeface="+mn-lt"/>
                        </a:rPr>
                        <a:t>Collections.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95985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Communication,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7259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Spring Core, Spring Boot, Spring Data JPA, Spring Data REST.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47529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Spring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REST Controller, Implementation of GET, POST, PUT, and DELETE. Controller and Repository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73746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My </a:t>
                      </a:r>
                      <a:r>
                        <a:rPr lang="en-IN" sz="1200" dirty="0" err="1">
                          <a:latin typeface="+mn-lt"/>
                        </a:rPr>
                        <a:t>Sql</a:t>
                      </a:r>
                      <a:r>
                        <a:rPr lang="en-IN" sz="1200" dirty="0">
                          <a:latin typeface="+mn-lt"/>
                        </a:rPr>
                        <a:t>, MongoDB No </a:t>
                      </a:r>
                      <a:r>
                        <a:rPr lang="en-IN" sz="1200" dirty="0" err="1">
                          <a:latin typeface="+mn-lt"/>
                        </a:rPr>
                        <a:t>Sql</a:t>
                      </a:r>
                      <a:r>
                        <a:rPr lang="en-IN" sz="1200" dirty="0">
                          <a:latin typeface="+mn-lt"/>
                        </a:rPr>
                        <a:t>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58763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Git, Eclipse, Spring Tool Suite, Postman, Visual Studio Code, Swagger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99750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HTML 5, CSS 3, JavaScript,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31245"/>
                  </a:ext>
                </a:extLst>
              </a:tr>
              <a:tr h="62713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Components, Hooks, Event Handling, Redux, Reducer.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252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972C3E-CB7F-4F06-820A-D84D0D959EFF}"/>
              </a:ext>
            </a:extLst>
          </p:cNvPr>
          <p:cNvSpPr txBox="1"/>
          <p:nvPr/>
        </p:nvSpPr>
        <p:spPr>
          <a:xfrm>
            <a:off x="2477958" y="953925"/>
            <a:ext cx="247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Base Location: Mumbai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9DBAB-EE4A-4C98-9FEA-322FD41F7FD4}"/>
              </a:ext>
            </a:extLst>
          </p:cNvPr>
          <p:cNvSpPr txBox="1"/>
          <p:nvPr/>
        </p:nvSpPr>
        <p:spPr>
          <a:xfrm>
            <a:off x="2477958" y="1292423"/>
            <a:ext cx="361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Email ID: monika.b.m@capgemini.com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D1208-6FD8-48A9-BF29-852C3F2B1CE6}"/>
              </a:ext>
            </a:extLst>
          </p:cNvPr>
          <p:cNvSpPr txBox="1"/>
          <p:nvPr/>
        </p:nvSpPr>
        <p:spPr>
          <a:xfrm>
            <a:off x="2438400" y="1673423"/>
            <a:ext cx="319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 Mobile No: +91 7825919611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BFA0FF-B6F9-4C3E-9F21-3C7BF856BCAA}"/>
              </a:ext>
            </a:extLst>
          </p:cNvPr>
          <p:cNvSpPr txBox="1"/>
          <p:nvPr/>
        </p:nvSpPr>
        <p:spPr>
          <a:xfrm flipH="1">
            <a:off x="2514600" y="1990725"/>
            <a:ext cx="193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 MT"/>
              </a:rPr>
              <a:t>Grade: A4</a:t>
            </a:r>
          </a:p>
        </p:txBody>
      </p:sp>
      <p:pic>
        <p:nvPicPr>
          <p:cNvPr id="22" name="Picture 21" descr="Shape&#10;&#10;Description automatically generated with low confidence">
            <a:hlinkClick r:id="rId5"/>
            <a:extLst>
              <a:ext uri="{FF2B5EF4-FFF2-40B4-BE49-F238E27FC236}">
                <a16:creationId xmlns:a16="http://schemas.microsoft.com/office/drawing/2014/main" id="{F62AD9F3-B4EA-46DB-BA2F-FB85A54CEC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73" y="5362234"/>
            <a:ext cx="541841" cy="541841"/>
          </a:xfrm>
          <a:prstGeom prst="rect">
            <a:avLst/>
          </a:prstGeom>
        </p:spPr>
      </p:pic>
      <p:sp>
        <p:nvSpPr>
          <p:cNvPr id="28" name="object 7">
            <a:extLst>
              <a:ext uri="{FF2B5EF4-FFF2-40B4-BE49-F238E27FC236}">
                <a16:creationId xmlns:a16="http://schemas.microsoft.com/office/drawing/2014/main" id="{D1BA076D-E7DB-45B9-B52D-229F42D490B0}"/>
              </a:ext>
            </a:extLst>
          </p:cNvPr>
          <p:cNvSpPr txBox="1"/>
          <p:nvPr/>
        </p:nvSpPr>
        <p:spPr>
          <a:xfrm>
            <a:off x="4166465" y="2994940"/>
            <a:ext cx="4687484" cy="315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400" b="1" dirty="0">
                <a:latin typeface="Arial MT"/>
                <a:cs typeface="Arial MT"/>
              </a:rPr>
              <a:t>E-Commerce Shopping Cart Application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400" b="0" i="0" dirty="0">
                <a:effectLst/>
              </a:rPr>
              <a:t>Done case study </a:t>
            </a:r>
            <a:r>
              <a:rPr lang="en-IN" sz="1400" dirty="0"/>
              <a:t>of</a:t>
            </a:r>
            <a:r>
              <a:rPr lang="en-IN" sz="1400" b="0" i="0" dirty="0">
                <a:effectLst/>
              </a:rPr>
              <a:t> Shopping Cart System using Microservice along with Swagger, Junit, JWT. Responsive UI using HTML5, CSS3, Bootstrap, and React for user interface.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600" b="1" dirty="0"/>
              <a:t>Professional Certificates</a:t>
            </a:r>
            <a:endParaRPr lang="en-IN" sz="1600" dirty="0"/>
          </a:p>
          <a:p>
            <a:pPr marL="298450" marR="5080" indent="-285750" algn="just">
              <a:lnSpc>
                <a:spcPct val="1034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Certification of Java Entry Level Developer – Level 1 </a:t>
            </a:r>
          </a:p>
          <a:p>
            <a:pPr marL="298450" marR="5080" indent="-285750" algn="just">
              <a:lnSpc>
                <a:spcPct val="1034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Certification of AWS Cloud Practitioner</a:t>
            </a:r>
          </a:p>
          <a:p>
            <a:pPr marL="298450" marR="5080" indent="-285750" algn="just">
              <a:lnSpc>
                <a:spcPct val="1034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400" dirty="0"/>
              <a:t>                     Check out my work on GitHub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268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Monika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M, Monika</cp:lastModifiedBy>
  <cp:revision>22</cp:revision>
  <dcterms:created xsi:type="dcterms:W3CDTF">2022-06-20T18:30:35Z</dcterms:created>
  <dcterms:modified xsi:type="dcterms:W3CDTF">2022-11-07T04:12:02Z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2022-06-20T00:00:00Z</vt:filetime>
  </property>
</Properties>
</file>