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2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692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63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1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5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7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9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33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18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69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9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68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5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9020-A0C6-4138-A758-0742F2AB5926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2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E49D-276E-E50A-E6E8-F7949BB54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>
                <a:latin typeface="Imprint MT Shadow" panose="04020605060303030202" pitchFamily="82" charset="0"/>
              </a:rPr>
              <a:t>DR. AMBEDKAR GOVT ARTS COLLEGE VYASARPADI CHENNAI-39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DDC7-E30F-6A61-C1F7-F1EF0F805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no Pro Smbd Caption" panose="02020702040506020403" pitchFamily="18" charset="0"/>
              </a:rPr>
              <a:t>DEPARTMENT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249687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40"/>
    </mc:Choice>
    <mc:Fallback>
      <p:transition spd="slow" advTm="76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1F9D-C159-EF52-F2D2-7C5EE60D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9086"/>
            <a:ext cx="10515600" cy="258493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PROJECT TITLE </a:t>
            </a:r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r>
              <a:rPr lang="en-US" b="1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Subscribers Galore : Exploring World’s Top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Algerian" panose="04020705040A02060702" pitchFamily="82" charset="0"/>
              </a:rPr>
              <a:t>Youtube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 Channels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1EFD-FE75-A6DA-6050-32A779805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566" y="3719026"/>
            <a:ext cx="10515600" cy="1500187"/>
          </a:xfrm>
        </p:spPr>
        <p:txBody>
          <a:bodyPr/>
          <a:lstStyle/>
          <a:p>
            <a:endParaRPr lang="en-IN" dirty="0"/>
          </a:p>
          <a:p>
            <a:r>
              <a:rPr lang="en-IN" dirty="0">
                <a:latin typeface="Imprint MT Shadow" panose="04020605060303030202" pitchFamily="82" charset="0"/>
              </a:rPr>
              <a:t>TOOL: TABLEAU DESKTOP</a:t>
            </a:r>
          </a:p>
        </p:txBody>
      </p:sp>
    </p:spTree>
    <p:extLst>
      <p:ext uri="{BB962C8B-B14F-4D97-AF65-F5344CB8AC3E}">
        <p14:creationId xmlns:p14="http://schemas.microsoft.com/office/powerpoint/2010/main" val="380673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05"/>
    </mc:Choice>
    <mc:Fallback>
      <p:transition spd="slow" advTm="114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D4A0-BD6C-761C-465F-F1E131B6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531" y="254978"/>
            <a:ext cx="8911687" cy="1025912"/>
          </a:xfrm>
        </p:spPr>
        <p:txBody>
          <a:bodyPr>
            <a:normAutofit/>
          </a:bodyPr>
          <a:lstStyle/>
          <a:p>
            <a:r>
              <a:rPr lang="en-IN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Activity</a:t>
            </a:r>
            <a:r>
              <a:rPr lang="en-IN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1.1 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Rank wish Channel, No of Channels with Brand And Channel Brand </a:t>
            </a:r>
            <a:r>
              <a:rPr lang="en-US" sz="1800" b="1" i="0" u="none" strike="noStrike" baseline="0" dirty="0">
                <a:solidFill>
                  <a:srgbClr val="323232"/>
                </a:solidFill>
                <a:latin typeface="Algerian" panose="04020705040A02060702" pitchFamily="82" charset="0"/>
              </a:rPr>
              <a:t>Explanation video link: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900F80-A8DB-1B6F-D401-4D6CF74E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392" y="2133599"/>
            <a:ext cx="7881965" cy="4574931"/>
          </a:xfrm>
        </p:spPr>
      </p:pic>
    </p:spTree>
    <p:extLst>
      <p:ext uri="{BB962C8B-B14F-4D97-AF65-F5344CB8AC3E}">
        <p14:creationId xmlns:p14="http://schemas.microsoft.com/office/powerpoint/2010/main" val="324234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75"/>
    </mc:Choice>
    <mc:Fallback>
      <p:transition spd="slow" advTm="2877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4545-9519-C002-E400-914C61B3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55" y="119673"/>
            <a:ext cx="8537329" cy="1529862"/>
          </a:xfrm>
        </p:spPr>
        <p:txBody>
          <a:bodyPr>
            <a:normAutofit fontScale="90000"/>
          </a:bodyPr>
          <a:lstStyle/>
          <a:p>
            <a:r>
              <a:rPr lang="en-IN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Activity 1.2 </a:t>
            </a:r>
            <a:r>
              <a:rPr lang="en-IN" sz="3200" b="1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: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Channel name with subscribers and No of channels for particular language. </a:t>
            </a:r>
            <a:r>
              <a:rPr lang="en-IN" sz="3200" b="1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  </a:t>
            </a:r>
            <a:endParaRPr lang="en-IN" sz="3200" dirty="0"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A72033-B684-1474-941E-A37703CEF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054" y="1907931"/>
            <a:ext cx="7952303" cy="4571999"/>
          </a:xfrm>
        </p:spPr>
      </p:pic>
    </p:spTree>
    <p:extLst>
      <p:ext uri="{BB962C8B-B14F-4D97-AF65-F5344CB8AC3E}">
        <p14:creationId xmlns:p14="http://schemas.microsoft.com/office/powerpoint/2010/main" val="36258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25"/>
    </mc:Choice>
    <mc:Fallback>
      <p:transition spd="slow" advTm="166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ACB-7723-5BF6-ED95-6FC88F3F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5702"/>
            <a:ext cx="8911687" cy="1280890"/>
          </a:xfrm>
        </p:spPr>
        <p:txBody>
          <a:bodyPr/>
          <a:lstStyle/>
          <a:p>
            <a:r>
              <a:rPr lang="en-IN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Activity 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1.3 :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Country and Language wise subscribers </a:t>
            </a:r>
            <a:endParaRPr lang="en-IN" sz="2800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3D0955-FD7B-DA65-183B-96A97D524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1820008"/>
            <a:ext cx="8233657" cy="4422530"/>
          </a:xfrm>
        </p:spPr>
      </p:pic>
    </p:spTree>
    <p:extLst>
      <p:ext uri="{BB962C8B-B14F-4D97-AF65-F5344CB8AC3E}">
        <p14:creationId xmlns:p14="http://schemas.microsoft.com/office/powerpoint/2010/main" val="8540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05"/>
    </mc:Choice>
    <mc:Fallback>
      <p:transition spd="slow" advTm="137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F11F-E026-AF99-7F8D-802BFBEE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1" y="167054"/>
            <a:ext cx="9332912" cy="1380392"/>
          </a:xfrm>
        </p:spPr>
        <p:txBody>
          <a:bodyPr>
            <a:normAutofit/>
          </a:bodyPr>
          <a:lstStyle/>
          <a:p>
            <a:r>
              <a:rPr lang="en-IN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Activity 1.4 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:</a:t>
            </a:r>
            <a:r>
              <a:rPr lang="en-IN" sz="3200" b="1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Country wish subscribers and language wise subscribers.. </a:t>
            </a:r>
            <a:endParaRPr lang="en-IN" sz="3200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71EEF-0E1E-55E4-A96B-98398AA4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6BCAA-702C-FEC7-6F19-04088C20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71052"/>
            <a:ext cx="9029700" cy="46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0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93"/>
    </mc:Choice>
    <mc:Fallback>
      <p:transition spd="slow" advTm="87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89A-DF77-2AF3-A5D2-046EBF58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955" y="105508"/>
            <a:ext cx="9851658" cy="1799492"/>
          </a:xfrm>
        </p:spPr>
        <p:txBody>
          <a:bodyPr/>
          <a:lstStyle/>
          <a:p>
            <a:r>
              <a:rPr lang="en-IN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Activity 1.5 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:  country wise language..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A2A8A-E6F0-EE3A-61B9-77CC0AD7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4DED8-BF33-DEA4-075E-58FE21BC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1" y="1147396"/>
            <a:ext cx="10152185" cy="530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6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783"/>
    </mc:Choice>
    <mc:Fallback>
      <p:transition spd="slow" advTm="497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DA41-C36A-264E-DC6C-42E7FBC2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723" y="2356338"/>
            <a:ext cx="7301888" cy="1512276"/>
          </a:xfrm>
        </p:spPr>
        <p:txBody>
          <a:bodyPr>
            <a:normAutofit/>
          </a:bodyPr>
          <a:lstStyle/>
          <a:p>
            <a:pPr algn="just"/>
            <a:r>
              <a:rPr lang="en-IN" sz="6600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69449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1"/>
    </mc:Choice>
    <mc:Fallback>
      <p:transition spd="slow" advTm="2391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89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Arno Pro Smbd Caption</vt:lpstr>
      <vt:lpstr>Calibri</vt:lpstr>
      <vt:lpstr>Century Gothic</vt:lpstr>
      <vt:lpstr>Imprint MT Shadow</vt:lpstr>
      <vt:lpstr>Wingdings 3</vt:lpstr>
      <vt:lpstr>Wisp</vt:lpstr>
      <vt:lpstr>DR. AMBEDKAR GOVT ARTS COLLEGE VYASARPADI CHENNAI-39</vt:lpstr>
      <vt:lpstr>PROJECT TITLE   Subscribers Galore : Exploring World’s Top Youtube Channels </vt:lpstr>
      <vt:lpstr>Activity 1.1 : Rank wish Channel, No of Channels with Brand And Channel Brand Explanation video link: </vt:lpstr>
      <vt:lpstr>Activity 1.2 :Channel name with subscribers and No of channels for particular language.   </vt:lpstr>
      <vt:lpstr>Activity 1.3 : Country and Language wise subscribers </vt:lpstr>
      <vt:lpstr>Activity 1.4 :Country wish subscribers and language wise subscribers.. </vt:lpstr>
      <vt:lpstr>Activity 1.5 :  country wise language..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AMBEDKAR GOVT ARTS COLLEGE VYASARPADI CHENNAI-39</dc:title>
  <dc:creator>ganesh m</dc:creator>
  <cp:lastModifiedBy>ganesh m</cp:lastModifiedBy>
  <cp:revision>2</cp:revision>
  <dcterms:created xsi:type="dcterms:W3CDTF">2023-10-10T10:59:59Z</dcterms:created>
  <dcterms:modified xsi:type="dcterms:W3CDTF">2023-10-11T16:11:46Z</dcterms:modified>
</cp:coreProperties>
</file>