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S.MONIKA </a:t>
            </a:r>
            <a:endParaRPr lang="en-US" sz="2400" dirty="0"/>
          </a:p>
          <a:p>
            <a:r>
              <a:rPr lang="en-US" sz="2400" dirty="0"/>
              <a:t>REGISTER NO:</a:t>
            </a:r>
            <a:r>
              <a:rPr lang="en-IN" sz="2400" dirty="0"/>
              <a:t> 312210022</a:t>
            </a:r>
            <a:endParaRPr lang="en-US" sz="2400" dirty="0"/>
          </a:p>
          <a:p>
            <a:r>
              <a:rPr lang="en-US" sz="2400" dirty="0"/>
              <a:t>DEPARTMENT:</a:t>
            </a:r>
            <a:r>
              <a:rPr lang="en-IN" sz="2400" dirty="0"/>
              <a:t> B.COM GENERAL </a:t>
            </a:r>
            <a:endParaRPr lang="en-US" sz="2400" dirty="0"/>
          </a:p>
          <a:p>
            <a:r>
              <a:rPr lang="en-US" sz="2400" dirty="0"/>
              <a:t>COLLEGE</a:t>
            </a:r>
            <a:r>
              <a:rPr lang="en-IN" sz="2400" dirty="0"/>
              <a:t>: VALLIAMMAL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51F7606-C03E-619F-BF97-EEDC48536B48}"/>
              </a:ext>
            </a:extLst>
          </p:cNvPr>
          <p:cNvSpPr txBox="1"/>
          <p:nvPr/>
        </p:nvSpPr>
        <p:spPr>
          <a:xfrm>
            <a:off x="1055735" y="2364508"/>
            <a:ext cx="7333960" cy="2031325"/>
          </a:xfrm>
          <a:prstGeom prst="rect">
            <a:avLst/>
          </a:prstGeom>
          <a:noFill/>
        </p:spPr>
        <p:txBody>
          <a:bodyPr wrap="square">
            <a:spAutoFit/>
          </a:bodyPr>
          <a:lstStyle/>
          <a:p>
            <a:r>
              <a:rPr lang="en-US" dirty="0"/>
              <a:t>Data Set: employer dataset</a:t>
            </a:r>
            <a:endParaRPr lang="en-IN" dirty="0"/>
          </a:p>
          <a:p>
            <a:r>
              <a:rPr lang="en-US" dirty="0"/>
              <a:t> selection: work </a:t>
            </a:r>
            <a:r>
              <a:rPr lang="en-US" dirty="0" err="1"/>
              <a:t>locationData</a:t>
            </a:r>
            <a:endParaRPr lang="en-IN" dirty="0"/>
          </a:p>
          <a:p>
            <a:r>
              <a:rPr lang="en-US" dirty="0"/>
              <a:t> Cleaning: missing value, </a:t>
            </a:r>
            <a:r>
              <a:rPr lang="en-US" dirty="0" err="1"/>
              <a:t>imelevantFormula</a:t>
            </a:r>
            <a:r>
              <a:rPr lang="en-US" dirty="0"/>
              <a:t>-performance calculation, low, medium, high</a:t>
            </a:r>
            <a:endParaRPr lang="en-IN" dirty="0"/>
          </a:p>
          <a:p>
            <a:r>
              <a:rPr lang="en-US" dirty="0"/>
              <a:t>Pivot table and chart: summary, business unit, gender, employee type, employee ID, performance.</a:t>
            </a:r>
            <a:endParaRPr lang="en-IN" dirty="0"/>
          </a:p>
          <a:p>
            <a:r>
              <a:rPr lang="en-IN" dirty="0"/>
              <a:t>Chart</a:t>
            </a:r>
            <a:r>
              <a:rPr lang="en-US" dirty="0"/>
              <a:t>: Pie, Bar, Line, Pivot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945EC82C-836C-A919-4966-8CFA7D8FE8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932" y="2019300"/>
            <a:ext cx="6308826" cy="38107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86441C5-CBD6-4D2E-C1EA-5C3AB441DC42}"/>
              </a:ext>
            </a:extLst>
          </p:cNvPr>
          <p:cNvSpPr txBox="1"/>
          <p:nvPr/>
        </p:nvSpPr>
        <p:spPr>
          <a:xfrm>
            <a:off x="2019685" y="1589268"/>
            <a:ext cx="7133550" cy="3970318"/>
          </a:xfrm>
          <a:prstGeom prst="rect">
            <a:avLst/>
          </a:prstGeom>
          <a:noFill/>
        </p:spPr>
        <p:txBody>
          <a:bodyPr wrap="square">
            <a:spAutoFit/>
          </a:bodyPr>
          <a:lstStyle/>
          <a:p>
            <a:r>
              <a:rPr lang="en-US" dirty="0"/>
              <a:t>A conclusion for employee performance analysis through salary could be as </a:t>
            </a:r>
            <a:r>
              <a:rPr lang="en-IN" dirty="0"/>
              <a:t>follows :</a:t>
            </a:r>
          </a:p>
          <a:p>
            <a:endParaRPr lang="en-IN" dirty="0"/>
          </a:p>
          <a:p>
            <a:endParaRPr lang="en-IN" dirty="0"/>
          </a:p>
          <a:p>
            <a:r>
              <a:rPr lang="en-IN" dirty="0"/>
              <a:t>I</a:t>
            </a:r>
            <a:r>
              <a:rPr lang="en-US" dirty="0"/>
              <a:t>n conclusion, analyzing employee performance through salary can provide valuable insights into the correlation between compensation and productivity. Higher salaries often reflect greater experience, skills, and contributions to the organization, but they are not the sole determinant of performance. It's essential to consider other factors such as job role, work environment, and opportunities for professional development. An effective performance analysis should, therefore, combine salary data with qualitative assessments to ensure a comprehensive understanding of employee contributions and to guide fair and motivating compensation strategies.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F3942DF-4389-8298-2914-1F2399819255}"/>
              </a:ext>
            </a:extLst>
          </p:cNvPr>
          <p:cNvSpPr txBox="1"/>
          <p:nvPr/>
        </p:nvSpPr>
        <p:spPr>
          <a:xfrm>
            <a:off x="477213" y="1644363"/>
            <a:ext cx="6102156" cy="1477328"/>
          </a:xfrm>
          <a:prstGeom prst="rect">
            <a:avLst/>
          </a:prstGeom>
          <a:noFill/>
        </p:spPr>
        <p:txBody>
          <a:bodyPr wrap="square">
            <a:spAutoFit/>
          </a:bodyPr>
          <a:lstStyle/>
          <a:p>
            <a:r>
              <a:rPr lang="en-US" dirty="0"/>
              <a:t>Objective: To analyze and understand the relationship between employee performance and their salary within the organization, in order to identify key factors that influence salary decisions and to optimize performance management practices.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938992"/>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1. Project </a:t>
            </a:r>
            <a:r>
              <a:rPr lang="en-US" sz="2400" b="0" i="0" dirty="0" err="1">
                <a:solidFill>
                  <a:srgbClr val="0D0D0D"/>
                </a:solidFill>
                <a:effectLst/>
                <a:latin typeface="Times New Roman" panose="02020603050405020304" pitchFamily="18" charset="0"/>
                <a:cs typeface="Times New Roman" panose="02020603050405020304" pitchFamily="18" charset="0"/>
              </a:rPr>
              <a:t>Title:Analyzing</a:t>
            </a:r>
            <a:r>
              <a:rPr lang="en-US" sz="2400" b="0" i="0" dirty="0">
                <a:solidFill>
                  <a:srgbClr val="0D0D0D"/>
                </a:solidFill>
                <a:effectLst/>
                <a:latin typeface="Times New Roman" panose="02020603050405020304" pitchFamily="18" charset="0"/>
                <a:cs typeface="Times New Roman" panose="02020603050405020304" pitchFamily="18" charset="0"/>
              </a:rPr>
              <a:t> the Relationship Between Employee Performance and Salary</a:t>
            </a:r>
            <a:r>
              <a:rPr lang="en-IN" sz="2400" b="0" i="0" dirty="0">
                <a:solidFill>
                  <a:srgbClr val="0D0D0D"/>
                </a:solidFill>
                <a:effectLst/>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2. Project </a:t>
            </a:r>
            <a:r>
              <a:rPr lang="en-US" sz="2400" b="0" i="0" dirty="0" err="1">
                <a:solidFill>
                  <a:srgbClr val="0D0D0D"/>
                </a:solidFill>
                <a:effectLst/>
                <a:latin typeface="Times New Roman" panose="02020603050405020304" pitchFamily="18" charset="0"/>
                <a:cs typeface="Times New Roman" panose="02020603050405020304" pitchFamily="18" charset="0"/>
              </a:rPr>
              <a:t>Objective:The</a:t>
            </a:r>
            <a:r>
              <a:rPr lang="en-US" sz="2400" b="0" i="0" dirty="0">
                <a:solidFill>
                  <a:srgbClr val="0D0D0D"/>
                </a:solidFill>
                <a:effectLst/>
                <a:latin typeface="Times New Roman" panose="02020603050405020304" pitchFamily="18" charset="0"/>
                <a:cs typeface="Times New Roman" panose="02020603050405020304" pitchFamily="18" charset="0"/>
              </a:rPr>
              <a:t> primary objective of this project is to explore and quantify the relationship between employee performance and salary within the organization.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C6E3584-7B5C-CAC1-83DB-C7F42D03E630}"/>
              </a:ext>
            </a:extLst>
          </p:cNvPr>
          <p:cNvSpPr txBox="1"/>
          <p:nvPr/>
        </p:nvSpPr>
        <p:spPr>
          <a:xfrm>
            <a:off x="2072025" y="2821579"/>
            <a:ext cx="6102156" cy="1200329"/>
          </a:xfrm>
          <a:prstGeom prst="rect">
            <a:avLst/>
          </a:prstGeom>
          <a:noFill/>
        </p:spPr>
        <p:txBody>
          <a:bodyPr wrap="square">
            <a:spAutoFit/>
          </a:bodyPr>
          <a:lstStyle/>
          <a:p>
            <a:r>
              <a:rPr lang="en-IN" dirty="0"/>
              <a:t>1.Human resources(HR departments)</a:t>
            </a:r>
            <a:endParaRPr lang="en-IN" b="1" dirty="0"/>
          </a:p>
          <a:p>
            <a:r>
              <a:rPr lang="en-IN" dirty="0"/>
              <a:t>2.Management and </a:t>
            </a:r>
            <a:r>
              <a:rPr lang="en-IN" dirty="0" err="1"/>
              <a:t>supervisiors</a:t>
            </a:r>
            <a:endParaRPr lang="en-IN" dirty="0"/>
          </a:p>
          <a:p>
            <a:r>
              <a:rPr lang="en-IN" dirty="0"/>
              <a:t>3. Executives and senior leadership</a:t>
            </a:r>
          </a:p>
          <a:p>
            <a:r>
              <a:rPr lang="en-IN" dirty="0"/>
              <a:t>4. Compensation and benefits analysts.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FAC25C7-665E-0155-A045-EF84FC5F6E8A}"/>
              </a:ext>
            </a:extLst>
          </p:cNvPr>
          <p:cNvSpPr txBox="1"/>
          <p:nvPr/>
        </p:nvSpPr>
        <p:spPr>
          <a:xfrm>
            <a:off x="3044922" y="1965176"/>
            <a:ext cx="6102156" cy="3970318"/>
          </a:xfrm>
          <a:prstGeom prst="rect">
            <a:avLst/>
          </a:prstGeom>
          <a:noFill/>
        </p:spPr>
        <p:txBody>
          <a:bodyPr wrap="square">
            <a:spAutoFit/>
          </a:bodyPr>
          <a:lstStyle/>
          <a:p>
            <a:r>
              <a:rPr lang="en-IN" dirty="0"/>
              <a:t>S</a:t>
            </a:r>
            <a:r>
              <a:rPr lang="en-US" dirty="0" err="1"/>
              <a:t>olution</a:t>
            </a:r>
            <a:r>
              <a:rPr lang="en-US" dirty="0"/>
              <a:t>:**Employee Performance Analysis Through Salary** is a comprehensive solution designed to evaluate and enhance the alignment </a:t>
            </a:r>
            <a:endParaRPr lang="en-IN" dirty="0"/>
          </a:p>
          <a:p>
            <a:r>
              <a:rPr lang="en-US" dirty="0"/>
              <a:t>Value Proposition:1. **Data-Driven Decision Making:**   - Our solution empowers organizations to make informed decisions about salary adjustments, promotions, and bonuses based on objective performance metrics. This ensures that compensation decisions are fair, transparent, and aligned with actual employee contributions.2. **Enhanced Employee Motivation and Retention:**   - By ensuring that salaries and performance-based incentives are closely linked, employees are more likely to feel recognized and rewarded for their efforts, leading to higher job satisfaction, increased motivation, and reduced turnover.3. **Fair and Equitable Compensation Structure:**   -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8" name="TextBox 7">
            <a:extLst>
              <a:ext uri="{FF2B5EF4-FFF2-40B4-BE49-F238E27FC236}">
                <a16:creationId xmlns:a16="http://schemas.microsoft.com/office/drawing/2014/main" id="{1DE728D2-3C7D-97F9-D9F8-A381F66F413D}"/>
              </a:ext>
            </a:extLst>
          </p:cNvPr>
          <p:cNvSpPr txBox="1"/>
          <p:nvPr/>
        </p:nvSpPr>
        <p:spPr>
          <a:xfrm>
            <a:off x="1781045" y="1600094"/>
            <a:ext cx="6099012" cy="2308324"/>
          </a:xfrm>
          <a:prstGeom prst="rect">
            <a:avLst/>
          </a:prstGeom>
          <a:noFill/>
        </p:spPr>
        <p:txBody>
          <a:bodyPr wrap="square">
            <a:spAutoFit/>
          </a:bodyPr>
          <a:lstStyle/>
          <a:p>
            <a:r>
              <a:rPr lang="en-IN" dirty="0"/>
              <a:t>Business units covered </a:t>
            </a:r>
          </a:p>
          <a:p>
            <a:r>
              <a:rPr lang="en-IN" dirty="0"/>
              <a:t>1.Business development </a:t>
            </a:r>
          </a:p>
          <a:p>
            <a:r>
              <a:rPr lang="en-IN" dirty="0"/>
              <a:t>2.Accounting</a:t>
            </a:r>
          </a:p>
          <a:p>
            <a:r>
              <a:rPr lang="en-IN" dirty="0"/>
              <a:t>3.Human resource </a:t>
            </a:r>
          </a:p>
          <a:p>
            <a:r>
              <a:rPr lang="en-IN" dirty="0"/>
              <a:t>4.Engineering</a:t>
            </a:r>
          </a:p>
          <a:p>
            <a:r>
              <a:rPr lang="en-IN" dirty="0"/>
              <a:t>5.Marketing</a:t>
            </a:r>
          </a:p>
          <a:p>
            <a:endParaRPr lang="en-IN" dirty="0"/>
          </a:p>
          <a:p>
            <a:r>
              <a:rPr lang="en-IN" dirty="0"/>
              <a:t>EMPLOYEE ID:PR00147 TO  VTo2539.</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933B016B-8D2A-6250-9047-D64A7B353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1587" y="2354703"/>
            <a:ext cx="6308826" cy="378363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13</cp:revision>
  <dcterms:created xsi:type="dcterms:W3CDTF">2024-03-29T15:07:22Z</dcterms:created>
  <dcterms:modified xsi:type="dcterms:W3CDTF">2024-08-26T02:33:42Z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