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45590040" r:id="rId1"/>
  </p:sldMasterIdLst>
  <p:sldIdLst>
    <p:sldId id="294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80" r:id="rId12"/>
    <p:sldId id="281" r:id="rId13"/>
    <p:sldId id="282" r:id="rId14"/>
    <p:sldId id="286" r:id="rId15"/>
    <p:sldId id="287" r:id="rId16"/>
    <p:sldId id="288" r:id="rId17"/>
    <p:sldId id="289" r:id="rId18"/>
    <p:sldId id="290" r:id="rId19"/>
    <p:sldId id="291" r:id="rId20"/>
  </p:sldIdLst>
  <p:sldSz cx="975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64" y="1158240"/>
            <a:ext cx="7060526" cy="2663665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64" y="3821904"/>
            <a:ext cx="7060526" cy="68913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3840470"/>
            <a:ext cx="7060526" cy="45339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3964" y="548640"/>
            <a:ext cx="7060526" cy="29125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965" y="4293860"/>
            <a:ext cx="7060525" cy="394970"/>
          </a:xfrm>
        </p:spPr>
        <p:txBody>
          <a:bodyPr>
            <a:normAutofit/>
          </a:bodyPr>
          <a:lstStyle>
            <a:lvl1pPr marL="0" indent="0">
              <a:buNone/>
              <a:defRPr sz="96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4" y="1158240"/>
            <a:ext cx="7060527" cy="1584960"/>
          </a:xfr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964" y="2926080"/>
            <a:ext cx="7060527" cy="1889760"/>
          </a:xfrm>
        </p:spPr>
        <p:txBody>
          <a:bodyPr anchor="ctr">
            <a:normAutofit/>
          </a:bodyPr>
          <a:lstStyle>
            <a:lvl1pPr marL="0" indent="0">
              <a:buNone/>
              <a:defRPr sz="144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41" y="1158240"/>
            <a:ext cx="6399452" cy="1858699"/>
          </a:xfr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44321" y="3016939"/>
            <a:ext cx="5823719" cy="27373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2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964" y="3480526"/>
            <a:ext cx="7060527" cy="1341120"/>
          </a:xfrm>
        </p:spPr>
        <p:txBody>
          <a:bodyPr anchor="ctr">
            <a:normAutofit/>
          </a:bodyPr>
          <a:lstStyle>
            <a:lvl1pPr marL="0" indent="0">
              <a:buNone/>
              <a:defRPr sz="144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636" y="777003"/>
            <a:ext cx="641530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76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4392" y="2091030"/>
            <a:ext cx="641530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76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07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3" y="2499361"/>
            <a:ext cx="7060528" cy="1322544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64" y="3821905"/>
            <a:ext cx="7060527" cy="688320"/>
          </a:xfrm>
        </p:spPr>
        <p:txBody>
          <a:bodyPr anchor="t"/>
          <a:lstStyle>
            <a:lvl1pPr marL="0" indent="0" algn="l">
              <a:buNone/>
              <a:defRPr sz="16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358" y="1584960"/>
            <a:ext cx="2357493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1970" y="2133600"/>
            <a:ext cx="2341880" cy="2871470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6928" y="1584960"/>
            <a:ext cx="2348993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98485" y="2133600"/>
            <a:ext cx="2357435" cy="2871470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699761" y="1584960"/>
            <a:ext cx="2345690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699761" y="2133600"/>
            <a:ext cx="2345690" cy="2871470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80914" y="1706880"/>
            <a:ext cx="0" cy="31699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9782" y="1706880"/>
            <a:ext cx="0" cy="317350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0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0" y="3400759"/>
            <a:ext cx="2352040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21970" y="1767840"/>
            <a:ext cx="2352040" cy="1219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1970" y="3861769"/>
            <a:ext cx="2352040" cy="527351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1500" y="3400759"/>
            <a:ext cx="2344420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11500" y="1767840"/>
            <a:ext cx="2344420" cy="1219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10418" y="3861769"/>
            <a:ext cx="2347525" cy="527351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699761" y="3400759"/>
            <a:ext cx="2345690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699760" y="1767840"/>
            <a:ext cx="2345690" cy="1219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699660" y="3861767"/>
            <a:ext cx="2348798" cy="527351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980914" y="1706880"/>
            <a:ext cx="0" cy="31699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9782" y="1706880"/>
            <a:ext cx="0" cy="317350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20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1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370" y="344171"/>
            <a:ext cx="1402081" cy="466090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1" y="709931"/>
            <a:ext cx="5938519" cy="4295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86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6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289387"/>
            <a:ext cx="7060526" cy="1532518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64" y="3821905"/>
            <a:ext cx="7060526" cy="688320"/>
          </a:xfrm>
        </p:spPr>
        <p:txBody>
          <a:bodyPr anchor="t"/>
          <a:lstStyle>
            <a:lvl1pPr marL="0" indent="0" algn="l">
              <a:buNone/>
              <a:defRPr sz="16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1648461"/>
            <a:ext cx="3517071" cy="3356610"/>
          </a:xfrm>
        </p:spPr>
        <p:txBody>
          <a:bodyPr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3595" y="1644874"/>
            <a:ext cx="3517073" cy="3360196"/>
          </a:xfrm>
        </p:spPr>
        <p:txBody>
          <a:bodyPr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3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1524000"/>
            <a:ext cx="3517070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0" y="2011680"/>
            <a:ext cx="3517071" cy="2993390"/>
          </a:xfrm>
        </p:spPr>
        <p:txBody>
          <a:bodyPr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3597" y="1524000"/>
            <a:ext cx="3517071" cy="461010"/>
          </a:xfrm>
        </p:spPr>
        <p:txBody>
          <a:bodyPr anchor="b">
            <a:noAutofit/>
          </a:bodyPr>
          <a:lstStyle>
            <a:lvl1pPr marL="0" indent="0">
              <a:buNone/>
              <a:defRPr sz="19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3597" y="2011680"/>
            <a:ext cx="3517071" cy="2993390"/>
          </a:xfrm>
        </p:spPr>
        <p:txBody>
          <a:bodyPr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1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3" y="1158240"/>
            <a:ext cx="2720851" cy="1158240"/>
          </a:xfrm>
        </p:spPr>
        <p:txBody>
          <a:bodyPr anchor="b"/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693" y="1158240"/>
            <a:ext cx="4156798" cy="3657600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40"/>
            </a:lvl2pPr>
            <a:lvl3pPr>
              <a:defRPr sz="128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963" y="2503425"/>
            <a:ext cx="2720850" cy="2316479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26" y="1483354"/>
            <a:ext cx="4074325" cy="125984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9637" y="914400"/>
            <a:ext cx="2560320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964" y="2926080"/>
            <a:ext cx="4067983" cy="1097280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135748"/>
            <a:ext cx="3229610" cy="335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13878"/>
            <a:ext cx="1217930" cy="189236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887210" y="1341120"/>
            <a:ext cx="2255520" cy="22555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399530" y="0"/>
            <a:ext cx="1282710" cy="913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884703" y="4876800"/>
            <a:ext cx="794987" cy="609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50250" y="0"/>
            <a:ext cx="54864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889" y="362174"/>
            <a:ext cx="7523778" cy="112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0" y="1642335"/>
            <a:ext cx="7157233" cy="33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124512" y="1432561"/>
            <a:ext cx="792479" cy="2438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161259" y="2580238"/>
            <a:ext cx="3087836" cy="24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2033" y="236583"/>
            <a:ext cx="670559" cy="614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24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8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345590041" r:id="rId1"/>
    <p:sldLayoutId id="2345590042" r:id="rId2"/>
    <p:sldLayoutId id="2345590043" r:id="rId3"/>
    <p:sldLayoutId id="2345590044" r:id="rId4"/>
    <p:sldLayoutId id="2345590045" r:id="rId5"/>
    <p:sldLayoutId id="2345590046" r:id="rId6"/>
    <p:sldLayoutId id="2345590047" r:id="rId7"/>
    <p:sldLayoutId id="2345590048" r:id="rId8"/>
    <p:sldLayoutId id="2345590049" r:id="rId9"/>
    <p:sldLayoutId id="2345590050" r:id="rId10"/>
    <p:sldLayoutId id="2345590051" r:id="rId11"/>
    <p:sldLayoutId id="2345590052" r:id="rId12"/>
    <p:sldLayoutId id="2345590053" r:id="rId13"/>
    <p:sldLayoutId id="2345590054" r:id="rId14"/>
    <p:sldLayoutId id="2345590055" r:id="rId15"/>
    <p:sldLayoutId id="2345590056" r:id="rId16"/>
    <p:sldLayoutId id="2345590057" r:id="rId17"/>
    <p:sldLayoutId id="2345590058" r:id="rId18"/>
  </p:sldLayoutIdLst>
  <p:txStyles>
    <p:titleStyle>
      <a:lvl1pPr algn="l" defTabSz="365760" rtl="0" eaLnBrk="1" latinLnBrk="0" hangingPunct="1">
        <a:spcBef>
          <a:spcPct val="0"/>
        </a:spcBef>
        <a:buNone/>
        <a:defRPr sz="336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94360" indent="-22860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1440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8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8016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64592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0480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37744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74320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10896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06B43-AEA8-68F1-6531-2649794ADF85}"/>
              </a:ext>
            </a:extLst>
          </p:cNvPr>
          <p:cNvSpPr/>
          <p:nvPr/>
        </p:nvSpPr>
        <p:spPr>
          <a:xfrm>
            <a:off x="196280" y="1663080"/>
            <a:ext cx="962932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oudy Stout" panose="0202090407030B020401" pitchFamily="18" charset="0"/>
              </a:rPr>
              <a:t>Music Genre Classification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8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66CD5-8566-11D6-372C-531374B6AB15}"/>
              </a:ext>
            </a:extLst>
          </p:cNvPr>
          <p:cNvSpPr txBox="1"/>
          <p:nvPr/>
        </p:nvSpPr>
        <p:spPr>
          <a:xfrm>
            <a:off x="1852464" y="1231032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ookman Old Style" panose="02050604050505020204" pitchFamily="18" charset="0"/>
              </a:rPr>
              <a:t>Name :-Monika Pandey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Roll no:-52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Univ. Roll no:-1918489	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Sec:-A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Submitted To:-Mr. Umang Garg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Project:-Music Genre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30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33</Words>
  <Application>Microsoft Office PowerPoint</Application>
  <PresentationFormat>Custom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Century Gothic</vt:lpstr>
      <vt:lpstr>Goudy Stout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Monika Pandey</cp:lastModifiedBy>
  <cp:revision>6</cp:revision>
  <dcterms:created xsi:type="dcterms:W3CDTF">2022-06-30T07:22:41Z</dcterms:created>
  <dcterms:modified xsi:type="dcterms:W3CDTF">2022-07-03T04:12:52Z</dcterms:modified>
  <cp:category/>
</cp:coreProperties>
</file>