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60" r:id="rId4"/>
    <p:sldId id="261" r:id="rId5"/>
    <p:sldId id="262" r:id="rId6"/>
    <p:sldId id="263" r:id="rId7"/>
    <p:sldId id="258" r:id="rId8"/>
    <p:sldId id="259"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7" d="100"/>
          <a:sy n="97" d="100"/>
        </p:scale>
        <p:origin x="-1194"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18E981-0626-4D84-BAB7-0B2B68A09864}" type="datetimeFigureOut">
              <a:rPr lang="en-US" smtClean="0"/>
              <a:t>6/13/2024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2115F5-D1A6-4A87-A52B-5FD7005A586D}" type="slidenum">
              <a:rPr lang="en-US" smtClean="0"/>
              <a:t>‹#›</a:t>
            </a:fld>
            <a:endParaRPr lang="en-US" dirty="0"/>
          </a:p>
        </p:txBody>
      </p:sp>
    </p:spTree>
    <p:extLst>
      <p:ext uri="{BB962C8B-B14F-4D97-AF65-F5344CB8AC3E}">
        <p14:creationId xmlns:p14="http://schemas.microsoft.com/office/powerpoint/2010/main" val="1982359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2115F5-D1A6-4A87-A52B-5FD7005A586D}" type="slidenum">
              <a:rPr lang="en-US" smtClean="0"/>
              <a:t>4</a:t>
            </a:fld>
            <a:endParaRPr lang="en-US" dirty="0"/>
          </a:p>
        </p:txBody>
      </p:sp>
    </p:spTree>
    <p:extLst>
      <p:ext uri="{BB962C8B-B14F-4D97-AF65-F5344CB8AC3E}">
        <p14:creationId xmlns:p14="http://schemas.microsoft.com/office/powerpoint/2010/main" val="1829455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DC23E7E-E609-4BEF-9929-B5245BC97AB0}" type="datetimeFigureOut">
              <a:rPr lang="en-US" smtClean="0"/>
              <a:t>6/13/2024</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8D4B6EC4-D165-4A21-8116-C1A84AC34AEA}" type="slidenum">
              <a:rPr lang="en-US" smtClean="0"/>
              <a:t>‹#›</a:t>
            </a:fld>
            <a:endParaRPr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DC23E7E-E609-4BEF-9929-B5245BC97AB0}" type="datetimeFigureOut">
              <a:rPr lang="en-US" smtClean="0"/>
              <a:t>6/13/2024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4B6EC4-D165-4A21-8116-C1A84AC34AEA}"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8D4B6EC4-D165-4A21-8116-C1A84AC34AEA}" type="slidenum">
              <a:rPr lang="en-US" smtClean="0"/>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DC23E7E-E609-4BEF-9929-B5245BC97AB0}" type="datetimeFigureOut">
              <a:rPr lang="en-US" smtClean="0"/>
              <a:t>6/13/2024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DC23E7E-E609-4BEF-9929-B5245BC97AB0}" type="datetimeFigureOut">
              <a:rPr lang="en-US" smtClean="0"/>
              <a:t>6/13/2024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8D4B6EC4-D165-4A21-8116-C1A84AC34AEA}" type="slidenum">
              <a:rPr lang="en-US" smtClean="0"/>
              <a:t>‹#›</a:t>
            </a:fld>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7DC23E7E-E609-4BEF-9929-B5245BC97AB0}" type="datetimeFigureOut">
              <a:rPr lang="en-US" smtClean="0"/>
              <a:t>6/13/2024</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8D4B6EC4-D165-4A21-8116-C1A84AC34AEA}" type="slidenum">
              <a:rPr lang="en-US" smtClean="0"/>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7DC23E7E-E609-4BEF-9929-B5245BC97AB0}" type="datetimeFigureOut">
              <a:rPr lang="en-US" smtClean="0"/>
              <a:t>6/13/2024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D4B6EC4-D165-4A21-8116-C1A84AC34AEA}" type="slidenum">
              <a:rPr lang="en-US" smtClean="0"/>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DC23E7E-E609-4BEF-9929-B5245BC97AB0}" type="datetimeFigureOut">
              <a:rPr lang="en-US" smtClean="0"/>
              <a:t>6/13/2024</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8D4B6EC4-D165-4A21-8116-C1A84AC34AEA}" type="slidenum">
              <a:rPr lang="en-US" smtClean="0"/>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DC23E7E-E609-4BEF-9929-B5245BC97AB0}" type="datetimeFigureOut">
              <a:rPr lang="en-US" smtClean="0"/>
              <a:t>6/13/2024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8D4B6EC4-D165-4A21-8116-C1A84AC34AEA}"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7DC23E7E-E609-4BEF-9929-B5245BC97AB0}" type="datetimeFigureOut">
              <a:rPr lang="en-US" smtClean="0"/>
              <a:t>6/13/2024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8D4B6EC4-D165-4A21-8116-C1A84AC34AEA}"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8D4B6EC4-D165-4A21-8116-C1A84AC34AEA}" type="slidenum">
              <a:rPr lang="en-US" smtClean="0"/>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7DC23E7E-E609-4BEF-9929-B5245BC97AB0}" type="datetimeFigureOut">
              <a:rPr lang="en-US" smtClean="0"/>
              <a:t>6/13/2024</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p>
            <a:fld id="{8D4B6EC4-D165-4A21-8116-C1A84AC34AEA}" type="slidenum">
              <a:rPr lang="en-US" smtClean="0"/>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7DC23E7E-E609-4BEF-9929-B5245BC97AB0}" type="datetimeFigureOut">
              <a:rPr lang="en-US" smtClean="0"/>
              <a:t>6/13/2024</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DC23E7E-E609-4BEF-9929-B5245BC97AB0}" type="datetimeFigureOut">
              <a:rPr lang="en-US" smtClean="0"/>
              <a:t>6/13/2024</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8D4B6EC4-D165-4A21-8116-C1A84AC34AEA}" type="slidenum">
              <a:rPr lang="en-US" smtClean="0"/>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 y="2438400"/>
            <a:ext cx="9067800" cy="4267200"/>
          </a:xfrm>
        </p:spPr>
        <p:txBody>
          <a:bodyPr>
            <a:noAutofit/>
          </a:bodyPr>
          <a:lstStyle/>
          <a:p>
            <a:pPr marL="457200" indent="-457200" algn="l">
              <a:lnSpc>
                <a:spcPct val="150000"/>
              </a:lnSpc>
              <a:buFont typeface="+mj-lt"/>
              <a:buAutoNum type="arabicPeriod"/>
            </a:pPr>
            <a:r>
              <a:rPr lang="en-US" sz="2000" dirty="0"/>
              <a:t> </a:t>
            </a:r>
            <a:r>
              <a:rPr lang="en-US" sz="2000" dirty="0" smtClean="0"/>
              <a:t> WATER Pollution</a:t>
            </a:r>
          </a:p>
          <a:p>
            <a:pPr marL="457200" indent="-457200" algn="l">
              <a:lnSpc>
                <a:spcPct val="150000"/>
              </a:lnSpc>
              <a:buFont typeface="+mj-lt"/>
              <a:buAutoNum type="arabicPeriod"/>
            </a:pPr>
            <a:r>
              <a:rPr lang="en-US" sz="2000" dirty="0"/>
              <a:t> </a:t>
            </a:r>
            <a:r>
              <a:rPr lang="en-US" sz="2000" dirty="0" smtClean="0"/>
              <a:t> SOIL POLLUTION </a:t>
            </a:r>
          </a:p>
          <a:p>
            <a:pPr marL="457200" indent="-457200" algn="l">
              <a:lnSpc>
                <a:spcPct val="150000"/>
              </a:lnSpc>
              <a:buFont typeface="+mj-lt"/>
              <a:buAutoNum type="arabicPeriod"/>
            </a:pPr>
            <a:r>
              <a:rPr lang="en-US" sz="2000" dirty="0"/>
              <a:t> </a:t>
            </a:r>
            <a:r>
              <a:rPr lang="en-US" sz="2000" dirty="0" smtClean="0"/>
              <a:t> THERMAL POLLUTION </a:t>
            </a:r>
          </a:p>
          <a:p>
            <a:pPr marL="457200" indent="-457200" algn="l">
              <a:lnSpc>
                <a:spcPct val="150000"/>
              </a:lnSpc>
              <a:buFont typeface="+mj-lt"/>
              <a:buAutoNum type="arabicPeriod"/>
            </a:pPr>
            <a:r>
              <a:rPr lang="en-US" sz="2000" dirty="0"/>
              <a:t> </a:t>
            </a:r>
            <a:r>
              <a:rPr lang="en-US" sz="2000" dirty="0" smtClean="0"/>
              <a:t> VISUAL POLLUTION</a:t>
            </a:r>
          </a:p>
          <a:p>
            <a:pPr marL="457200" indent="-457200" algn="l">
              <a:lnSpc>
                <a:spcPct val="150000"/>
              </a:lnSpc>
              <a:buFont typeface="+mj-lt"/>
              <a:buAutoNum type="arabicPeriod"/>
            </a:pPr>
            <a:r>
              <a:rPr lang="en-US" sz="2000" dirty="0"/>
              <a:t> </a:t>
            </a:r>
            <a:r>
              <a:rPr lang="en-US" sz="2000" dirty="0" smtClean="0"/>
              <a:t> LIGHT POLLUTION</a:t>
            </a:r>
          </a:p>
          <a:p>
            <a:pPr marL="457200" indent="-457200" algn="l">
              <a:lnSpc>
                <a:spcPct val="150000"/>
              </a:lnSpc>
              <a:buFont typeface="+mj-lt"/>
              <a:buAutoNum type="arabicPeriod"/>
            </a:pPr>
            <a:r>
              <a:rPr lang="en-US" sz="2000" dirty="0"/>
              <a:t> </a:t>
            </a:r>
            <a:r>
              <a:rPr lang="en-US" sz="2000" dirty="0" smtClean="0"/>
              <a:t> NOISE POLLUTION</a:t>
            </a:r>
            <a:endParaRPr lang="en-US" sz="2000" dirty="0"/>
          </a:p>
          <a:p>
            <a:pPr marL="457200" indent="-457200" algn="l">
              <a:lnSpc>
                <a:spcPct val="150000"/>
              </a:lnSpc>
              <a:buFont typeface="+mj-lt"/>
              <a:buAutoNum type="arabicPeriod"/>
            </a:pPr>
            <a:r>
              <a:rPr lang="en-US" sz="2000" dirty="0" smtClean="0"/>
              <a:t>  AIR pollution  </a:t>
            </a:r>
            <a:br>
              <a:rPr lang="en-US" sz="2000" dirty="0" smtClean="0"/>
            </a:br>
            <a:r>
              <a:rPr lang="en-US" sz="2000" dirty="0" smtClean="0"/>
              <a:t>   </a:t>
            </a:r>
          </a:p>
        </p:txBody>
      </p:sp>
      <p:sp>
        <p:nvSpPr>
          <p:cNvPr id="2" name="Title 1"/>
          <p:cNvSpPr>
            <a:spLocks noGrp="1"/>
          </p:cNvSpPr>
          <p:nvPr>
            <p:ph type="ctrTitle"/>
          </p:nvPr>
        </p:nvSpPr>
        <p:spPr>
          <a:xfrm>
            <a:off x="685800" y="30296"/>
            <a:ext cx="8001000" cy="1600200"/>
          </a:xfrm>
        </p:spPr>
        <p:txBody>
          <a:bodyPr>
            <a:noAutofit/>
          </a:bodyPr>
          <a:lstStyle/>
          <a:p>
            <a:r>
              <a:rPr lang="en-US" sz="6000" dirty="0" smtClean="0">
                <a:solidFill>
                  <a:schemeClr val="bg2">
                    <a:lumMod val="75000"/>
                  </a:schemeClr>
                </a:solidFill>
              </a:rPr>
              <a:t>POLLUTION</a:t>
            </a:r>
            <a:endParaRPr lang="en-US" sz="6000" dirty="0">
              <a:solidFill>
                <a:schemeClr val="bg2">
                  <a:lumMod val="75000"/>
                </a:schemeClr>
              </a:solidFill>
            </a:endParaRPr>
          </a:p>
        </p:txBody>
      </p:sp>
      <p:pic>
        <p:nvPicPr>
          <p:cNvPr id="8194" name="Picture 2" descr="Pollution | Types of Pollution❄️ | Pollution Themes | YEF | SAVE EARTH 🌍  SA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1" y="2590800"/>
            <a:ext cx="4191000" cy="36576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ENVIRONMENTAL POLLUTION | Eart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5200" y="251552"/>
            <a:ext cx="1676401" cy="1972937"/>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ENVIRONMENTAL POLLUTION | Eart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251552"/>
            <a:ext cx="1676400" cy="1972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8551687"/>
      </p:ext>
    </p:extLst>
  </p:cSld>
  <p:clrMapOvr>
    <a:masterClrMapping/>
  </p:clrMapOvr>
  <mc:AlternateContent xmlns:mc="http://schemas.openxmlformats.org/markup-compatibility/2006" xmlns:p14="http://schemas.microsoft.com/office/powerpoint/2010/main">
    <mc:Choice Requires="p14">
      <p:transition spd="slow" p14:dur="800" advClick="0" advTm="4000">
        <p:circle/>
      </p:transition>
    </mc:Choice>
    <mc:Fallback xmlns="">
      <p:transition spd="slow" advClick="0" advTm="4000">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00"/>
                                        <p:tgtEl>
                                          <p:spTgt spid="3">
                                            <p:txEl>
                                              <p:pRg st="3" end="3"/>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down)">
                                      <p:cBhvr>
                                        <p:cTn id="26" dur="500"/>
                                        <p:tgtEl>
                                          <p:spTgt spid="3">
                                            <p:txEl>
                                              <p:pRg st="4" end="4"/>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wipe(down)">
                                      <p:cBhvr>
                                        <p:cTn id="29" dur="500"/>
                                        <p:tgtEl>
                                          <p:spTgt spid="3">
                                            <p:txEl>
                                              <p:pRg st="5" end="5"/>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 POLLUTION</a:t>
            </a:r>
            <a:endParaRPr lang="en-US" dirty="0"/>
          </a:p>
        </p:txBody>
      </p:sp>
      <p:sp>
        <p:nvSpPr>
          <p:cNvPr id="7" name="Content Placeholder 6"/>
          <p:cNvSpPr>
            <a:spLocks noGrp="1"/>
          </p:cNvSpPr>
          <p:nvPr>
            <p:ph sz="quarter" idx="1"/>
          </p:nvPr>
        </p:nvSpPr>
        <p:spPr>
          <a:xfrm>
            <a:off x="301752" y="1527048"/>
            <a:ext cx="8766048" cy="2585323"/>
          </a:xfrm>
          <a:prstGeom prst="rect">
            <a:avLst/>
          </a:prstGeom>
        </p:spPr>
        <p:txBody>
          <a:bodyPr wrap="square">
            <a:spAutoFit/>
          </a:bodyPr>
          <a:lstStyle/>
          <a:p>
            <a:r>
              <a:rPr lang="en-US" dirty="0"/>
              <a:t>Pollution can cause water to become toxic to humans, which can lead to infections and health problems. Water is an essential resource for all life on Earth. If a water source becomes contaminated due to pollution, it can lead to health issues in humans, such as cancer or cardiovascular conditions.</a:t>
            </a:r>
          </a:p>
        </p:txBody>
      </p:sp>
      <p:pic>
        <p:nvPicPr>
          <p:cNvPr id="4098" name="Picture 2" descr="Water Pollution: Causes and Soluti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0600" y="4114800"/>
            <a:ext cx="381000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752392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SOIL POLLUTION </a:t>
            </a:r>
            <a:endParaRPr lang="en-US" dirty="0"/>
          </a:p>
        </p:txBody>
      </p:sp>
      <p:sp>
        <p:nvSpPr>
          <p:cNvPr id="3" name="Content Placeholder 2"/>
          <p:cNvSpPr>
            <a:spLocks noGrp="1"/>
          </p:cNvSpPr>
          <p:nvPr>
            <p:ph sz="quarter" idx="1"/>
          </p:nvPr>
        </p:nvSpPr>
        <p:spPr/>
        <p:txBody>
          <a:bodyPr/>
          <a:lstStyle/>
          <a:p>
            <a:r>
              <a:rPr lang="en-US" dirty="0"/>
              <a:t>Soil pollution refers to the contamination of soil with anomalous concentrations of toxic substances. It is a serious environmental concern since it </a:t>
            </a:r>
            <a:r>
              <a:rPr lang="en-US" dirty="0" smtClean="0"/>
              <a:t>harbors </a:t>
            </a:r>
            <a:r>
              <a:rPr lang="en-US" dirty="0"/>
              <a:t>many health hazards. For example, exposure to soil containing high concentrations of benzene increases the risk of contracting </a:t>
            </a:r>
            <a:r>
              <a:rPr lang="en-US" dirty="0" smtClean="0"/>
              <a:t>leukemia.</a:t>
            </a:r>
            <a:endParaRPr lang="en-US" dirty="0"/>
          </a:p>
        </p:txBody>
      </p:sp>
      <p:pic>
        <p:nvPicPr>
          <p:cNvPr id="5122" name="Picture 2" descr="A Complete Guide To Soil Pollution: Causes, Effects, And Solutions | Atlas  Scientif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4038601"/>
            <a:ext cx="4800600" cy="2240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585980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THERMAL POLLUTION </a:t>
            </a:r>
            <a:endParaRPr lang="en-US" dirty="0"/>
          </a:p>
        </p:txBody>
      </p:sp>
      <p:sp>
        <p:nvSpPr>
          <p:cNvPr id="3" name="Content Placeholder 2"/>
          <p:cNvSpPr>
            <a:spLocks noGrp="1"/>
          </p:cNvSpPr>
          <p:nvPr>
            <p:ph sz="quarter" idx="1"/>
          </p:nvPr>
        </p:nvSpPr>
        <p:spPr/>
        <p:txBody>
          <a:bodyPr/>
          <a:lstStyle/>
          <a:p>
            <a:r>
              <a:rPr lang="en-US" dirty="0"/>
              <a:t>Heated water from the industries can treated before discharging directly to the water bodies.</a:t>
            </a:r>
          </a:p>
          <a:p>
            <a:r>
              <a:rPr lang="en-US" dirty="0"/>
              <a:t>Heated water from the industries can be treated by the installation of cooling ponds and cooling towers.</a:t>
            </a:r>
          </a:p>
          <a:p>
            <a:r>
              <a:rPr lang="en-US" dirty="0"/>
              <a:t>Industrial treated water can be recycled for domestic use or industrial heating.</a:t>
            </a:r>
          </a:p>
          <a:p>
            <a:endParaRPr lang="en-US" dirty="0"/>
          </a:p>
        </p:txBody>
      </p:sp>
      <p:pic>
        <p:nvPicPr>
          <p:cNvPr id="2050" name="Picture 2" descr="What is Thermal Pollution and Its Effec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3905902"/>
            <a:ext cx="3886200" cy="2258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585980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POLLUTION</a:t>
            </a:r>
            <a:endParaRPr lang="en-US" dirty="0"/>
          </a:p>
        </p:txBody>
      </p:sp>
      <p:sp>
        <p:nvSpPr>
          <p:cNvPr id="3" name="Content Placeholder 2"/>
          <p:cNvSpPr>
            <a:spLocks noGrp="1"/>
          </p:cNvSpPr>
          <p:nvPr>
            <p:ph sz="quarter" idx="1"/>
          </p:nvPr>
        </p:nvSpPr>
        <p:spPr/>
        <p:txBody>
          <a:bodyPr/>
          <a:lstStyle/>
          <a:p>
            <a:r>
              <a:rPr lang="en-US" dirty="0"/>
              <a:t>One of the simplest ways to reduce visual pollution is to use natural materials, such as wood, stone, or bamboo, in your structures. These materials can blend well with the surrounding landscape, create a sense of warmth and harmony, and reduce the contrast between artificial and natural elements.</a:t>
            </a:r>
          </a:p>
        </p:txBody>
      </p:sp>
      <p:pic>
        <p:nvPicPr>
          <p:cNvPr id="6146" name="Picture 2" descr="Visual Pollution' Goes Beyond Aesthetics, It Has A Measurable Impact on  People &amp; Na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4038600"/>
            <a:ext cx="41148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585980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 POLLUTION </a:t>
            </a:r>
            <a:endParaRPr lang="en-US" dirty="0"/>
          </a:p>
        </p:txBody>
      </p:sp>
      <p:sp>
        <p:nvSpPr>
          <p:cNvPr id="3" name="Content Placeholder 2"/>
          <p:cNvSpPr>
            <a:spLocks noGrp="1"/>
          </p:cNvSpPr>
          <p:nvPr>
            <p:ph sz="quarter" idx="1"/>
          </p:nvPr>
        </p:nvSpPr>
        <p:spPr/>
        <p:txBody>
          <a:bodyPr/>
          <a:lstStyle/>
          <a:p>
            <a:r>
              <a:rPr lang="en-US" dirty="0"/>
              <a:t>Light pollution, or artificial light at night, is the excessive or poor use of artificial outdoor light, and it disrupts the natural patterns of wildlife, contributes to the increase in carbon dioxide (CO2) in the atmosphere, disrupts human sleep, and obscures the stars in the night sky.</a:t>
            </a:r>
          </a:p>
        </p:txBody>
      </p:sp>
      <p:pic>
        <p:nvPicPr>
          <p:cNvPr id="1026" name="Picture 2" descr="Explainer: What Is Light Pollution? | Earth.Or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0" y="4090839"/>
            <a:ext cx="3962400" cy="2287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585980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NOISE POLLUTION</a:t>
            </a:r>
            <a:endParaRPr lang="en-US" dirty="0"/>
          </a:p>
        </p:txBody>
      </p:sp>
      <p:sp>
        <p:nvSpPr>
          <p:cNvPr id="3" name="Content Placeholder 2"/>
          <p:cNvSpPr>
            <a:spLocks noGrp="1"/>
          </p:cNvSpPr>
          <p:nvPr>
            <p:ph sz="quarter" idx="1"/>
          </p:nvPr>
        </p:nvSpPr>
        <p:spPr/>
        <p:txBody>
          <a:bodyPr/>
          <a:lstStyle/>
          <a:p>
            <a:r>
              <a:rPr lang="en-US" dirty="0"/>
              <a:t>Noise pollution adversely affects the lives of millions of people. Studies have shown that there are direct links between noise and health. Problems related to noise include stress related illnesses, high blood pressure, speech interference, hearing loss, sleep disruption, and lost productivity</a:t>
            </a:r>
          </a:p>
        </p:txBody>
      </p:sp>
      <p:pic>
        <p:nvPicPr>
          <p:cNvPr id="3074" name="Picture 2" descr="Noise Pollution. Problem Statement : As we know “Noise… | by Waleed Mazhar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4038600"/>
            <a:ext cx="4487334" cy="236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53587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 POLLUTION</a:t>
            </a:r>
            <a:endParaRPr lang="en-US" dirty="0"/>
          </a:p>
        </p:txBody>
      </p:sp>
      <p:sp>
        <p:nvSpPr>
          <p:cNvPr id="3" name="Content Placeholder 2"/>
          <p:cNvSpPr>
            <a:spLocks noGrp="1"/>
          </p:cNvSpPr>
          <p:nvPr>
            <p:ph sz="quarter" idx="1"/>
          </p:nvPr>
        </p:nvSpPr>
        <p:spPr/>
        <p:txBody>
          <a:bodyPr/>
          <a:lstStyle/>
          <a:p>
            <a:r>
              <a:rPr lang="en-US" dirty="0"/>
              <a:t>Long-term health effects from air pollution include heart disease, lung cancer, and respiratory diseases such as emphysema. Air pollution can also cause long-term damage to people's nerves, brain, kidneys, liver, and other organs. Some scientists suspect air pollutants cause birth defects.</a:t>
            </a:r>
          </a:p>
        </p:txBody>
      </p:sp>
      <p:pic>
        <p:nvPicPr>
          <p:cNvPr id="7170" name="Picture 2" descr="Premium Photo | Land pollution air pollution water pollution greenhouse gas  emissions waste generation and its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4114799"/>
            <a:ext cx="5657850" cy="2577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232543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59</TotalTime>
  <Words>218</Words>
  <Application>Microsoft Office PowerPoint</Application>
  <PresentationFormat>On-screen Show (4:3)</PresentationFormat>
  <Paragraphs>25</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Civic</vt:lpstr>
      <vt:lpstr>POLLUTION</vt:lpstr>
      <vt:lpstr>WATER POLLUTION</vt:lpstr>
      <vt:lpstr>SOIL POLLUTION </vt:lpstr>
      <vt:lpstr>THERMAL POLLUTION </vt:lpstr>
      <vt:lpstr>VISUAL POLLUTION</vt:lpstr>
      <vt:lpstr>LIGHT POLLUTION </vt:lpstr>
      <vt:lpstr>NOISE POLLUTION</vt:lpstr>
      <vt:lpstr>AIR POLLUTION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8</cp:revision>
  <dcterms:created xsi:type="dcterms:W3CDTF">2024-05-20T11:25:28Z</dcterms:created>
  <dcterms:modified xsi:type="dcterms:W3CDTF">2024-06-13T11:16:36Z</dcterms:modified>
</cp:coreProperties>
</file>