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61" r:id="rId6"/>
    <p:sldId id="262" r:id="rId7"/>
    <p:sldId id="263" r:id="rId8"/>
    <p:sldId id="258" r:id="rId9"/>
    <p:sldId id="259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0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204ED-20C8-4517-87F6-AD0D121887C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5ACA0-E3DE-487A-9CA0-80938509157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2DF2D-DFAC-4256-976E-DF7201B4FAA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3662-BC9D-46DB-AEDE-B5E3017A9EB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DC576-1E20-43BC-B50D-83D0497CCEFE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520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1B9DD-4EDB-443B-B282-407016958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F8FEA-DE13-4739-8345-6CF5BA55A12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6821620-A4EF-40F1-AD8E-B78B5F60D6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F8A9E-DA20-4580-9E63-A3F609C2E6B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35AB-9F3E-44EC-BA8D-5E6F9A32681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61A1-EE35-42B5-A498-424D68B91A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E54C74E-F88D-48D5-BFC1-2EBB863187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3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0D7A6AA-259E-4D91-AB23-799F3C16CA4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15D174-2A5F-486B-A569-FB97BB87547E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E6D5B2-6A41-4548-81EA-A03A90B29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1A6A432-1559-4AE8-AA0B-5934C44221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8D568E2-E71F-4C15-933E-3B4D0CD74D2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A90B4-E85D-4EE8-8F3A-F30DA7E160D9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A7B5E29-2CE2-475D-904B-97947822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C0EB8D7-60D1-43AE-85E4-DCDDC53631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9497808-7BA5-4265-B5DA-CC43C5E652A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910B2-7272-46B4-90C9-A100CC81CA2B}" type="slidenum">
              <a:t>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6CB3B11-AE63-48DF-AC50-99B68E813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DC8F515-8E01-48D5-B2D1-F6C8F59D3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78E46E1-F66B-467A-958C-AE1B3361A70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64F21A-F606-4779-AE90-F2F026D2B260}" type="slidenum">
              <a:t>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F277BAF-5962-4AC2-AEAB-9618067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69DFF16-EADD-472A-9251-C9947F8935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0E9BABA-4C00-4048-AD0F-44C9343717EE}"/>
              </a:ext>
            </a:extLst>
          </p:cNvPr>
          <p:cNvGrpSpPr/>
          <p:nvPr/>
        </p:nvGrpSpPr>
        <p:grpSpPr>
          <a:xfrm>
            <a:off x="-13999" y="0"/>
            <a:ext cx="10112997" cy="5669069"/>
            <a:chOff x="-13999" y="0"/>
            <a:chExt cx="10112997" cy="5669069"/>
          </a:xfrm>
        </p:grpSpPr>
        <p:pic>
          <p:nvPicPr>
            <p:cNvPr id="3" name="Picture 15" descr="HD-PanelTitleR1.png">
              <a:extLst>
                <a:ext uri="{FF2B5EF4-FFF2-40B4-BE49-F238E27FC236}">
                  <a16:creationId xmlns:a16="http://schemas.microsoft.com/office/drawing/2014/main" id="{94237425-1EA2-4391-A0EF-77E929E0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077995" cy="566906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E162F7F1-DF66-4143-A81A-AC17A5F5CFC0}"/>
                </a:ext>
              </a:extLst>
            </p:cNvPr>
            <p:cNvSpPr/>
            <p:nvPr/>
          </p:nvSpPr>
          <p:spPr>
            <a:xfrm>
              <a:off x="1925122" y="1274124"/>
              <a:ext cx="6237387" cy="3171303"/>
            </a:xfrm>
            <a:prstGeom prst="rect">
              <a:avLst/>
            </a:prstGeom>
            <a:noFill/>
            <a:ln w="15873" cap="flat">
              <a:solidFill>
                <a:srgbClr val="83992A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" name="Picture 16" descr="HDRibbonTitle-UniformTrim.png">
              <a:extLst>
                <a:ext uri="{FF2B5EF4-FFF2-40B4-BE49-F238E27FC236}">
                  <a16:creationId xmlns:a16="http://schemas.microsoft.com/office/drawing/2014/main" id="{8AAD67B1-1C05-4C68-895F-4DF64E5F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13999" y="2602601"/>
              <a:ext cx="2048886" cy="50656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19" descr="HDRibbonTitle-UniformTrim.png">
              <a:extLst>
                <a:ext uri="{FF2B5EF4-FFF2-40B4-BE49-F238E27FC236}">
                  <a16:creationId xmlns:a16="http://schemas.microsoft.com/office/drawing/2014/main" id="{35FFE13F-F610-46F8-B8A5-0EA039EE5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050112" y="2602601"/>
              <a:ext cx="2048886" cy="50656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6CD383D-7DE5-4692-902C-9FCCFD1140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6134" y="1547146"/>
            <a:ext cx="5635346" cy="1253121"/>
          </a:xfrm>
        </p:spPr>
        <p:txBody>
          <a:bodyPr anchor="b">
            <a:noAutofit/>
          </a:bodyPr>
          <a:lstStyle>
            <a:lvl1pPr>
              <a:defRPr sz="4465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0E8CEF6-2ACB-4060-80C1-61B2619E64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6134" y="3024286"/>
            <a:ext cx="5635346" cy="1092104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736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548E196-B38C-42D6-A34C-4473A211D4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600724" y="4165402"/>
            <a:ext cx="742044" cy="2310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707306-6381-479D-BB60-5D6A7E9012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26134" y="4165402"/>
            <a:ext cx="4311578" cy="2310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1529053-C119-4F54-8640-7D47E61EA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405771" y="4165402"/>
            <a:ext cx="455718" cy="231023"/>
          </a:xfrm>
        </p:spPr>
        <p:txBody>
          <a:bodyPr/>
          <a:lstStyle>
            <a:lvl1pPr>
              <a:defRPr/>
            </a:lvl1pPr>
          </a:lstStyle>
          <a:p>
            <a:pPr lvl="0"/>
            <a:fld id="{E2A4EF4A-8A93-439B-82E7-C104ABC284CD}" type="slidenum">
              <a:t>‹#›</a:t>
            </a:fld>
            <a:endParaRPr lang="en-IN"/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8A74B9E-047A-4EE7-A00A-512F1495D45E}"/>
              </a:ext>
            </a:extLst>
          </p:cNvPr>
          <p:cNvCxnSpPr/>
          <p:nvPr/>
        </p:nvCxnSpPr>
        <p:spPr>
          <a:xfrm>
            <a:off x="2226134" y="2912281"/>
            <a:ext cx="5635355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3192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80E-D31B-4A76-BC44-FAB67918B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064" y="3981635"/>
            <a:ext cx="7945495" cy="468611"/>
          </a:xfrm>
        </p:spPr>
        <p:txBody>
          <a:bodyPr anchor="b"/>
          <a:lstStyle>
            <a:lvl1pPr>
              <a:defRPr sz="1984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48834-FCF2-4E4B-AFB3-8EFDC5608CE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61072" y="861081"/>
            <a:ext cx="8355851" cy="2758269"/>
          </a:xfrm>
          <a:ln w="57150">
            <a:solidFill>
              <a:srgbClr val="7F7F7F"/>
            </a:solidFill>
            <a:prstDash val="solid"/>
            <a:miter/>
          </a:ln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323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0DA8E-297F-40C5-BD88-5F907B3C9C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4450238"/>
            <a:ext cx="7945495" cy="408224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9F28-B739-4F20-AA5A-31703414CD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060A-4487-4075-A812-F19F15FB32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1270-2D4A-4CA7-87D5-54603ABCC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351C3E-1087-4994-9828-B2D36EA29F9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972-64B2-4487-808F-83B33049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068" y="812078"/>
            <a:ext cx="7931487" cy="2443240"/>
          </a:xfrm>
        </p:spPr>
        <p:txBody>
          <a:bodyPr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013C-2CE1-45B6-96F8-EBDDC0421F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8068" y="3591351"/>
            <a:ext cx="7931487" cy="1267120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54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CFDC-C091-4433-8CA9-4D1B96B9B4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D569-06B0-4DE0-9891-625FAA0FF6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55E1-7361-4529-B1C3-970E024AED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9F656-3ED1-45A2-B54F-521FC170FBA8}" type="slidenum">
              <a:t>‹#›</a:t>
            </a:fld>
            <a:endParaRPr lang="en-IN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E6D5D73B-0B54-4107-9731-283EC7117C36}"/>
              </a:ext>
            </a:extLst>
          </p:cNvPr>
          <p:cNvCxnSpPr/>
          <p:nvPr/>
        </p:nvCxnSpPr>
        <p:spPr>
          <a:xfrm>
            <a:off x="1154384" y="3423330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40883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674D-7EB0-4BEC-AC9A-D28E1FF3C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5760" y="812078"/>
            <a:ext cx="7686473" cy="1960190"/>
          </a:xfrm>
        </p:spPr>
        <p:txBody>
          <a:bodyPr/>
          <a:lstStyle>
            <a:lvl1pPr>
              <a:defRPr sz="2646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8F8EF86-E497-4733-BED4-C6BD19AAD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84776" y="2772268"/>
            <a:ext cx="7308451" cy="483050"/>
          </a:xfrm>
        </p:spPr>
        <p:txBody>
          <a:bodyPr anchor="ctr"/>
          <a:lstStyle>
            <a:lvl1pPr marL="0" indent="0" algn="r">
              <a:spcBef>
                <a:spcPts val="400"/>
              </a:spcBef>
              <a:buNone/>
              <a:defRPr sz="165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D2DDF1-34EB-4506-AF5E-73DDDD3EBC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591351"/>
            <a:ext cx="7945495" cy="1267120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54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F7BEEB-5D52-4F25-A1B1-4DD682CBED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D894E9-268F-4815-8966-84E5776882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41FD67-3EB9-47ED-B30C-D2B079B26A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C76E87-28E5-4F12-8900-D3A29EB74731}" type="slidenum">
              <a:t>‹#›</a:t>
            </a:fld>
            <a:endParaRPr lang="en-IN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EC8F3790-5C87-4E04-849A-E410487CA0A4}"/>
              </a:ext>
            </a:extLst>
          </p:cNvPr>
          <p:cNvSpPr txBox="1"/>
          <p:nvPr/>
        </p:nvSpPr>
        <p:spPr>
          <a:xfrm>
            <a:off x="712729" y="727597"/>
            <a:ext cx="504035" cy="483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F5388F1-1A07-415D-B0E8-91302213E8EA}"/>
              </a:ext>
            </a:extLst>
          </p:cNvPr>
          <p:cNvSpPr txBox="1"/>
          <p:nvPr/>
        </p:nvSpPr>
        <p:spPr>
          <a:xfrm>
            <a:off x="8764542" y="2338230"/>
            <a:ext cx="504035" cy="483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rPr>
              <a:t>”</a:t>
            </a:r>
          </a:p>
        </p:txBody>
      </p:sp>
      <p:cxnSp>
        <p:nvCxnSpPr>
          <p:cNvPr id="10" name="Straight Connector 18">
            <a:extLst>
              <a:ext uri="{FF2B5EF4-FFF2-40B4-BE49-F238E27FC236}">
                <a16:creationId xmlns:a16="http://schemas.microsoft.com/office/drawing/2014/main" id="{A200470E-3A07-4885-9CC2-C1A0AF0B63B9}"/>
              </a:ext>
            </a:extLst>
          </p:cNvPr>
          <p:cNvCxnSpPr/>
          <p:nvPr/>
        </p:nvCxnSpPr>
        <p:spPr>
          <a:xfrm>
            <a:off x="1154384" y="3423330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334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E2C1-4568-4211-80BA-2E64F77215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064" y="2735701"/>
            <a:ext cx="7945495" cy="1214478"/>
          </a:xfrm>
        </p:spPr>
        <p:txBody>
          <a:bodyPr anchor="b" anchorCtr="0"/>
          <a:lstStyle>
            <a:lvl1pPr algn="l"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B7A7-802A-4B71-AE9F-644BA6DCA4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950189"/>
            <a:ext cx="7945495" cy="711421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54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815D-9BA3-4B02-9630-C74B94B0E7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F628-2A14-4B2C-BF87-A97B7D4D2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F47F-9A0B-452B-85F1-3208BDDFE4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AF5E7-3489-49F3-9D77-87405AE2B0D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779-D28A-453C-86CA-DC7D4D2C9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5760" y="812078"/>
            <a:ext cx="7686473" cy="1855180"/>
          </a:xfrm>
        </p:spPr>
        <p:txBody>
          <a:bodyPr/>
          <a:lstStyle>
            <a:lvl1pPr>
              <a:defRPr sz="2646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B1F8-BAB9-4825-B6B8-9FF81FBC3F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009171"/>
            <a:ext cx="7945495" cy="73339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940BF3-0E8A-45FB-A095-209F4BE6F0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745364"/>
            <a:ext cx="7945495" cy="1113108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88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076C66-4AE3-462B-BFD6-77B81CFC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B1A559-A363-48DD-80A1-6D56DB56C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E3E01A-7D4B-4788-AD83-EB10B3477F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87C83-B491-4B46-8D81-64484A4069A9}" type="slidenum">
              <a:t>‹#›</a:t>
            </a:fld>
            <a:endParaRPr lang="en-IN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73CA4D9-1235-46F3-806A-BA2A4C2B1BBD}"/>
              </a:ext>
            </a:extLst>
          </p:cNvPr>
          <p:cNvSpPr txBox="1"/>
          <p:nvPr/>
        </p:nvSpPr>
        <p:spPr>
          <a:xfrm>
            <a:off x="712729" y="727597"/>
            <a:ext cx="504035" cy="483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rPr>
              <a:t>“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4C37C01-B7B1-4183-BE50-4DF8A71958D5}"/>
              </a:ext>
            </a:extLst>
          </p:cNvPr>
          <p:cNvSpPr txBox="1"/>
          <p:nvPr/>
        </p:nvSpPr>
        <p:spPr>
          <a:xfrm>
            <a:off x="8764542" y="2149205"/>
            <a:ext cx="504035" cy="483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rPr>
              <a:t>”</a:t>
            </a:r>
          </a:p>
        </p:txBody>
      </p: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14B6555B-0CC6-46DF-9E87-EC1EC8BB912E}"/>
              </a:ext>
            </a:extLst>
          </p:cNvPr>
          <p:cNvCxnSpPr/>
          <p:nvPr/>
        </p:nvCxnSpPr>
        <p:spPr>
          <a:xfrm>
            <a:off x="1154384" y="2835270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512853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10E-2893-4D36-895B-81E08A6DC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064" y="812078"/>
            <a:ext cx="7945495" cy="18551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4045-A81F-43AF-8AE7-630A1F4538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001609"/>
            <a:ext cx="7945495" cy="69558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15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3B0934-BC66-47D2-B700-C6360E05AB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1064" y="3696361"/>
            <a:ext cx="7945495" cy="116211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88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5A4092-89D3-4CF7-8F68-DD541369EA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FDFD68-E510-4F38-8C73-32B3339D62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DF39AC-7090-4BBA-8064-9820CCA622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1D5960-4976-4429-8103-51DEA0591F6C}" type="slidenum">
              <a:t>‹#›</a:t>
            </a:fld>
            <a:endParaRPr lang="en-IN"/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67952A16-84B4-4DDE-AE99-AEA0A8FB2D57}"/>
              </a:ext>
            </a:extLst>
          </p:cNvPr>
          <p:cNvCxnSpPr/>
          <p:nvPr/>
        </p:nvCxnSpPr>
        <p:spPr>
          <a:xfrm>
            <a:off x="1154384" y="2835270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20702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6E36-EBFD-44B0-A5A8-40BF9FF8BD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851D9-38C0-48B2-B634-40C6431FE77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E294-8468-4AD7-B266-B7B92E0C11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4AE-AEA6-4EAE-82E0-0AA855AE23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D40B-58DB-4D09-BE33-E582F9AD79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65AF8-8B0C-41D9-9EB1-07C21A221121}" type="slidenum">
              <a:t>‹#›</a:t>
            </a:fld>
            <a:endParaRPr lang="en-IN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F3F66C68-A3AB-4646-B9D4-9C5D3A68A12E}"/>
              </a:ext>
            </a:extLst>
          </p:cNvPr>
          <p:cNvCxnSpPr/>
          <p:nvPr/>
        </p:nvCxnSpPr>
        <p:spPr>
          <a:xfrm>
            <a:off x="1154384" y="2002197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51871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C568C-553E-4F25-B4A2-9C5EAFD87BD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440875" y="812078"/>
            <a:ext cx="1563431" cy="404639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9778-9927-4229-831F-76EB54EDD8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71064" y="812078"/>
            <a:ext cx="6145792" cy="404639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DCD8-F903-4AE1-8370-F22EDEAA3D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81D2-CADE-4E23-9639-EC317A8AD1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D48C-2191-49D9-BFF5-EB2A315733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0A660-FA9B-4714-8A07-11154D8D9B5E}" type="slidenum">
              <a:t>‹#›</a:t>
            </a:fld>
            <a:endParaRPr lang="en-IN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2AF57D3-3FBD-49F5-A20B-DB9E1F1E7013}"/>
              </a:ext>
            </a:extLst>
          </p:cNvPr>
          <p:cNvCxnSpPr/>
          <p:nvPr/>
        </p:nvCxnSpPr>
        <p:spPr>
          <a:xfrm>
            <a:off x="7328870" y="819082"/>
            <a:ext cx="0" cy="4032386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215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6">
            <a:extLst>
              <a:ext uri="{FF2B5EF4-FFF2-40B4-BE49-F238E27FC236}">
                <a16:creationId xmlns:a16="http://schemas.microsoft.com/office/drawing/2014/main" id="{18D24B1D-8952-4811-9965-30A621864A41}"/>
              </a:ext>
            </a:extLst>
          </p:cNvPr>
          <p:cNvCxnSpPr/>
          <p:nvPr/>
        </p:nvCxnSpPr>
        <p:spPr>
          <a:xfrm>
            <a:off x="1154384" y="2002197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3CF42E8-D8BF-4FC9-894D-CFE3D90A85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8C2AC-A2A9-4D38-ADE8-76AFBA93C07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041BE9-515D-4513-B326-DD1E26F0D0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A56D2-DE71-410A-8270-E60B7AADBA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F521AC-D3AA-4BE4-BF32-AAB5CA1622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B7893D-FA53-43BA-B3E5-3E0E05D3B2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2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760-40B9-41FC-A196-9B3C471CA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6100" y="1449150"/>
            <a:ext cx="6745793" cy="150694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49AE-5275-49DB-A3B2-E20895DBD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66100" y="3180118"/>
            <a:ext cx="6745793" cy="78927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A536-5FC7-4F6E-8F71-9C91E6DFC8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4CE0-5454-422D-BE42-23D7B95B24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F992-F59B-4778-B733-927D6098EA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B9869-5BC6-4293-B373-13EB0D38FB6E}" type="slidenum">
              <a:t>‹#›</a:t>
            </a:fld>
            <a:endParaRPr lang="en-IN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1C934BA8-BDDC-4E1A-9F0E-71AB1578CFB5}"/>
              </a:ext>
            </a:extLst>
          </p:cNvPr>
          <p:cNvCxnSpPr/>
          <p:nvPr/>
        </p:nvCxnSpPr>
        <p:spPr>
          <a:xfrm>
            <a:off x="1664162" y="3068104"/>
            <a:ext cx="6749671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375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BDE69037-834D-47B9-8E7B-7B8BD1002070}"/>
              </a:ext>
            </a:extLst>
          </p:cNvPr>
          <p:cNvCxnSpPr/>
          <p:nvPr/>
        </p:nvCxnSpPr>
        <p:spPr>
          <a:xfrm>
            <a:off x="1154384" y="2002197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2DD8FE23-5DFF-4AD5-BE92-D281A5B9C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598F3-B05C-4EC2-9EFB-774CC28D1B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3587" y="2117009"/>
            <a:ext cx="3901205" cy="27369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0E1A03-A492-4D9F-A19F-86AB813AFB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0874" y="2117009"/>
            <a:ext cx="3901205" cy="27369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FB6F486-AF13-423A-8D7F-1C7B88396D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5249539-70EB-4E91-8D85-EA1C83730A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0C0E398-C7B2-4D52-89B7-60AF33269C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8A179C-FDE8-435B-949B-6F479E93DB5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434F-5F28-4272-BC1D-E38A32EF89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0881-3AD7-4831-9547-7A038265D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1064" y="2198208"/>
            <a:ext cx="3901205" cy="476484"/>
          </a:xfrm>
        </p:spPr>
        <p:txBody>
          <a:bodyPr anchor="b">
            <a:noAutofit/>
          </a:bodyPr>
          <a:lstStyle>
            <a:lvl1pPr marL="0" indent="0">
              <a:spcBef>
                <a:spcPts val="555"/>
              </a:spcBef>
              <a:buNone/>
              <a:defRPr sz="2315">
                <a:solidFill>
                  <a:srgbClr val="83992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27FF-6520-4954-BB37-AD2F515AAB3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71064" y="2681697"/>
            <a:ext cx="3901205" cy="2176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7EE8-FC74-460D-8388-0E4453525CA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10316" y="2198208"/>
            <a:ext cx="3901205" cy="476484"/>
          </a:xfrm>
        </p:spPr>
        <p:txBody>
          <a:bodyPr anchor="b">
            <a:noAutofit/>
          </a:bodyPr>
          <a:lstStyle>
            <a:lvl1pPr marL="0" indent="0">
              <a:spcBef>
                <a:spcPts val="555"/>
              </a:spcBef>
              <a:buNone/>
              <a:defRPr sz="2315">
                <a:solidFill>
                  <a:srgbClr val="83992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F4044-C349-4C5B-8C1E-321F68A3D0D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10316" y="2681697"/>
            <a:ext cx="3901205" cy="2176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B1654-7705-4B3C-9029-0ECC8A7060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373A1-2918-47E8-A941-28893B424B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64A67-510E-4A3A-B4D4-8064F0B5ED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D38AF-EA69-4F23-B45B-5D8C8713936D}" type="slidenum">
              <a:t>‹#›</a:t>
            </a:fld>
            <a:endParaRPr lang="en-IN"/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E0B28201-2A46-403D-85FE-44270C6A455A}"/>
              </a:ext>
            </a:extLst>
          </p:cNvPr>
          <p:cNvCxnSpPr/>
          <p:nvPr/>
        </p:nvCxnSpPr>
        <p:spPr>
          <a:xfrm>
            <a:off x="1154384" y="2002197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0731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054-9E7A-4FC2-83EF-955B12D2EF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FF439-9F13-4B95-979B-AD2AC93572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35794-CE8E-4319-B54F-7F860408B0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0A65F-5CB2-4D2C-B7B4-9300C61E25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8A2824-920D-4BB9-9DF9-7DD2BCD23C66}" type="slidenum">
              <a:t>‹#›</a:t>
            </a:fld>
            <a:endParaRPr lang="en-IN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EF433A6C-2E4C-41CF-907A-9C96AA833F1A}"/>
              </a:ext>
            </a:extLst>
          </p:cNvPr>
          <p:cNvCxnSpPr/>
          <p:nvPr/>
        </p:nvCxnSpPr>
        <p:spPr>
          <a:xfrm>
            <a:off x="1154384" y="2002197"/>
            <a:ext cx="7778170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85676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3EDA-1501-4FB6-B6AE-BBFA444EC2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6204-FF40-4E25-86E3-87FBCBE714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9939F-145F-4209-94B4-B9E9003CD9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126A2-AB7C-4159-A3D0-48FEFD5C31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742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5FB-71EC-4F28-9651-EF99AAA7A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756" y="1148111"/>
            <a:ext cx="3074505" cy="1134112"/>
          </a:xfrm>
        </p:spPr>
        <p:txBody>
          <a:bodyPr anchor="b"/>
          <a:lstStyle>
            <a:lvl1pPr>
              <a:defRPr sz="1984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579D-6B57-4FB4-89CA-8B018AA16D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80276" y="812078"/>
            <a:ext cx="4522284" cy="4046393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6AC3-5AFE-4591-A5F7-9FDA2BF31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69756" y="2506242"/>
            <a:ext cx="3074505" cy="2016197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A30C-ECB0-4058-BC10-BE5AC0B7DC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CCBDD-8671-49DA-880B-AD07DA4E05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A0FE7-E300-4383-A004-F986BB9C0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32C93-F43C-41B6-9114-E3A891CEB491}" type="slidenum">
              <a:t>‹#›</a:t>
            </a:fld>
            <a:endParaRPr lang="en-IN"/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46F5B452-5E72-4999-97E7-35950AF84EDC}"/>
              </a:ext>
            </a:extLst>
          </p:cNvPr>
          <p:cNvCxnSpPr/>
          <p:nvPr/>
        </p:nvCxnSpPr>
        <p:spPr>
          <a:xfrm>
            <a:off x="1154384" y="2408236"/>
            <a:ext cx="2905872" cy="0"/>
          </a:xfrm>
          <a:prstGeom prst="straightConnector1">
            <a:avLst/>
          </a:prstGeom>
          <a:noFill/>
          <a:ln w="15873" cap="flat">
            <a:solidFill>
              <a:srgbClr val="83992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204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B9EE-E325-46D9-834E-480985DB6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064" y="1557652"/>
            <a:ext cx="5160873" cy="1134112"/>
          </a:xfrm>
        </p:spPr>
        <p:txBody>
          <a:bodyPr anchor="b"/>
          <a:lstStyle>
            <a:lvl1pPr>
              <a:defRPr sz="2315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B6D7D-E601-4591-B15E-FD910F9300C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692996" y="861081"/>
            <a:ext cx="2532842" cy="3948379"/>
          </a:xfrm>
          <a:ln w="57150">
            <a:solidFill>
              <a:srgbClr val="7F7F7F"/>
            </a:solidFill>
            <a:prstDash val="solid"/>
            <a:miter/>
          </a:ln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323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2FEC-6A50-4BE3-B77E-8F3025FFA39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1064" y="2691755"/>
            <a:ext cx="5160873" cy="1512143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3845-897D-4DB1-BE5B-F7CDC06CEA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01F3-7836-463B-9ECB-42C4D9DB0D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E729-4BAF-4DC8-A7BC-0D930294CA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B69EE1-143F-45CB-B8FD-E9111F92A70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9F7C303-3671-476F-A107-238C28A7951A}"/>
              </a:ext>
            </a:extLst>
          </p:cNvPr>
          <p:cNvGrpSpPr/>
          <p:nvPr/>
        </p:nvGrpSpPr>
        <p:grpSpPr>
          <a:xfrm>
            <a:off x="-13011" y="0"/>
            <a:ext cx="10112010" cy="5669069"/>
            <a:chOff x="-13011" y="0"/>
            <a:chExt cx="10112010" cy="5669069"/>
          </a:xfrm>
        </p:grpSpPr>
        <p:pic>
          <p:nvPicPr>
            <p:cNvPr id="3" name="Picture 7" descr="HD-PanelContent.png">
              <a:extLst>
                <a:ext uri="{FF2B5EF4-FFF2-40B4-BE49-F238E27FC236}">
                  <a16:creationId xmlns:a16="http://schemas.microsoft.com/office/drawing/2014/main" id="{38F404C8-52E4-43F1-8C9C-F58CA8AA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0077995" cy="566906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1FE158CC-BE98-40CE-88C2-BA6E092F0075}"/>
                </a:ext>
              </a:extLst>
            </p:cNvPr>
            <p:cNvSpPr/>
            <p:nvPr/>
          </p:nvSpPr>
          <p:spPr>
            <a:xfrm>
              <a:off x="502718" y="504044"/>
              <a:ext cx="9072567" cy="4662452"/>
            </a:xfrm>
            <a:prstGeom prst="rect">
              <a:avLst/>
            </a:prstGeom>
            <a:noFill/>
            <a:ln w="15873" cap="flat">
              <a:solidFill>
                <a:srgbClr val="83992A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" name="Picture 9" descr="HDRibbonContent-UniformTrim.png">
              <a:extLst>
                <a:ext uri="{FF2B5EF4-FFF2-40B4-BE49-F238E27FC236}">
                  <a16:creationId xmlns:a16="http://schemas.microsoft.com/office/drawing/2014/main" id="{7F0D19AA-981B-45DC-A775-0DDA6B9F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-13011" y="2607749"/>
              <a:ext cx="642640" cy="5014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10" descr="HDRibbonContent-UniformTrim.png">
              <a:extLst>
                <a:ext uri="{FF2B5EF4-FFF2-40B4-BE49-F238E27FC236}">
                  <a16:creationId xmlns:a16="http://schemas.microsoft.com/office/drawing/2014/main" id="{214444AA-11FC-4377-AE03-2D51035F5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9456359" y="2607749"/>
              <a:ext cx="642640" cy="50142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E07BF45-D91C-4813-A206-ED6FE05A43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064" y="812078"/>
            <a:ext cx="7938491" cy="1078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80198B-D82A-4DE7-94F6-921C06ECC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1064" y="2114202"/>
            <a:ext cx="7938491" cy="27442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97C4EAA-69AF-4639-9DA8-0845D7B4FC7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174757" y="4935483"/>
            <a:ext cx="1323081" cy="2310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827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F68D91-B4D0-48CF-98D9-6080F03264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71064" y="4935483"/>
            <a:ext cx="6040681" cy="2310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827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defRPr>
            </a:lvl1pPr>
          </a:lstStyle>
          <a:p>
            <a:pPr lvl="0"/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C4951B-C76B-4276-8EC7-E4324D6959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60841" y="4935483"/>
            <a:ext cx="448714" cy="2310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827" b="0" i="0" u="none" strike="noStrike" kern="1200" cap="none" spc="0" baseline="0">
                <a:solidFill>
                  <a:srgbClr val="000000"/>
                </a:solidFill>
                <a:uFillTx/>
                <a:latin typeface="Garamond"/>
              </a:defRPr>
            </a:lvl1pPr>
          </a:lstStyle>
          <a:p>
            <a:pPr lvl="0"/>
            <a:fld id="{00E059AB-F027-4B97-9043-7468359BEC0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378012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38" b="0" i="0" u="none" strike="noStrike" kern="1200" cap="none" spc="0" baseline="0">
          <a:solidFill>
            <a:srgbClr val="262626"/>
          </a:solidFill>
          <a:uFillTx/>
          <a:latin typeface="Garamond"/>
        </a:defRPr>
      </a:lvl1pPr>
    </p:titleStyle>
    <p:bodyStyle>
      <a:lvl1pPr marL="236253" marR="0" lvl="0" indent="-236253" algn="l" defTabSz="378012" rtl="0" fontAlgn="auto" hangingPunct="1">
        <a:lnSpc>
          <a:spcPct val="100000"/>
        </a:lnSpc>
        <a:spcBef>
          <a:spcPts val="500"/>
        </a:spcBef>
        <a:spcAft>
          <a:spcPts val="495"/>
        </a:spcAft>
        <a:buClr>
          <a:srgbClr val="83992A"/>
        </a:buClr>
        <a:buSzPct val="115000"/>
        <a:buFont typeface="Arial"/>
        <a:buChar char="•"/>
        <a:tabLst/>
        <a:defRPr lang="en-US" sz="1984" b="0" i="0" u="none" strike="noStrike" kern="1200" cap="none" spc="0" baseline="0">
          <a:solidFill>
            <a:srgbClr val="262626"/>
          </a:solidFill>
          <a:uFillTx/>
          <a:latin typeface="Garamond"/>
        </a:defRPr>
      </a:lvl1pPr>
      <a:lvl2pPr marL="614266" marR="0" lvl="1" indent="-236253" algn="l" defTabSz="378012" rtl="0" fontAlgn="auto" hangingPunct="1">
        <a:lnSpc>
          <a:spcPct val="100000"/>
        </a:lnSpc>
        <a:spcBef>
          <a:spcPts val="400"/>
        </a:spcBef>
        <a:spcAft>
          <a:spcPts val="495"/>
        </a:spcAft>
        <a:buClr>
          <a:srgbClr val="83992A"/>
        </a:buClr>
        <a:buSzPct val="115000"/>
        <a:buFont typeface="Arial"/>
        <a:buChar char="•"/>
        <a:tabLst/>
        <a:defRPr lang="en-US" sz="1654" b="0" i="0" u="none" strike="noStrike" kern="1200" cap="none" spc="0" baseline="0">
          <a:solidFill>
            <a:srgbClr val="262626"/>
          </a:solidFill>
          <a:uFillTx/>
          <a:latin typeface="Garamond"/>
        </a:defRPr>
      </a:lvl2pPr>
      <a:lvl3pPr marL="992279" marR="0" lvl="2" indent="-236253" algn="l" defTabSz="378012" rtl="0" fontAlgn="auto" hangingPunct="1">
        <a:lnSpc>
          <a:spcPct val="100000"/>
        </a:lnSpc>
        <a:spcBef>
          <a:spcPts val="400"/>
        </a:spcBef>
        <a:spcAft>
          <a:spcPts val="495"/>
        </a:spcAft>
        <a:buClr>
          <a:srgbClr val="83992A"/>
        </a:buClr>
        <a:buSzPct val="115000"/>
        <a:buFont typeface="Arial"/>
        <a:buChar char="•"/>
        <a:tabLst/>
        <a:defRPr lang="en-US" sz="1488" b="0" i="0" u="none" strike="noStrike" kern="1200" cap="none" spc="0" baseline="0">
          <a:solidFill>
            <a:srgbClr val="262626"/>
          </a:solidFill>
          <a:uFillTx/>
          <a:latin typeface="Garamond"/>
        </a:defRPr>
      </a:lvl3pPr>
      <a:lvl4pPr marL="1275798" marR="0" lvl="3" indent="-141759" algn="l" defTabSz="378012" rtl="0" fontAlgn="auto" hangingPunct="1">
        <a:lnSpc>
          <a:spcPct val="100000"/>
        </a:lnSpc>
        <a:spcBef>
          <a:spcPts val="300"/>
        </a:spcBef>
        <a:spcAft>
          <a:spcPts val="495"/>
        </a:spcAft>
        <a:buClr>
          <a:srgbClr val="83992A"/>
        </a:buClr>
        <a:buSzPct val="115000"/>
        <a:buFont typeface="Arial"/>
        <a:buChar char="•"/>
        <a:tabLst/>
        <a:defRPr lang="en-US" sz="1323" b="0" i="0" u="none" strike="noStrike" kern="1200" cap="none" spc="0" baseline="0">
          <a:solidFill>
            <a:srgbClr val="262626"/>
          </a:solidFill>
          <a:uFillTx/>
          <a:latin typeface="Garamond"/>
        </a:defRPr>
      </a:lvl4pPr>
      <a:lvl5pPr marL="1653811" marR="0" lvl="4" indent="-141759" algn="l" defTabSz="378012" rtl="0" fontAlgn="auto" hangingPunct="1">
        <a:lnSpc>
          <a:spcPct val="100000"/>
        </a:lnSpc>
        <a:spcBef>
          <a:spcPts val="300"/>
        </a:spcBef>
        <a:spcAft>
          <a:spcPts val="495"/>
        </a:spcAft>
        <a:buClr>
          <a:srgbClr val="83992A"/>
        </a:buClr>
        <a:buSzPct val="115000"/>
        <a:buFont typeface="Arial"/>
        <a:buChar char="•"/>
        <a:tabLst/>
        <a:defRPr lang="en-US" sz="1158" b="0" i="0" u="none" strike="noStrike" kern="1200" cap="none" spc="0" baseline="0">
          <a:solidFill>
            <a:srgbClr val="262626"/>
          </a:solidFill>
          <a:uFillTx/>
          <a:latin typeface="Garamond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D451-7C98-49C9-9CFA-720A956C5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5896" y="485242"/>
            <a:ext cx="2646963" cy="2800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b="1" i="1" kern="1200" dirty="0" err="1">
                <a:solidFill>
                  <a:srgbClr val="00FF00"/>
                </a:solidFill>
                <a:latin typeface="Georgia Pro" panose="02040502050405020303" pitchFamily="18" charset="0"/>
                <a:ea typeface="+mj-ea"/>
                <a:cs typeface="+mj-cs"/>
              </a:rPr>
              <a:t>Kathanak</a:t>
            </a:r>
            <a:br>
              <a:rPr lang="en-US" sz="3600" kern="1200" dirty="0">
                <a:solidFill>
                  <a:srgbClr val="00FF00"/>
                </a:solidFill>
                <a:latin typeface="Georgia Pro" panose="02040502050405020303" pitchFamily="18" charset="0"/>
                <a:ea typeface="+mj-ea"/>
                <a:cs typeface="+mj-cs"/>
              </a:rPr>
            </a:br>
            <a:r>
              <a:rPr lang="en-US" sz="3600" i="1" kern="1200" dirty="0">
                <a:solidFill>
                  <a:srgbClr val="00FF00"/>
                </a:solidFill>
                <a:latin typeface="Georgia Pro" panose="02040502050405020303" pitchFamily="18" charset="0"/>
                <a:ea typeface="+mj-ea"/>
                <a:cs typeface="+mj-cs"/>
              </a:rPr>
              <a:t>”you become what you read”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1571-7902-41F2-BE30-924E934521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77232" y="537023"/>
            <a:ext cx="5420111" cy="4585759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sz="24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Project name: “</a:t>
            </a:r>
            <a:r>
              <a:rPr lang="en-US" sz="2400" i="1" dirty="0" err="1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Kathanak</a:t>
            </a:r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” – A storytelling platform</a:t>
            </a:r>
          </a:p>
          <a:p>
            <a:pPr marL="0" lvl="0" indent="0" defTabSz="914400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sz="28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To whom : </a:t>
            </a:r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Scrabble club of KCT</a:t>
            </a:r>
          </a:p>
          <a:p>
            <a:pPr marL="0" lvl="0" indent="0" defTabSz="914400">
              <a:lnSpc>
                <a:spcPct val="90000"/>
              </a:lnSpc>
              <a:spcBef>
                <a:spcPts val="700"/>
              </a:spcBef>
              <a:buNone/>
            </a:pPr>
            <a:endParaRPr lang="en-US" sz="24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0" indent="0" defTabSz="914400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sz="20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Project by</a:t>
            </a:r>
            <a:r>
              <a:rPr lang="en-US" sz="24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,</a:t>
            </a:r>
          </a:p>
          <a:p>
            <a:pPr marL="0" lvl="0" indent="0" defTabSz="914400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Monika M ,</a:t>
            </a:r>
          </a:p>
          <a:p>
            <a:pPr marL="0" lvl="0" indent="0" defTabSz="914400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2</a:t>
            </a:r>
            <a:r>
              <a:rPr lang="en-US" sz="1800" i="1" baseline="30000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nd</a:t>
            </a: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 Year of BE(ISE),</a:t>
            </a:r>
            <a:r>
              <a:rPr lang="en-US" sz="1800" i="1" dirty="0" err="1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Kumaraguru</a:t>
            </a: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 College Of </a:t>
            </a:r>
            <a:r>
              <a:rPr lang="en-US" sz="1800" i="1" dirty="0" err="1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Technology,Tamilnadu</a:t>
            </a:r>
            <a:r>
              <a:rPr lang="en-US" sz="2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.</a:t>
            </a:r>
            <a:endParaRPr lang="en-US" sz="32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6470F8-5569-4EEB-AA8B-15ED4528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diagram:</a:t>
            </a:r>
          </a:p>
        </p:txBody>
      </p:sp>
      <p:pic>
        <p:nvPicPr>
          <p:cNvPr id="5" name="Picture 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E84D240E-8876-46FF-A180-AF391AC0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7" y="-356"/>
            <a:ext cx="6357913" cy="55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2E89D-AFAC-4957-8A33-919F0F5F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0CCE47-AA3D-48EE-831C-8650AC78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46" y="151075"/>
            <a:ext cx="6416745" cy="55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96A77-589C-49DC-B9C1-8820423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F15C60E-5E1B-4DCE-9722-CEC0FFDD1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23" y="119271"/>
            <a:ext cx="6573702" cy="55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F4619-3352-4768-B9AC-28B5A9D3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diagram: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4CE770C-D923-434C-819B-DEB66313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22" y="55659"/>
            <a:ext cx="6503769" cy="5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3053-DE13-9C82-29B3-12BEF14B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Collaboration diagram</a:t>
            </a:r>
          </a:p>
        </p:txBody>
      </p:sp>
      <p:pic>
        <p:nvPicPr>
          <p:cNvPr id="4" name="Picture 3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C7628E6E-A91C-D061-9880-D3AAEB22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1" y="-15088"/>
            <a:ext cx="6741413" cy="59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2153" y="1172152"/>
            <a:ext cx="5685283" cy="33409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1110" y="2199875"/>
            <a:ext cx="3601431" cy="333921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76480" y="1354505"/>
            <a:ext cx="5670196" cy="2961184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18000" y="993366"/>
            <a:ext cx="3975753" cy="3380603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37908-FEB4-A073-183A-C8794FA9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2287986"/>
            <a:ext cx="2381934" cy="2540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diagram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658F0E-0749-8F23-370F-45B5E87E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35" y="238539"/>
            <a:ext cx="6473139" cy="52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0013D-BDCF-430C-AF21-13AB57F701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5896" y="485242"/>
            <a:ext cx="2646963" cy="2800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Abstract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A015-5680-4049-ACFA-F5A2F4407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38568" y="228600"/>
            <a:ext cx="6640891" cy="5372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653" lvl="0" indent="0" defTabSz="914400">
              <a:lnSpc>
                <a:spcPct val="90000"/>
              </a:lnSpc>
              <a:buSzPct val="45000"/>
              <a:buNone/>
            </a:pPr>
            <a:endParaRPr lang="en-US" sz="2100" i="1" dirty="0">
              <a:solidFill>
                <a:srgbClr val="7030A0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7653" lvl="0" indent="0" defTabSz="914400">
              <a:lnSpc>
                <a:spcPct val="90000"/>
              </a:lnSpc>
              <a:buSzPct val="45000"/>
              <a:buNone/>
            </a:pPr>
            <a:r>
              <a:rPr lang="en-US" sz="2100" i="1" dirty="0" err="1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Kathanak</a:t>
            </a:r>
            <a:r>
              <a:rPr lang="en-US" sz="21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:</a:t>
            </a:r>
          </a:p>
          <a:p>
            <a:pPr lvl="0" indent="-228600" defTabSz="9144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Kathanak</a:t>
            </a: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 is a Sanskrit word meaning “plotline of a story". </a:t>
            </a:r>
            <a:r>
              <a:rPr lang="en-US" sz="1800" i="1" dirty="0" err="1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Kathanak</a:t>
            </a: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 is a platform which brings readers, writers and their stories together. </a:t>
            </a:r>
          </a:p>
          <a:p>
            <a:pPr lvl="0" indent="-228600" defTabSz="9144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It allows writers to publish the original works such as stories, poetry, essays, blogs and articles. </a:t>
            </a:r>
          </a:p>
          <a:p>
            <a:pPr lvl="0" indent="-228600" defTabSz="9144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It allows the readers to read the story and also allow them to participate in events.</a:t>
            </a:r>
          </a:p>
          <a:p>
            <a:pPr lvl="0" indent="-228600" defTabSz="9144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0"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To whom this project is for :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cap="none" spc="0" baseline="0" dirty="0">
                <a:uFillTx/>
                <a:latin typeface="Georgia Pro" panose="02040502050405020303" pitchFamily="18" charset="0"/>
              </a:rPr>
              <a:t>“Scrabble club of </a:t>
            </a:r>
            <a:r>
              <a:rPr lang="en-US" sz="1800" b="1" i="1" u="none" strike="noStrike" cap="none" spc="0" baseline="0" dirty="0" err="1">
                <a:uFillTx/>
                <a:latin typeface="Georgia Pro" panose="02040502050405020303" pitchFamily="18" charset="0"/>
              </a:rPr>
              <a:t>Kumaraguru</a:t>
            </a:r>
            <a:r>
              <a:rPr lang="en-US" sz="1800" b="1" i="1" u="none" strike="noStrike" cap="none" spc="0" baseline="0" dirty="0">
                <a:uFillTx/>
                <a:latin typeface="Georgia Pro" panose="02040502050405020303" pitchFamily="18" charset="0"/>
              </a:rPr>
              <a:t> college of Technology”.</a:t>
            </a:r>
            <a:endParaRPr lang="en-US" sz="18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cap="none" spc="0" baseline="0" dirty="0">
                <a:uFillTx/>
                <a:latin typeface="Georgia Pro" panose="02040502050405020303" pitchFamily="18" charset="0"/>
              </a:rPr>
              <a:t>        It’s all about writing!”, say and assume many. Scrabble has been one of the burgeoning clubs of KCT and it aims to provide knowledge and understanding through writing.</a:t>
            </a:r>
          </a:p>
          <a:p>
            <a:pPr lvl="0" indent="-228600" defTabSz="9144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lvl="0" indent="-228600" defTabSz="914400">
              <a:lnSpc>
                <a:spcPct val="90000"/>
              </a:lnSpc>
              <a:spcBef>
                <a:spcPts val="400"/>
              </a:spcBef>
              <a:buSzPct val="45000"/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0" lv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C0B4E55-FEE5-496A-864E-74EFD5B93B19}"/>
              </a:ext>
            </a:extLst>
          </p:cNvPr>
          <p:cNvSpPr txBox="1"/>
          <p:nvPr/>
        </p:nvSpPr>
        <p:spPr>
          <a:xfrm>
            <a:off x="3459480" y="-670560"/>
            <a:ext cx="6484620" cy="6164579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Categories: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 err="1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Kathanak</a:t>
            </a: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 has </a:t>
            </a:r>
            <a:r>
              <a:rPr lang="en-US" i="1" dirty="0">
                <a:solidFill>
                  <a:srgbClr val="7030A0"/>
                </a:solidFill>
                <a:latin typeface="Georgia Pro" panose="02040502050405020303" pitchFamily="18" charset="0"/>
              </a:rPr>
              <a:t>7 </a:t>
            </a: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sections: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 1) Home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 2)Category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 3)Write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4)Events </a:t>
            </a: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5)About and contact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6)Account(profile, notification, followers, following…)</a:t>
            </a: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Functions in Home page :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Sign in/Sign up  page</a:t>
            </a: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" panose="02040502050405020303" pitchFamily="18" charset="0"/>
              </a:rPr>
              <a:t>Some details about the website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" panose="02040502050405020303" pitchFamily="18" charset="0"/>
              </a:rPr>
              <a:t>Contact form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" panose="02040502050405020303" pitchFamily="18" charset="0"/>
              </a:rPr>
              <a:t>A few story to read</a:t>
            </a:r>
            <a:endParaRPr lang="en-US" sz="1600" b="0" i="1" u="none" strike="noStrike" cap="none" spc="0" baseline="0" dirty="0">
              <a:uFillTx/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BAC889F-9039-487A-9791-55CFA1E1777E}"/>
              </a:ext>
            </a:extLst>
          </p:cNvPr>
          <p:cNvSpPr txBox="1"/>
          <p:nvPr/>
        </p:nvSpPr>
        <p:spPr>
          <a:xfrm>
            <a:off x="3421380" y="99060"/>
            <a:ext cx="6195060" cy="5425439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Functions in Category page :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All kind of stories are present in their respective category.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Can select the needed category and read the stories.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Search and select the category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Display top-rated stories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Display Recently uploaded stories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Categories like horror, thriller, action,…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 in Write page: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Write your original story/blogs/journal/essays..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Can save, delete, edit, preview and publish the works.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Can add story title , cover image and the category of the story</a:t>
            </a:r>
          </a:p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 in event page: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Display the upcoming and  the ongoing events .</a:t>
            </a:r>
          </a:p>
          <a:p>
            <a:pPr marL="342900" marR="0" lvl="0" indent="-28575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The Admin will create a event </a:t>
            </a:r>
          </a:p>
          <a:p>
            <a:pPr marL="342900" marR="0" lvl="0" indent="-28575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The users will participate in those events </a:t>
            </a: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1" u="none" strike="noStrike" cap="none" spc="0" baseline="0" dirty="0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4D9C1D3-CFB5-43FB-A870-9C2D84408D30}"/>
              </a:ext>
            </a:extLst>
          </p:cNvPr>
          <p:cNvSpPr txBox="1"/>
          <p:nvPr/>
        </p:nvSpPr>
        <p:spPr>
          <a:xfrm>
            <a:off x="3687225" y="-481210"/>
            <a:ext cx="6742056" cy="5428180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Functions in Profile page: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Name 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Email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Number of Content written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Followers and Followings, Profile pic, pen name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About </a:t>
            </a:r>
            <a:endParaRPr lang="en-US" sz="1600" i="1" dirty="0">
              <a:latin typeface="Georgia Pro" panose="02040502050405020303" pitchFamily="18" charset="0"/>
            </a:endParaRP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cap="none" spc="0" baseline="0" dirty="0">
                <a:solidFill>
                  <a:srgbClr val="7030A0"/>
                </a:solidFill>
                <a:uFillTx/>
                <a:latin typeface="Georgia Pro" panose="02040502050405020303" pitchFamily="18" charset="0"/>
              </a:rPr>
              <a:t>Function in about page: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latin typeface="Georgia Pro" panose="02040502050405020303" pitchFamily="18" charset="0"/>
              </a:rPr>
              <a:t>This contain the information about the website.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cap="none" spc="0" baseline="0" dirty="0">
                <a:uFillTx/>
                <a:latin typeface="Georgia Pro" panose="02040502050405020303" pitchFamily="18" charset="0"/>
              </a:rPr>
              <a:t>Also has email so t</a:t>
            </a:r>
            <a:r>
              <a:rPr lang="en-US" sz="1600" i="1" dirty="0">
                <a:latin typeface="Georgia Pro" panose="02040502050405020303" pitchFamily="18" charset="0"/>
              </a:rPr>
              <a:t>hat any problem occurs, user can mail.</a:t>
            </a:r>
            <a:endParaRPr lang="en-US" sz="1600" b="0" i="1" u="none" strike="noStrike" cap="none" spc="0" baseline="0" dirty="0">
              <a:uFillTx/>
              <a:latin typeface="Georgia Pro" panose="02040502050405020303" pitchFamily="18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1" u="none" strike="noStrike" cap="none" spc="0" baseline="0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8FD86-FE10-427C-9C84-24651993A0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315764" y="800821"/>
            <a:ext cx="3703359" cy="2800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3300" b="1" i="1" kern="1200" dirty="0">
                <a:solidFill>
                  <a:srgbClr val="FFFFFF"/>
                </a:solidFill>
                <a:latin typeface="Georgia Pro" panose="02040502050405020303" pitchFamily="18" charset="0"/>
                <a:ea typeface="+mj-ea"/>
                <a:cs typeface="+mj-cs"/>
              </a:rPr>
              <a:t>Functional requirements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309A-5CEC-4C3B-A615-61A8FC7F9A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9782" y="304113"/>
            <a:ext cx="5854043" cy="494752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lvl="0" indent="0" defTabSz="9144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30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Admin:</a:t>
            </a:r>
          </a:p>
          <a:p>
            <a:pPr marL="0" lvl="0" indent="0" defTabSz="914400">
              <a:lnSpc>
                <a:spcPct val="90000"/>
              </a:lnSpc>
              <a:spcBef>
                <a:spcPts val="400"/>
              </a:spcBef>
              <a:buNone/>
            </a:pPr>
            <a:endParaRPr lang="en-US" sz="3000" i="1" dirty="0">
              <a:solidFill>
                <a:srgbClr val="7030A0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Accept request from users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Check and Verify the users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Assign a role to members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 the database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 the events co-ordinations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 the notifications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Create a post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Conduct a event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Invite a people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Manages the roles and permissions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Manages group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Manages the site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And so many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800" i="1" dirty="0">
              <a:solidFill>
                <a:schemeClr val="tx1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lvl="0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883290-F01B-4834-906E-DC04CBE915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39188" y="537023"/>
            <a:ext cx="6236340" cy="45857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7653" lvl="0" indent="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r>
              <a:rPr lang="en-US" sz="2000" i="1" dirty="0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Users(students(reader), club members(</a:t>
            </a:r>
            <a:r>
              <a:rPr lang="en-US" sz="2000" i="1">
                <a:solidFill>
                  <a:srgbClr val="7030A0"/>
                </a:solidFill>
                <a:latin typeface="Georgia Pro" panose="02040502050405020303" pitchFamily="18" charset="0"/>
                <a:ea typeface="+mn-ea"/>
                <a:cs typeface="+mn-cs"/>
              </a:rPr>
              <a:t>writer))</a:t>
            </a:r>
            <a:endParaRPr lang="en-US" sz="2000" i="1" dirty="0">
              <a:solidFill>
                <a:srgbClr val="7030A0"/>
              </a:solidFill>
              <a:latin typeface="Georgia Pro" panose="02040502050405020303" pitchFamily="18" charset="0"/>
              <a:ea typeface="+mn-ea"/>
              <a:cs typeface="+mn-cs"/>
            </a:endParaRP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Create account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read the stories, essays, blog, articles,..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follow any author or reader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search for an any work or any author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View the already read stories and also currently reading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share the authors work to their friends/family..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participate in events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communicate with the admin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Register a complaint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subscribe to the portal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Can be assigned to roles </a:t>
            </a:r>
          </a:p>
          <a:p>
            <a:pPr marL="293403" lvl="0" indent="-28575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Georgia Pro" panose="02040502050405020303" pitchFamily="18" charset="0"/>
                <a:ea typeface="+mn-ea"/>
                <a:cs typeface="+mn-cs"/>
              </a:rPr>
              <a:t>And so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D1689-7F40-4CAE-BEB0-65DD196A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6" y="485242"/>
            <a:ext cx="2646963" cy="2800958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b="1" i="1">
                <a:solidFill>
                  <a:srgbClr val="FFFFFF"/>
                </a:solidFill>
                <a:latin typeface="Georgia Pro" panose="02040502050405020303" pitchFamily="18" charset="0"/>
              </a:rPr>
              <a:t>What are the rights of Users with respect to their User Information?</a:t>
            </a:r>
            <a:br>
              <a:rPr lang="en-US" sz="2600" b="1" i="1">
                <a:solidFill>
                  <a:srgbClr val="FFFFFF"/>
                </a:solidFill>
                <a:latin typeface="Georgia Pro" panose="02040502050405020303" pitchFamily="18" charset="0"/>
              </a:rPr>
            </a:br>
            <a:endParaRPr lang="en-IN" sz="2600" b="1" i="1">
              <a:solidFill>
                <a:srgbClr val="FFFFFF"/>
              </a:solidFill>
              <a:latin typeface="Georgia Pro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64C-F84D-4AD2-9490-7F6FE9FE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232" y="537023"/>
            <a:ext cx="5420111" cy="4585759"/>
          </a:xfrm>
        </p:spPr>
        <p:txBody>
          <a:bodyPr anchor="ctr">
            <a:normAutofit/>
          </a:bodyPr>
          <a:lstStyle/>
          <a:p>
            <a:r>
              <a:rPr lang="en-US" sz="1800" i="1" dirty="0">
                <a:solidFill>
                  <a:srgbClr val="7030A0"/>
                </a:solidFill>
                <a:latin typeface="Georgia Pro" panose="02040502050405020303" pitchFamily="18" charset="0"/>
              </a:rPr>
              <a:t>Registration: </a:t>
            </a:r>
            <a:r>
              <a:rPr lang="en-US" sz="1800" i="1" dirty="0">
                <a:latin typeface="Georgia Pro" panose="02040502050405020303" pitchFamily="18" charset="0"/>
              </a:rPr>
              <a:t>Users have the option to not register on the Website/Application if they do not want to share the mandatory personally identifiable information required to do so. Their ability to use the Website/Application may be restricted as reasonably determined by Company.</a:t>
            </a:r>
          </a:p>
          <a:p>
            <a:r>
              <a:rPr lang="en-US" sz="1800" i="1" dirty="0">
                <a:solidFill>
                  <a:srgbClr val="7030A0"/>
                </a:solidFill>
                <a:latin typeface="Georgia Pro" panose="02040502050405020303" pitchFamily="18" charset="0"/>
              </a:rPr>
              <a:t>Modification or Deletion: </a:t>
            </a:r>
            <a:r>
              <a:rPr lang="en-US" sz="1800" i="1" dirty="0">
                <a:latin typeface="Georgia Pro" panose="02040502050405020303" pitchFamily="18" charset="0"/>
              </a:rPr>
              <a:t>Users may modify or delete their profile details from their account settings on the Website/Application. Users are encouraged to keep their information up-to-date</a:t>
            </a:r>
            <a:r>
              <a:rPr lang="en-US" sz="1800" dirty="0"/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870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B2F9-147E-4800-8FA8-387CC570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568" y="68580"/>
            <a:ext cx="6605532" cy="5494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7030A0"/>
                </a:solidFill>
                <a:latin typeface="Georgia Pro" panose="02040502050405020303" pitchFamily="18" charset="0"/>
              </a:rPr>
              <a:t>Deletion of Profile</a:t>
            </a:r>
            <a:r>
              <a:rPr lang="en-US" sz="1600" i="1" dirty="0">
                <a:latin typeface="Georgia Pro" panose="02040502050405020303" pitchFamily="18" charset="0"/>
              </a:rPr>
              <a:t>: Users may ask for deletion of their profile and their personally identifiable information will be deleted along with any content they may have published on the Website/Application. However, some fragments of the User Information may still be available on the internet.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i="1" dirty="0">
              <a:latin typeface="Georgia Pro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latin typeface="Georgia Pro" panose="02040502050405020303" pitchFamily="18" charset="0"/>
              </a:rPr>
              <a:t> </a:t>
            </a:r>
            <a:r>
              <a:rPr lang="en-US" sz="1600" i="1" dirty="0">
                <a:solidFill>
                  <a:srgbClr val="7030A0"/>
                </a:solidFill>
                <a:latin typeface="Georgia Pro" panose="02040502050405020303" pitchFamily="18" charset="0"/>
              </a:rPr>
              <a:t>Notifications: </a:t>
            </a:r>
            <a:r>
              <a:rPr lang="en-US" sz="1600" i="1" dirty="0">
                <a:latin typeface="Georgia Pro" panose="02040502050405020303" pitchFamily="18" charset="0"/>
              </a:rPr>
              <a:t>Company would like to engage with Users through notifications for suggested reading </a:t>
            </a:r>
            <a:r>
              <a:rPr lang="en-US" sz="1600" i="1" dirty="0" err="1">
                <a:latin typeface="Georgia Pro" panose="02040502050405020303" pitchFamily="18" charset="0"/>
              </a:rPr>
              <a:t>etc</a:t>
            </a:r>
            <a:r>
              <a:rPr lang="en-US" sz="1600" i="1" dirty="0">
                <a:latin typeface="Georgia Pro" panose="02040502050405020303" pitchFamily="18" charset="0"/>
              </a:rPr>
              <a:t> via the Website/Application and email. A User can set the frequency of such notifications through their account settings or completely opt-out of the same. However, notifications regarding the User’s account and the Website/Application itself will continue to be sent.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7030A0"/>
                </a:solidFill>
                <a:latin typeface="Georgia Pro" panose="02040502050405020303" pitchFamily="18" charset="0"/>
              </a:rPr>
              <a:t>Opt-out: </a:t>
            </a:r>
            <a:r>
              <a:rPr lang="en-US" sz="1600" i="1" dirty="0">
                <a:latin typeface="Georgia Pro" panose="02040502050405020303" pitchFamily="18" charset="0"/>
              </a:rPr>
              <a:t>If a User desires Company to cease usage of his User Information on the Website/Application for any of the purposes mentioned herein, User may write to email. Admin will </a:t>
            </a:r>
            <a:r>
              <a:rPr lang="en-US" sz="1600" i="1" dirty="0" err="1">
                <a:latin typeface="Georgia Pro" panose="02040502050405020303" pitchFamily="18" charset="0"/>
              </a:rPr>
              <a:t>endeavour</a:t>
            </a:r>
            <a:r>
              <a:rPr lang="en-US" sz="1600" i="1" dirty="0">
                <a:latin typeface="Georgia Pro" panose="02040502050405020303" pitchFamily="18" charset="0"/>
              </a:rPr>
              <a:t> to assist Users with its requests and fulfil the requests. However, any such action may adversely affect the User experience on the Website/Application.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174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4DCC781763824DB0F645BDA39A253A" ma:contentTypeVersion="15" ma:contentTypeDescription="Create a new document." ma:contentTypeScope="" ma:versionID="619aec401d902376e7f2e9017a8c0866">
  <xsd:schema xmlns:xsd="http://www.w3.org/2001/XMLSchema" xmlns:xs="http://www.w3.org/2001/XMLSchema" xmlns:p="http://schemas.microsoft.com/office/2006/metadata/properties" xmlns:ns2="88869522-a39f-44d2-9c30-83f450eca561" xmlns:ns3="827a1be0-3b2f-4258-80c4-7b9e079d2891" targetNamespace="http://schemas.microsoft.com/office/2006/metadata/properties" ma:root="true" ma:fieldsID="4541d9c58b9cc463d66b0b952f7f75e6" ns2:_="" ns3:_="">
    <xsd:import namespace="88869522-a39f-44d2-9c30-83f450eca561"/>
    <xsd:import namespace="827a1be0-3b2f-4258-80c4-7b9e079d289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69522-a39f-44d2-9c30-83f450eca5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ea1b0d9-6ead-405e-a20d-02fb1ff691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a1be0-3b2f-4258-80c4-7b9e079d2891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82820d1-875c-486e-9112-d3925e40e970}" ma:internalName="TaxCatchAll" ma:showField="CatchAllData" ma:web="827a1be0-3b2f-4258-80c4-7b9e079d2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49221-6A3E-43CD-9C84-7D1D53DA0F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1C325-AC0F-4129-B57A-1F1268160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869522-a39f-44d2-9c30-83f450eca561"/>
    <ds:schemaRef ds:uri="827a1be0-3b2f-4258-80c4-7b9e079d2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810</Words>
  <Application>Microsoft Office PowerPoint</Application>
  <PresentationFormat>Custom</PresentationFormat>
  <Paragraphs>106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Georgia</vt:lpstr>
      <vt:lpstr>Georgia Pro</vt:lpstr>
      <vt:lpstr>Liberation Sans</vt:lpstr>
      <vt:lpstr>Liberation Serif</vt:lpstr>
      <vt:lpstr>Wingdings</vt:lpstr>
      <vt:lpstr>Organic</vt:lpstr>
      <vt:lpstr>Kathanak ”you become what you read”</vt:lpstr>
      <vt:lpstr>Project Abstract </vt:lpstr>
      <vt:lpstr>PowerPoint Presentation</vt:lpstr>
      <vt:lpstr>PowerPoint Presentation</vt:lpstr>
      <vt:lpstr>PowerPoint Presentation</vt:lpstr>
      <vt:lpstr>Functional requirements :</vt:lpstr>
      <vt:lpstr>PowerPoint Presentation</vt:lpstr>
      <vt:lpstr>What are the rights of Users with respect to their User Information? </vt:lpstr>
      <vt:lpstr>PowerPoint Presentation</vt:lpstr>
      <vt:lpstr>Use case diagram:</vt:lpstr>
      <vt:lpstr>Activity diagram:</vt:lpstr>
      <vt:lpstr>Sequence diagram</vt:lpstr>
      <vt:lpstr>Class diagram:</vt:lpstr>
      <vt:lpstr>Collaboration diagram</vt:lpstr>
      <vt:lpstr>Object diagram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Kathanak ”you become what you read”</dc:title>
  <dc:creator>Monika Murugesan</dc:creator>
  <cp:lastModifiedBy>monika m</cp:lastModifiedBy>
  <cp:revision>21</cp:revision>
  <dcterms:created xsi:type="dcterms:W3CDTF">2022-04-12T12:24:43Z</dcterms:created>
  <dcterms:modified xsi:type="dcterms:W3CDTF">2023-01-10T17:01:33Z</dcterms:modified>
</cp:coreProperties>
</file>