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07" d="100"/>
          <a:sy n="407"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Lit>
          </c:val>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6.0</c:v>
              </c:pt>
              <c:pt idx="1">
                <c:v>12.0</c:v>
              </c:pt>
              <c:pt idx="2">
                <c:v>5.0</c:v>
              </c:pt>
              <c:pt idx="3">
                <c:v>4.0</c:v>
              </c:pt>
              <c:pt idx="4">
                <c:v>6.0</c:v>
              </c:pt>
              <c:pt idx="5">
                <c:v>9.0</c:v>
              </c:pt>
              <c:pt idx="6">
                <c:v>7.0</c:v>
              </c:pt>
              <c:pt idx="7">
                <c:v>11.0</c:v>
              </c:pt>
              <c:pt idx="8">
                <c:v>3.0</c:v>
              </c:pt>
              <c:pt idx="9">
                <c:v>6.0</c:v>
              </c:pt>
              <c:pt idx="10">
                <c:v>69.0</c:v>
              </c:pt>
            </c:numLit>
          </c:val>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9.0</c:v>
              </c:pt>
              <c:pt idx="1">
                <c:v>4.0</c:v>
              </c:pt>
              <c:pt idx="2">
                <c:v>15.0</c:v>
              </c:pt>
              <c:pt idx="3">
                <c:v>10.0</c:v>
              </c:pt>
              <c:pt idx="4">
                <c:v>7.0</c:v>
              </c:pt>
              <c:pt idx="5">
                <c:v>9.0</c:v>
              </c:pt>
              <c:pt idx="6">
                <c:v>7.0</c:v>
              </c:pt>
              <c:pt idx="7">
                <c:v>12.0</c:v>
              </c:pt>
              <c:pt idx="8">
                <c:v>11.0</c:v>
              </c:pt>
              <c:pt idx="9">
                <c:v>2.0</c:v>
              </c:pt>
              <c:pt idx="10">
                <c:v>86.0</c:v>
              </c:pt>
            </c:numLit>
          </c:val>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13.0</c:v>
              </c:pt>
              <c:pt idx="1">
                <c:v>6.0</c:v>
              </c:pt>
              <c:pt idx="2">
                <c:v>4.0</c:v>
              </c:pt>
              <c:pt idx="3">
                <c:v>11.0</c:v>
              </c:pt>
              <c:pt idx="4">
                <c:v>7.0</c:v>
              </c:pt>
              <c:pt idx="5">
                <c:v>9.0</c:v>
              </c:pt>
              <c:pt idx="6">
                <c:v>6.0</c:v>
              </c:pt>
              <c:pt idx="7">
                <c:v>2.0</c:v>
              </c:pt>
              <c:pt idx="8">
                <c:v>4.0</c:v>
              </c:pt>
              <c:pt idx="9">
                <c:v>4.0</c:v>
              </c:pt>
              <c:pt idx="10">
                <c:v>66.0</c:v>
              </c:pt>
            </c:numLit>
          </c:val>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Lit>
          </c:val>
        </c:ser>
        <c:dLbls>
          <c:showLegendKey val="0"/>
          <c:showVal val="0"/>
          <c:showCatName val="0"/>
          <c:showSerName val="0"/>
          <c:showPercent val="0"/>
          <c:showBubbleSize val="0"/>
        </c:dLbls>
        <c:gapWidth val="182"/>
        <c:axId val="852530687"/>
        <c:axId val="1"/>
      </c:barChart>
      <c:catAx>
        <c:axId val="852530687"/>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852530687"/>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7"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8"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9/30/2024</a:t>
            </a:fld>
            <a:endParaRPr altLang="en-US" sz="1200" lang="zh-CN">
              <a:latin typeface="Calibri" charset="0"/>
              <a:ea typeface="等线" charset="0"/>
              <a:cs typeface="Calibri" charset="0"/>
            </a:endParaRPr>
          </a:p>
        </p:txBody>
      </p:sp>
      <p:sp>
        <p:nvSpPr>
          <p:cNvPr id="1048809"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10"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11"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8"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9"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3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
        <p:nvSpPr>
          <p:cNvPr id="104873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3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9" name=""/>
        <p:cNvGrpSpPr/>
        <p:nvPr/>
      </p:nvGrpSpPr>
      <p:grpSpPr>
        <a:xfrm>
          <a:off x="0" y="0"/>
          <a:ext cx="0" cy="0"/>
          <a:chOff x="0" y="0"/>
          <a:chExt cx="0" cy="0"/>
        </a:xfrm>
      </p:grpSpPr>
      <p:sp>
        <p:nvSpPr>
          <p:cNvPr id="10487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
        <p:nvSpPr>
          <p:cNvPr id="1048741"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42"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74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
        <p:nvSpPr>
          <p:cNvPr id="1048746"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47"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8" name=""/>
        <p:cNvGrpSpPr/>
        <p:nvPr/>
      </p:nvGrpSpPr>
      <p:grpSpPr>
        <a:xfrm>
          <a:off x="0" y="0"/>
          <a:ext cx="0" cy="0"/>
          <a:chOff x="0" y="0"/>
          <a:chExt cx="0" cy="0"/>
        </a:xfrm>
      </p:grpSpPr>
      <p:sp>
        <p:nvSpPr>
          <p:cNvPr id="104865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
        <p:nvSpPr>
          <p:cNvPr id="1048652"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5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7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
        <p:nvSpPr>
          <p:cNvPr id="1048672"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7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7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
        <p:nvSpPr>
          <p:cNvPr id="1048680"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81"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8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
        <p:nvSpPr>
          <p:cNvPr id="1048688"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89"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69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
        <p:nvSpPr>
          <p:cNvPr id="1048699"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00"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70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
        <p:nvSpPr>
          <p:cNvPr id="1048707"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08"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1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
        <p:nvSpPr>
          <p:cNvPr id="1048712"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1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
        <p:nvSpPr>
          <p:cNvPr id="1048722"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2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8"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50"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9" name="文本框"/>
          <p:cNvSpPr>
            <a:spLocks noGrp="1"/>
          </p:cNvSpPr>
          <p:nvPr>
            <p:ph type="title"/>
          </p:nvPr>
        </p:nvSpPr>
        <p:spPr/>
        <p:txBody>
          <a:bodyPr/>
          <a:p>
            <a:r>
              <a:rPr altLang="en-US" lang="zh-CN"/>
              <a:t>单击此处编辑母版标题样式</a:t>
            </a:r>
          </a:p>
        </p:txBody>
      </p:sp>
      <p:sp>
        <p:nvSpPr>
          <p:cNvPr id="1048790"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7"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8"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9"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20"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2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22"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3"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7"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0"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31"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32"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33"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a:t>单击此处编辑母版标题样式</a:t>
            </a:r>
          </a:p>
        </p:txBody>
      </p:sp>
      <p:sp>
        <p:nvSpPr>
          <p:cNvPr id="1048785"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6"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70"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4" name="文本框"/>
          <p:cNvSpPr>
            <a:spLocks noGrp="1"/>
          </p:cNvSpPr>
          <p:nvPr>
            <p:ph type="title"/>
          </p:nvPr>
        </p:nvSpPr>
        <p:spPr/>
        <p:txBody>
          <a:bodyPr/>
          <a:p>
            <a:r>
              <a:rPr altLang="en-US" lang="zh-CN"/>
              <a:t>单击此处编辑母版标题样式</a:t>
            </a:r>
          </a:p>
        </p:txBody>
      </p:sp>
      <p:sp>
        <p:nvSpPr>
          <p:cNvPr id="104879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7"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3" name="文本框"/>
          <p:cNvSpPr>
            <a:spLocks noGrp="1"/>
          </p:cNvSpPr>
          <p:nvPr>
            <p:ph type="title"/>
          </p:nvPr>
        </p:nvSpPr>
        <p:spPr/>
        <p:txBody>
          <a:bodyPr/>
          <a:p>
            <a:r>
              <a:rPr altLang="en-US" lang="zh-CN"/>
              <a:t>单击此处编辑母版标题样式</a:t>
            </a:r>
          </a:p>
        </p:txBody>
      </p:sp>
      <p:sp>
        <p:nvSpPr>
          <p:cNvPr id="104877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8"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3" name="文本框"/>
          <p:cNvSpPr>
            <a:spLocks noGrp="1"/>
          </p:cNvSpPr>
          <p:nvPr>
            <p:ph type="title"/>
          </p:nvPr>
        </p:nvSpPr>
        <p:spPr/>
        <p:txBody>
          <a:bodyPr/>
          <a:p>
            <a:r>
              <a:rPr altLang="en-US" lang="zh-CN"/>
              <a:t>单击此处编辑母版标题样式</a:t>
            </a:r>
          </a:p>
        </p:txBody>
      </p:sp>
      <p:sp>
        <p:nvSpPr>
          <p:cNvPr id="1048754"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1"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800"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80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80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803"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804" name="文本框"/>
          <p:cNvSpPr>
            <a:spLocks noGrp="1"/>
          </p:cNvSpPr>
          <p:nvPr>
            <p:ph type="ftr" sz="quarter" idx="11"/>
          </p:nvPr>
        </p:nvSpPr>
        <p:spPr/>
        <p:txBody>
          <a:bodyPr/>
          <a:p>
            <a:endParaRPr altLang="en-US" lang="zh-CN"/>
          </a:p>
        </p:txBody>
      </p:sp>
      <p:sp>
        <p:nvSpPr>
          <p:cNvPr id="104880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2"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6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65"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9/30/2024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1551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charset="0"/>
                <a:ea typeface="宋体" charset="0"/>
                <a:cs typeface="Calibri" charset="0"/>
              </a:rPr>
              <a:t>STUDENT NAME:</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charset="0"/>
                <a:ea typeface="宋体" charset="0"/>
                <a:cs typeface="Calibri" charset="0"/>
              </a:rPr>
              <a:t>REGISTER NO:</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charset="0"/>
                <a:ea typeface="宋体" charset="0"/>
                <a:cs typeface="Calibri" charset="0"/>
              </a:rPr>
              <a:t>DEPARTMENT:</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charset="0"/>
                <a:ea typeface="宋体" charset="0"/>
                <a:cs typeface="Calibri" charset="0"/>
              </a:rPr>
              <a:t>COLLEGE</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charset="0"/>
                <a:ea typeface="宋体" charset="0"/>
                <a:cs typeface="Calibri" charset="0"/>
              </a:rPr>
              <a:t>           </a:t>
            </a:r>
            <a:endParaRPr altLang="en-US" baseline="0" b="0" cap="none" sz="2400" i="0" kern="1200" lang="zh-CN" spc="0" strike="noStrike" u="none">
              <a:solidFill>
                <a:schemeClr val="tx1"/>
              </a:solidFill>
              <a:latin typeface="Calibri" charset="0"/>
              <a:ea typeface="宋体" charset="0"/>
              <a:cs typeface="Calibri" charset="0"/>
            </a:endParaRPr>
          </a:p>
        </p:txBody>
      </p:sp>
      <p:sp>
        <p:nvSpPr>
          <p:cNvPr id="1048613" name="矩形"/>
          <p:cNvSpPr/>
          <p:nvPr/>
        </p:nvSpPr>
        <p:spPr>
          <a:xfrm>
            <a:off x="4902616" y="3423574"/>
            <a:ext cx="1307683" cy="320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1800" kern="1200" lang="en-US" spc="0" strike="noStrike" u="none">
                <a:solidFill>
                  <a:schemeClr val="tx1"/>
                </a:solidFill>
                <a:latin typeface="Arial Rounded MT Bold" pitchFamily="34" charset="0"/>
                <a:ea typeface="宋体" charset="0"/>
                <a:cs typeface="Calibri" charset="0"/>
              </a:rPr>
              <a:t>M</a:t>
            </a:r>
            <a:r>
              <a:rPr altLang="zh-CN" baseline="0" b="0" cap="none" dirty="0" sz="1800" kern="1200" lang="en-US" spc="0" strike="noStrike" u="none">
                <a:solidFill>
                  <a:schemeClr val="tx1"/>
                </a:solidFill>
                <a:latin typeface="Arial Rounded MT Bold" pitchFamily="34" charset="0"/>
                <a:ea typeface="宋体" charset="0"/>
                <a:cs typeface="Calibri" charset="0"/>
              </a:rPr>
              <a:t>o</a:t>
            </a:r>
            <a:r>
              <a:rPr altLang="zh-CN" baseline="0" b="0" cap="none" dirty="0" sz="1800" kern="1200" lang="en-US" spc="0" strike="noStrike" u="none">
                <a:solidFill>
                  <a:schemeClr val="tx1"/>
                </a:solidFill>
                <a:latin typeface="Arial Rounded MT Bold" pitchFamily="34" charset="0"/>
                <a:ea typeface="宋体" charset="0"/>
                <a:cs typeface="Calibri" charset="0"/>
              </a:rPr>
              <a:t>n</a:t>
            </a:r>
            <a:r>
              <a:rPr altLang="zh-CN" baseline="0" b="0" cap="none" dirty="0" sz="1800" kern="1200" lang="en-US" spc="0" strike="noStrike" u="none">
                <a:solidFill>
                  <a:schemeClr val="tx1"/>
                </a:solidFill>
                <a:latin typeface="Arial Rounded MT Bold" pitchFamily="34" charset="0"/>
                <a:ea typeface="宋体" charset="0"/>
                <a:cs typeface="Calibri" charset="0"/>
              </a:rPr>
              <a:t>i</a:t>
            </a:r>
            <a:r>
              <a:rPr altLang="zh-CN" baseline="0" b="0" cap="none" dirty="0" sz="1800" kern="1200" lang="en-US" spc="0" strike="noStrike" u="none">
                <a:solidFill>
                  <a:schemeClr val="tx1"/>
                </a:solidFill>
                <a:latin typeface="Arial Rounded MT Bold" pitchFamily="34" charset="0"/>
                <a:ea typeface="宋体" charset="0"/>
                <a:cs typeface="Calibri" charset="0"/>
              </a:rPr>
              <a:t>k</a:t>
            </a:r>
            <a:r>
              <a:rPr altLang="zh-CN" baseline="0" b="0" cap="none" dirty="0" sz="1800" kern="1200" lang="en-US" spc="0" strike="noStrike" u="none">
                <a:solidFill>
                  <a:schemeClr val="tx1"/>
                </a:solidFill>
                <a:latin typeface="Arial Rounded MT Bold" pitchFamily="34" charset="0"/>
                <a:ea typeface="宋体" charset="0"/>
                <a:cs typeface="Calibri" charset="0"/>
              </a:rPr>
              <a:t>a</a:t>
            </a:r>
            <a:r>
              <a:rPr altLang="zh-CN" baseline="0" b="0" cap="none" dirty="0" sz="1800" kern="1200" lang="en-US" spc="0" strike="noStrike" u="none">
                <a:solidFill>
                  <a:schemeClr val="tx1"/>
                </a:solidFill>
                <a:latin typeface="Arial Rounded MT Bold" pitchFamily="34" charset="0"/>
                <a:ea typeface="宋体" charset="0"/>
                <a:cs typeface="Calibri" charset="0"/>
              </a:rPr>
              <a:t> </a:t>
            </a:r>
            <a:r>
              <a:rPr altLang="zh-CN" baseline="0" b="0" cap="none" dirty="0" sz="1800" kern="1200" lang="en-US" spc="0" strike="noStrike" u="none">
                <a:solidFill>
                  <a:schemeClr val="tx1"/>
                </a:solidFill>
                <a:latin typeface="Arial Rounded MT Bold" pitchFamily="34" charset="0"/>
                <a:ea typeface="宋体" charset="0"/>
                <a:cs typeface="Calibri" charset="0"/>
              </a:rPr>
              <a:t>K</a:t>
            </a:r>
            <a:endParaRPr altLang="en-US" baseline="0" b="0" cap="none" dirty="0" sz="1800" kern="1200" lang="zh-CN" spc="0" strike="noStrike" u="none">
              <a:solidFill>
                <a:schemeClr val="tx1"/>
              </a:solidFill>
              <a:latin typeface="Arial Rounded MT Bold" pitchFamily="34" charset="0"/>
              <a:ea typeface="宋体" charset="0"/>
              <a:cs typeface="Calibri" charset="0"/>
            </a:endParaRPr>
          </a:p>
        </p:txBody>
      </p:sp>
      <p:sp>
        <p:nvSpPr>
          <p:cNvPr id="1048614" name="矩形"/>
          <p:cNvSpPr/>
          <p:nvPr/>
        </p:nvSpPr>
        <p:spPr>
          <a:xfrm>
            <a:off x="4846419" y="3743615"/>
            <a:ext cx="3318702" cy="320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1800" i="0" kern="1200" lang="en-US" spc="0" strike="noStrike" u="none">
                <a:solidFill>
                  <a:schemeClr val="tx1"/>
                </a:solidFill>
                <a:latin typeface="Arial Rounded MT Bold" pitchFamily="34" charset="0"/>
                <a:ea typeface="宋体" charset="0"/>
                <a:cs typeface="Calibri" charset="0"/>
              </a:rPr>
              <a:t>3122162</a:t>
            </a:r>
            <a:r>
              <a:rPr altLang="zh-CN" baseline="0" b="0" cap="none" dirty="0" sz="1800" i="0" kern="1200" lang="en-US" spc="0" strike="noStrike" u="none">
                <a:solidFill>
                  <a:schemeClr val="tx1"/>
                </a:solidFill>
                <a:latin typeface="Arial Rounded MT Bold" pitchFamily="34" charset="0"/>
                <a:ea typeface="宋体" charset="0"/>
                <a:cs typeface="Calibri" charset="0"/>
              </a:rPr>
              <a:t>7</a:t>
            </a:r>
            <a:r>
              <a:rPr altLang="zh-CN" baseline="0" b="0" cap="none" dirty="0" sz="1800" i="0" kern="1200" lang="en-US" spc="0" strike="noStrike" u="none">
                <a:solidFill>
                  <a:schemeClr val="tx1"/>
                </a:solidFill>
                <a:latin typeface="Arial Rounded MT Bold" pitchFamily="34" charset="0"/>
                <a:ea typeface="宋体" charset="0"/>
                <a:cs typeface="Calibri" charset="0"/>
              </a:rPr>
              <a:t>6</a:t>
            </a:r>
            <a:endParaRPr altLang="en-US" baseline="0" b="0" cap="none" dirty="0" sz="1800" i="0" kern="1200" lang="zh-CN" spc="0" strike="noStrike" u="none">
              <a:solidFill>
                <a:schemeClr val="tx1"/>
              </a:solidFill>
              <a:latin typeface="Arial Rounded MT Bold" pitchFamily="34" charset="0"/>
              <a:ea typeface="宋体" charset="0"/>
              <a:cs typeface="Calibri" charset="0"/>
            </a:endParaRPr>
          </a:p>
        </p:txBody>
      </p:sp>
      <p:sp>
        <p:nvSpPr>
          <p:cNvPr id="1048615" name="矩形"/>
          <p:cNvSpPr/>
          <p:nvPr/>
        </p:nvSpPr>
        <p:spPr>
          <a:xfrm>
            <a:off x="4800600" y="4095515"/>
            <a:ext cx="2819400" cy="320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Arial Rounded MT Bold" pitchFamily="34" charset="0"/>
                <a:ea typeface="宋体" charset="0"/>
                <a:cs typeface="Calibri" charset="0"/>
              </a:rPr>
              <a:t>Commerce</a:t>
            </a:r>
            <a:endParaRPr altLang="en-US" baseline="0" b="0" cap="none" sz="1800" i="0" kern="1200" lang="zh-CN" spc="0" strike="noStrike" u="none">
              <a:solidFill>
                <a:schemeClr val="tx1"/>
              </a:solidFill>
              <a:latin typeface="Arial Rounded MT Bold" pitchFamily="34" charset="0"/>
              <a:ea typeface="宋体" charset="0"/>
              <a:cs typeface="Calibri" charset="0"/>
            </a:endParaRPr>
          </a:p>
        </p:txBody>
      </p:sp>
      <p:sp>
        <p:nvSpPr>
          <p:cNvPr id="1048616" name="矩形"/>
          <p:cNvSpPr/>
          <p:nvPr/>
        </p:nvSpPr>
        <p:spPr>
          <a:xfrm>
            <a:off x="4812323" y="4493127"/>
            <a:ext cx="6858000" cy="320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Arial Rounded MT Bold" pitchFamily="34" charset="0"/>
                <a:ea typeface="宋体" charset="0"/>
                <a:cs typeface="Calibri" charset="0"/>
              </a:rPr>
              <a:t>Shri shankaralal sundarbai shasun Jain college for women </a:t>
            </a:r>
            <a:endParaRPr altLang="en-US" baseline="0" b="0" cap="none" sz="1800" i="0" kern="1200" lang="zh-CN" spc="0" strike="noStrike" u="none">
              <a:solidFill>
                <a:schemeClr val="tx1"/>
              </a:solidFill>
              <a:latin typeface="Arial Rounded MT Bold" pitchFamily="34" charset="0"/>
              <a:ea typeface="宋体" charset="0"/>
              <a:cs typeface="Calibri" charset="0"/>
            </a:endParaRPr>
          </a:p>
        </p:txBody>
      </p:sp>
      <p:sp>
        <p:nvSpPr>
          <p:cNvPr id="1048812" name=""/>
          <p:cNvSpPr txBox="1"/>
          <p:nvPr/>
        </p:nvSpPr>
        <p:spPr>
          <a:xfrm>
            <a:off x="4095999" y="1729739"/>
            <a:ext cx="4000000" cy="594360"/>
          </a:xfrm>
          <a:prstGeom prst="rect"/>
        </p:spPr>
        <p:txBody>
          <a:bodyPr rtlCol="0" wrap="square">
            <a:spAutoFit/>
          </a:bodyPr>
          <a:p>
            <a:endParaRPr sz="2800"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5"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6" name="矩形"/>
          <p:cNvSpPr/>
          <p:nvPr/>
        </p:nvSpPr>
        <p:spPr>
          <a:xfrm>
            <a:off x="739774" y="291147"/>
            <a:ext cx="3303904" cy="597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charset="0"/>
                <a:ea typeface="宋体" charset="0"/>
                <a:cs typeface="Trebuchet MS" charset="0"/>
              </a:rPr>
              <a:t>M</a:t>
            </a:r>
            <a:r>
              <a:rPr altLang="zh-CN" baseline="0" b="1" cap="none" sz="4800" i="0" kern="1200" lang="en-US" spc="0" strike="noStrike" u="none">
                <a:solidFill>
                  <a:schemeClr val="tx1"/>
                </a:solidFill>
                <a:latin typeface="Trebuchet MS" charset="0"/>
                <a:ea typeface="宋体" charset="0"/>
                <a:cs typeface="Trebuchet MS" charset="0"/>
              </a:rPr>
              <a:t>O</a:t>
            </a:r>
            <a:r>
              <a:rPr altLang="zh-CN" baseline="0" b="1" cap="none" sz="4800" i="0" kern="1200" lang="en-US" spc="-15" strike="noStrike" u="none">
                <a:solidFill>
                  <a:schemeClr val="tx1"/>
                </a:solidFill>
                <a:latin typeface="Trebuchet MS" charset="0"/>
                <a:ea typeface="宋体" charset="0"/>
                <a:cs typeface="Trebuchet MS" charset="0"/>
              </a:rPr>
              <a:t>D</a:t>
            </a:r>
            <a:r>
              <a:rPr altLang="zh-CN" baseline="0" b="1" cap="none" sz="4800" i="0" kern="1200" lang="en-US" spc="-35" strike="noStrike" u="none">
                <a:solidFill>
                  <a:schemeClr val="tx1"/>
                </a:solidFill>
                <a:latin typeface="Trebuchet MS" charset="0"/>
                <a:ea typeface="宋体" charset="0"/>
                <a:cs typeface="Trebuchet MS" charset="0"/>
              </a:rPr>
              <a:t>E</a:t>
            </a:r>
            <a:r>
              <a:rPr altLang="zh-CN" baseline="0" b="1" cap="none" sz="4800" i="0" kern="1200" lang="en-US" spc="-30" strike="noStrike" u="none">
                <a:solidFill>
                  <a:schemeClr val="tx1"/>
                </a:solidFill>
                <a:latin typeface="Trebuchet MS" charset="0"/>
                <a:ea typeface="宋体" charset="0"/>
                <a:cs typeface="Trebuchet MS" charset="0"/>
              </a:rPr>
              <a:t>LL</a:t>
            </a:r>
            <a:r>
              <a:rPr altLang="zh-CN" baseline="0" b="1" cap="none" sz="4800" i="0" kern="1200" lang="en-US" spc="-5" strike="noStrike" u="none">
                <a:solidFill>
                  <a:schemeClr val="tx1"/>
                </a:solidFill>
                <a:latin typeface="Trebuchet MS" charset="0"/>
                <a:ea typeface="宋体" charset="0"/>
                <a:cs typeface="Trebuchet MS" charset="0"/>
              </a:rPr>
              <a:t>I</a:t>
            </a:r>
            <a:r>
              <a:rPr altLang="zh-CN" baseline="0" b="1" cap="none" sz="4800" i="0" kern="1200" lang="en-US" spc="30" strike="noStrike" u="none">
                <a:solidFill>
                  <a:schemeClr val="tx1"/>
                </a:solidFill>
                <a:latin typeface="Trebuchet MS" charset="0"/>
                <a:ea typeface="宋体" charset="0"/>
                <a:cs typeface="Trebuchet MS" charset="0"/>
              </a:rPr>
              <a:t>N</a:t>
            </a:r>
            <a:r>
              <a:rPr altLang="zh-CN" baseline="0" b="1" cap="none" sz="4800" i="0" kern="1200" lang="en-US" spc="5" strike="noStrike" u="none">
                <a:solidFill>
                  <a:schemeClr val="tx1"/>
                </a:solidFill>
                <a:latin typeface="Trebuchet MS" charset="0"/>
                <a:ea typeface="宋体" charset="0"/>
                <a:cs typeface="Trebuchet MS" charset="0"/>
              </a:rPr>
              <a:t>G</a:t>
            </a:r>
            <a:endParaRPr altLang="en-US" baseline="0" b="0" cap="none" sz="4800" i="0" kern="1200" lang="zh-CN" spc="0" strike="noStrike" u="none">
              <a:solidFill>
                <a:schemeClr val="tx1"/>
              </a:solidFill>
              <a:latin typeface="Trebuchet MS" charset="0"/>
              <a:ea typeface="宋体" charset="0"/>
              <a:cs typeface="Trebuchet MS" charset="0"/>
            </a:endParaRPr>
          </a:p>
        </p:txBody>
      </p:sp>
      <p:sp>
        <p:nvSpPr>
          <p:cNvPr id="1048727" name="矩形"/>
          <p:cNvSpPr/>
          <p:nvPr/>
        </p:nvSpPr>
        <p:spPr>
          <a:xfrm>
            <a:off x="1219200" y="1371600"/>
            <a:ext cx="6019799" cy="3327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charset="0"/>
                <a:cs typeface="Calibri" charset="0"/>
              </a:rPr>
              <a:t>Data collection :                                                                                        </a:t>
            </a:r>
            <a:endParaRPr altLang="en-US" baseline="0" b="0" cap="none" sz="2000" i="0" kern="1200" lang="zh-CN" spc="0" strike="noStrike" u="none">
              <a:solidFill>
                <a:schemeClr val="tx1"/>
              </a:solidFill>
              <a:latin typeface="Perpetua Titling MT" pitchFamily="18" charset="0"/>
              <a:ea typeface="宋体" charset="0"/>
              <a:cs typeface="Calibri" charset="0"/>
            </a:endParaRPr>
          </a:p>
        </p:txBody>
      </p:sp>
      <p:sp>
        <p:nvSpPr>
          <p:cNvPr id="1048728" name="矩形"/>
          <p:cNvSpPr/>
          <p:nvPr/>
        </p:nvSpPr>
        <p:spPr>
          <a:xfrm>
            <a:off x="1751867" y="1771710"/>
            <a:ext cx="4429125" cy="1056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29" name="矩形"/>
          <p:cNvSpPr/>
          <p:nvPr/>
        </p:nvSpPr>
        <p:spPr>
          <a:xfrm>
            <a:off x="1219200" y="3197164"/>
            <a:ext cx="2590799" cy="3327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Perpetua" pitchFamily="18" charset="0"/>
                <a:ea typeface="宋体" charset="0"/>
                <a:cs typeface="Calibri" charset="0"/>
              </a:rPr>
              <a:t> </a:t>
            </a:r>
            <a:r>
              <a:rPr altLang="zh-CN" baseline="0" b="0" cap="none" sz="2000" i="0" kern="1200" lang="en-US" spc="0" strike="noStrike" u="none">
                <a:solidFill>
                  <a:schemeClr val="tx1"/>
                </a:solidFill>
                <a:latin typeface="Perpetua Titling MT" pitchFamily="18" charset="0"/>
                <a:ea typeface="宋体" charset="0"/>
                <a:cs typeface="Calibri" charset="0"/>
              </a:rPr>
              <a:t>DATA CLEANING : </a:t>
            </a:r>
            <a:r>
              <a:rPr altLang="zh-CN" baseline="0" b="0" cap="none" sz="1800" i="0" kern="1200" lang="en-US" spc="0" strike="noStrike" u="none">
                <a:solidFill>
                  <a:schemeClr val="tx1"/>
                </a:solidFill>
                <a:latin typeface="Perpetua" pitchFamily="18" charset="0"/>
                <a:ea typeface="宋体" charset="0"/>
                <a:cs typeface="Calibri" charset="0"/>
              </a:rPr>
              <a:t> </a:t>
            </a:r>
            <a:endParaRPr altLang="en-US" baseline="0" b="0" cap="none" sz="1800" i="0" kern="1200" lang="zh-CN" spc="0" strike="noStrike" u="none">
              <a:solidFill>
                <a:schemeClr val="tx1"/>
              </a:solidFill>
              <a:latin typeface="Perpetua" pitchFamily="18" charset="0"/>
              <a:ea typeface="宋体" charset="0"/>
              <a:cs typeface="Calibri" charset="0"/>
            </a:endParaRPr>
          </a:p>
        </p:txBody>
      </p:sp>
      <p:sp>
        <p:nvSpPr>
          <p:cNvPr id="1048730" name="矩形"/>
          <p:cNvSpPr/>
          <p:nvPr/>
        </p:nvSpPr>
        <p:spPr>
          <a:xfrm>
            <a:off x="1751867" y="3699289"/>
            <a:ext cx="2438400" cy="574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Start date                     2). End date</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31" name="矩形"/>
          <p:cNvSpPr/>
          <p:nvPr/>
        </p:nvSpPr>
        <p:spPr>
          <a:xfrm>
            <a:off x="1222131" y="4509190"/>
            <a:ext cx="3505199" cy="332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charset="0"/>
                <a:cs typeface="Calibri" charset="0"/>
              </a:rPr>
              <a:t>PERFORMANCE LEVEL : </a:t>
            </a:r>
            <a:endParaRPr altLang="en-US" baseline="0" b="0" cap="none" sz="2000" i="0" kern="1200" lang="zh-CN" spc="0" strike="noStrike" u="none">
              <a:solidFill>
                <a:schemeClr val="tx1"/>
              </a:solidFill>
              <a:latin typeface="Perpetua Titling MT" pitchFamily="18" charset="0"/>
              <a:ea typeface="宋体" charset="0"/>
              <a:cs typeface="Calibri" charset="0"/>
            </a:endParaRPr>
          </a:p>
        </p:txBody>
      </p:sp>
      <p:sp>
        <p:nvSpPr>
          <p:cNvPr id="1048732" name="矩形"/>
          <p:cNvSpPr/>
          <p:nvPr/>
        </p:nvSpPr>
        <p:spPr>
          <a:xfrm>
            <a:off x="1751867" y="4999902"/>
            <a:ext cx="2669931" cy="1056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Very high                        2). High                                   3). Medium                           4). Low </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3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a:off x="1666874" y="6467475"/>
            <a:ext cx="76200" cy="177799"/>
          </a:xfrm>
          <a:prstGeom prst="rect"/>
          <a:noFill/>
          <a:ln w="12700" cap="flat" cmpd="sng">
            <a:noFill/>
            <a:prstDash val="solid"/>
            <a:miter/>
          </a:ln>
        </p:spPr>
      </p:pic>
      <p:sp>
        <p:nvSpPr>
          <p:cNvPr id="1048738" name="文本框"/>
          <p:cNvSpPr>
            <a:spLocks noGrp="1"/>
          </p:cNvSpPr>
          <p:nvPr>
            <p:ph type="title"/>
          </p:nvPr>
        </p:nvSpPr>
        <p:spPr>
          <a:xfrm>
            <a:off x="755332" y="385444"/>
            <a:ext cx="2437130" cy="5975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R</a:t>
            </a:r>
            <a:r>
              <a:rPr altLang="zh-CN" baseline="0" b="1" cap="none" sz="4800" i="0" kern="0" lang="en-US" spc="-40"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S</a:t>
            </a:r>
            <a:r>
              <a:rPr altLang="zh-CN" baseline="0" b="1" cap="none" sz="4800" i="0" kern="0" lang="en-US" spc="-30" strike="noStrike" u="none">
                <a:solidFill>
                  <a:schemeClr val="tx1"/>
                </a:solidFill>
                <a:latin typeface="Trebuchet MS" charset="0"/>
                <a:ea typeface="宋体" charset="0"/>
                <a:cs typeface="Trebuchet MS" charset="0"/>
              </a:rPr>
              <a:t>U</a:t>
            </a:r>
            <a:r>
              <a:rPr altLang="zh-CN" baseline="0" b="1" cap="none" sz="4800" i="0" kern="0" lang="en-US" spc="-405" strike="noStrike" u="none">
                <a:solidFill>
                  <a:schemeClr val="tx1"/>
                </a:solidFill>
                <a:latin typeface="Trebuchet MS" charset="0"/>
                <a:ea typeface="宋体" charset="0"/>
                <a:cs typeface="Trebuchet MS" charset="0"/>
              </a:rPr>
              <a:t>L</a:t>
            </a:r>
            <a:r>
              <a:rPr altLang="zh-CN" baseline="0" b="1" cap="none" sz="4800" i="0" kern="0" lang="en-US" spc="0" strike="noStrike" u="none">
                <a:solidFill>
                  <a:schemeClr val="tx1"/>
                </a:solidFill>
                <a:latin typeface="Trebuchet MS" charset="0"/>
                <a:ea typeface="宋体" charset="0"/>
                <a:cs typeface="Trebuchet MS" charset="0"/>
              </a:rPr>
              <a:t>TS</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39"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graphicFrame>
        <p:nvGraphicFramePr>
          <p:cNvPr id="4194304" name="图表"/>
          <p:cNvGraphicFramePr>
            <a:graphicFrameLocks/>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43" name="文本框"/>
          <p:cNvSpPr>
            <a:spLocks noGrp="1"/>
          </p:cNvSpPr>
          <p:nvPr>
            <p:ph type="title"/>
          </p:nvPr>
        </p:nvSpPr>
        <p:spPr>
          <a:xfrm>
            <a:off x="755332" y="385444"/>
            <a:ext cx="10681335" cy="675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44" name="矩形"/>
          <p:cNvSpPr/>
          <p:nvPr/>
        </p:nvSpPr>
        <p:spPr>
          <a:xfrm>
            <a:off x="1066800" y="1600200"/>
            <a:ext cx="7467600" cy="1805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altLang="zh-CN" baseline="0" b="0" cap="none" sz="1800" i="0" kern="1200" lang="en-US" spc="0" strike="noStrike" u="none">
                <a:solidFill>
                  <a:schemeClr val="tx1"/>
                </a:solidFill>
                <a:latin typeface="Calibri" charset="0"/>
                <a:ea typeface="宋体" charset="0"/>
                <a:cs typeface="Calibri" charset="0"/>
              </a:rPr>
              <a:t>. </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4" name="曲线"/>
          <p:cNvSpPr/>
          <p:nvPr/>
        </p:nvSpPr>
        <p:spPr>
          <a:xfrm>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3" cy="6858466"/>
            <a:chOff x="7448612" y="0"/>
            <a:chExt cx="4743793" cy="6858466"/>
          </a:xfrm>
        </p:grpSpPr>
        <p:sp>
          <p:nvSpPr>
            <p:cNvPr id="1048635"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6"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7"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8"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9"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41"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42"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43"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4"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6"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8" name="文本框"/>
          <p:cNvSpPr>
            <a:spLocks noGrp="1"/>
          </p:cNvSpPr>
          <p:nvPr>
            <p:ph type="title"/>
          </p:nvPr>
        </p:nvSpPr>
        <p:spPr>
          <a:xfrm>
            <a:off x="739774" y="829626"/>
            <a:ext cx="3909695" cy="524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9"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0" name="矩形"/>
          <p:cNvSpPr/>
          <p:nvPr/>
        </p:nvSpPr>
        <p:spPr>
          <a:xfrm>
            <a:off x="1217522" y="2123271"/>
            <a:ext cx="8593228"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sp>
        <p:nvSpPr>
          <p:cNvPr id="1048654"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40" name="组合"/>
          <p:cNvGrpSpPr/>
          <p:nvPr/>
        </p:nvGrpSpPr>
        <p:grpSpPr>
          <a:xfrm>
            <a:off x="7448612" y="0"/>
            <a:ext cx="4743793" cy="6858466"/>
            <a:chOff x="7448612" y="0"/>
            <a:chExt cx="4743793" cy="6858466"/>
          </a:xfrm>
        </p:grpSpPr>
        <p:sp>
          <p:nvSpPr>
            <p:cNvPr id="1048655"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6"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7"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8"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9"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60"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61"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62"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3"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4"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5" name="矩形"/>
          <p:cNvSpPr/>
          <p:nvPr/>
        </p:nvSpPr>
        <p:spPr>
          <a:xfrm>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6"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7"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8" cy="247650"/>
          </a:xfrm>
          <a:prstGeom prst="rect"/>
          <a:noFill/>
          <a:ln w="12700" cap="flat" cmpd="sng">
            <a:noFill/>
            <a:prstDash val="solid"/>
            <a:miter/>
          </a:ln>
        </p:spPr>
      </p:pic>
      <p:grpSp>
        <p:nvGrpSpPr>
          <p:cNvPr id="41"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6"/>
            </a:xfrm>
            <a:prstGeom prst="rect"/>
            <a:noFill/>
            <a:ln w="12700" cap="flat" cmpd="sng">
              <a:noFill/>
              <a:prstDash val="solid"/>
              <a:miter/>
            </a:ln>
          </p:spPr>
        </p:pic>
      </p:grpSp>
      <p:sp>
        <p:nvSpPr>
          <p:cNvPr id="1048668" name="文本框"/>
          <p:cNvSpPr>
            <a:spLocks noGrp="1"/>
          </p:cNvSpPr>
          <p:nvPr>
            <p:ph type="title"/>
          </p:nvPr>
        </p:nvSpPr>
        <p:spPr>
          <a:xfrm>
            <a:off x="739774" y="445387"/>
            <a:ext cx="2357120" cy="597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9"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0" name="矩形"/>
          <p:cNvSpPr/>
          <p:nvPr/>
        </p:nvSpPr>
        <p:spPr>
          <a:xfrm>
            <a:off x="2509806" y="1041533"/>
            <a:ext cx="5029200" cy="3520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4"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6" name="文本框"/>
          <p:cNvSpPr>
            <a:spLocks noGrp="1"/>
          </p:cNvSpPr>
          <p:nvPr>
            <p:ph type="title"/>
          </p:nvPr>
        </p:nvSpPr>
        <p:spPr>
          <a:xfrm>
            <a:off x="834071" y="575055"/>
            <a:ext cx="5636895" cy="5245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3"/>
          </a:xfrm>
          <a:prstGeom prst="rect"/>
          <a:noFill/>
          <a:ln w="12700" cap="flat" cmpd="sng">
            <a:noFill/>
            <a:prstDash val="solid"/>
            <a:miter/>
          </a:ln>
        </p:spPr>
      </p:pic>
      <p:sp>
        <p:nvSpPr>
          <p:cNvPr id="1048677"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8" name="矩形"/>
          <p:cNvSpPr/>
          <p:nvPr/>
        </p:nvSpPr>
        <p:spPr>
          <a:xfrm>
            <a:off x="834071" y="1456285"/>
            <a:ext cx="7172325" cy="3114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altLang="en-US" baseline="0" b="0" cap="none" sz="3600" i="0" kern="1200" lang="zh-CN" spc="0" strike="noStrike" u="none">
              <a:solidFill>
                <a:schemeClr val="tx1"/>
              </a:solidFill>
              <a:latin typeface="Bell MT" pitchFamily="18"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84" name="文本框"/>
          <p:cNvSpPr>
            <a:spLocks noGrp="1"/>
          </p:cNvSpPr>
          <p:nvPr>
            <p:ph type="title"/>
          </p:nvPr>
        </p:nvSpPr>
        <p:spPr>
          <a:xfrm>
            <a:off x="739774" y="829626"/>
            <a:ext cx="5263514" cy="524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3"/>
          </a:xfrm>
          <a:prstGeom prst="rect"/>
          <a:noFill/>
          <a:ln w="12700" cap="flat" cmpd="sng">
            <a:noFill/>
            <a:prstDash val="solid"/>
            <a:miter/>
          </a:ln>
        </p:spPr>
      </p:pic>
      <p:sp>
        <p:nvSpPr>
          <p:cNvPr id="1048685"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6" name="矩形"/>
          <p:cNvSpPr/>
          <p:nvPr/>
        </p:nvSpPr>
        <p:spPr>
          <a:xfrm>
            <a:off x="866775" y="1975544"/>
            <a:ext cx="8486775" cy="24917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altLang="en-US" baseline="0" b="0" cap="none" sz="2800" i="0" kern="1200" lang="zh-CN" spc="0" strike="noStrike" u="none">
              <a:solidFill>
                <a:schemeClr val="tx1"/>
              </a:solidFill>
              <a:latin typeface="Bell MT" pitchFamily="18"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9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a:off x="699452" y="891793"/>
            <a:ext cx="5014595" cy="397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4" name="矩形"/>
          <p:cNvSpPr>
            <a:spLocks noChangeAspect="1"/>
          </p:cNvSpPr>
          <p:nvPr/>
        </p:nvSpPr>
        <p:spPr>
          <a:xfrm>
            <a:off x="5943599" y="3276600"/>
            <a:ext cx="304800" cy="304800"/>
          </a:xfrm>
          <a:prstGeom prst="rect"/>
          <a:noFill/>
          <a:ln w="12700" cap="flat" cmpd="sng">
            <a:noFill/>
            <a:prstDash val="solid"/>
            <a:miter/>
          </a:ln>
        </p:spPr>
      </p:sp>
      <p:pic>
        <p:nvPicPr>
          <p:cNvPr id="2097163" name="图片"/>
          <p:cNvPicPr>
            <a:picLocks noChangeAspect="1"/>
          </p:cNvPicPr>
          <p:nvPr/>
        </p:nvPicPr>
        <p:blipFill>
          <a:blip xmlns:r="http://schemas.openxmlformats.org/officeDocument/2006/relationships" r:embed="rId2" cstate="print"/>
          <a:stretch>
            <a:fillRect/>
          </a:stretch>
        </p:blipFill>
        <p:spPr>
          <a:xfrm>
            <a:off x="-532185" y="764129"/>
            <a:ext cx="8162925" cy="4079088"/>
          </a:xfrm>
          <a:prstGeom prst="rect"/>
          <a:noFill/>
          <a:ln w="12700" cap="flat" cmpd="sng">
            <a:noFill/>
            <a:prstDash val="solid"/>
            <a:miter/>
          </a:ln>
        </p:spPr>
      </p:pic>
      <p:sp>
        <p:nvSpPr>
          <p:cNvPr id="1048695" name="矩形"/>
          <p:cNvSpPr/>
          <p:nvPr/>
        </p:nvSpPr>
        <p:spPr>
          <a:xfrm>
            <a:off x="4943466" y="3788761"/>
            <a:ext cx="1152531" cy="320040"/>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a:srgbClr val="000000">
                <a:alpha val="23529"/>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Arial Rounded MT Bold" pitchFamily="34" charset="0"/>
                <a:ea typeface="宋体" charset="0"/>
                <a:cs typeface="Calibri" charset="0"/>
              </a:rPr>
              <a:t>Employer</a:t>
            </a:r>
            <a:endParaRPr altLang="en-US" baseline="0" b="0" cap="none" sz="1800" i="0" kern="1200" lang="zh-CN" spc="0" strike="noStrike" u="none">
              <a:solidFill>
                <a:srgbClr val="000000"/>
              </a:solidFill>
              <a:latin typeface="Arial Rounded MT Bold" pitchFamily="34" charset="0"/>
              <a:ea typeface="宋体" charset="0"/>
              <a:cs typeface="Calibri" charset="0"/>
            </a:endParaRPr>
          </a:p>
        </p:txBody>
      </p:sp>
      <p:sp>
        <p:nvSpPr>
          <p:cNvPr id="1048696" name="矩形"/>
          <p:cNvSpPr/>
          <p:nvPr/>
        </p:nvSpPr>
        <p:spPr>
          <a:xfrm>
            <a:off x="3289829" y="3785835"/>
            <a:ext cx="1227518" cy="281940"/>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a:srgbClr val="000000">
                <a:alpha val="23529"/>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600" i="0" kern="1200" lang="en-US" spc="0" strike="noStrike" u="none">
                <a:solidFill>
                  <a:srgbClr val="000000"/>
                </a:solidFill>
                <a:latin typeface="Arial Rounded MT Bold" pitchFamily="34" charset="0"/>
                <a:ea typeface="宋体" charset="0"/>
                <a:cs typeface="Calibri" charset="0"/>
              </a:rPr>
              <a:t>Employee</a:t>
            </a:r>
            <a:endParaRPr altLang="en-US" baseline="0" b="0" cap="none" sz="1600" i="0" kern="1200" lang="zh-CN" spc="0" strike="noStrike" u="none">
              <a:solidFill>
                <a:srgbClr val="000000"/>
              </a:solidFill>
              <a:latin typeface="Arial Rounded MT Bold" pitchFamily="34" charset="0"/>
              <a:ea typeface="宋体" charset="0"/>
              <a:cs typeface="Calibri" charset="0"/>
            </a:endParaRPr>
          </a:p>
        </p:txBody>
      </p:sp>
      <p:sp>
        <p:nvSpPr>
          <p:cNvPr id="1048697" name="矩形"/>
          <p:cNvSpPr/>
          <p:nvPr/>
        </p:nvSpPr>
        <p:spPr>
          <a:xfrm>
            <a:off x="6381767" y="3785835"/>
            <a:ext cx="1300159" cy="281940"/>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a:srgbClr val="000000">
                <a:alpha val="23529"/>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600" i="0" kern="1200" lang="en-US" spc="0" strike="noStrike" u="none">
                <a:solidFill>
                  <a:srgbClr val="000000"/>
                </a:solidFill>
                <a:latin typeface="Arial Rounded MT Bold" pitchFamily="34" charset="0"/>
                <a:ea typeface="宋体" charset="0"/>
                <a:cs typeface="Calibri" charset="0"/>
              </a:rPr>
              <a:t>organisation</a:t>
            </a:r>
            <a:endParaRPr altLang="en-US" baseline="0" b="1" cap="none" sz="1600" i="0" kern="1200" lang="zh-CN" spc="0" strike="noStrike" u="none">
              <a:solidFill>
                <a:srgbClr val="000000"/>
              </a:solidFill>
              <a:latin typeface="Arial Rounded MT Bold" pitchFamily="34"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a:off x="762000" y="1981200"/>
            <a:ext cx="2695574" cy="3248025"/>
          </a:xfrm>
          <a:prstGeom prst="rect"/>
          <a:noFill/>
          <a:ln w="12700" cap="flat" cmpd="sng">
            <a:noFill/>
            <a:prstDash val="solid"/>
            <a:miter/>
          </a:ln>
        </p:spPr>
      </p:pic>
      <p:sp>
        <p:nvSpPr>
          <p:cNvPr id="104870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3" name="文本框"/>
          <p:cNvSpPr>
            <a:spLocks noGrp="1"/>
          </p:cNvSpPr>
          <p:nvPr>
            <p:ph type="title"/>
          </p:nvPr>
        </p:nvSpPr>
        <p:spPr>
          <a:xfrm>
            <a:off x="558165" y="857885"/>
            <a:ext cx="9763125" cy="4451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O</a:t>
            </a:r>
            <a:r>
              <a:rPr altLang="zh-CN" baseline="0" b="1" cap="none" sz="3600" i="0" kern="0" lang="en-US" spc="25" strike="noStrike" u="none">
                <a:solidFill>
                  <a:schemeClr val="tx1"/>
                </a:solidFill>
                <a:latin typeface="Trebuchet MS" charset="0"/>
                <a:ea typeface="宋体" charset="0"/>
                <a:cs typeface="Trebuchet MS" charset="0"/>
              </a:rPr>
              <a:t>U</a:t>
            </a:r>
            <a:r>
              <a:rPr altLang="zh-CN" baseline="0" b="1" cap="none" sz="3600" i="0" kern="0" lang="en-US" spc="0" strike="noStrike" u="none">
                <a:solidFill>
                  <a:schemeClr val="tx1"/>
                </a:solidFill>
                <a:latin typeface="Trebuchet MS" charset="0"/>
                <a:ea typeface="宋体" charset="0"/>
                <a:cs typeface="Trebuchet MS" charset="0"/>
              </a:rPr>
              <a:t>R</a:t>
            </a:r>
            <a:r>
              <a:rPr altLang="zh-CN" baseline="0" b="1" cap="none" sz="3600" i="0" kern="0" lang="en-US" spc="5" strike="noStrike" u="none">
                <a:solidFill>
                  <a:schemeClr val="tx1"/>
                </a:solidFill>
                <a:latin typeface="Trebuchet MS" charset="0"/>
                <a:ea typeface="宋体" charset="0"/>
                <a:cs typeface="Trebuchet MS" charset="0"/>
              </a:rPr>
              <a:t> </a:t>
            </a:r>
            <a:r>
              <a:rPr altLang="zh-CN" baseline="0" b="1" cap="none" sz="3600" i="0" kern="0" lang="en-US" spc="25" strike="noStrike" u="none">
                <a:solidFill>
                  <a:schemeClr val="tx1"/>
                </a:solidFill>
                <a:latin typeface="Trebuchet MS" charset="0"/>
                <a:ea typeface="宋体" charset="0"/>
                <a:cs typeface="Trebuchet MS" charset="0"/>
              </a:rPr>
              <a:t>S</a:t>
            </a:r>
            <a:r>
              <a:rPr altLang="zh-CN" baseline="0" b="1" cap="none" sz="3600" i="0" kern="0" lang="en-US" spc="10" strike="noStrike" u="none">
                <a:solidFill>
                  <a:schemeClr val="tx1"/>
                </a:solidFill>
                <a:latin typeface="Trebuchet MS" charset="0"/>
                <a:ea typeface="宋体" charset="0"/>
                <a:cs typeface="Trebuchet MS" charset="0"/>
              </a:rPr>
              <a:t>O</a:t>
            </a:r>
            <a:r>
              <a:rPr altLang="zh-CN" baseline="0" b="1" cap="none" sz="3600" i="0" kern="0" lang="en-US" spc="25" strike="noStrike" u="none">
                <a:solidFill>
                  <a:schemeClr val="tx1"/>
                </a:solidFill>
                <a:latin typeface="Trebuchet MS" charset="0"/>
                <a:ea typeface="宋体" charset="0"/>
                <a:cs typeface="Trebuchet MS" charset="0"/>
              </a:rPr>
              <a:t>LU</a:t>
            </a:r>
            <a:r>
              <a:rPr altLang="zh-CN" baseline="0" b="1" cap="none" sz="3600" i="0" kern="0" lang="en-US" spc="-35" strike="noStrike" u="none">
                <a:solidFill>
                  <a:schemeClr val="tx1"/>
                </a:solidFill>
                <a:latin typeface="Trebuchet MS" charset="0"/>
                <a:ea typeface="宋体" charset="0"/>
                <a:cs typeface="Trebuchet MS" charset="0"/>
              </a:rPr>
              <a:t>T</a:t>
            </a:r>
            <a:r>
              <a:rPr altLang="zh-CN" baseline="0" b="1" cap="none" sz="3600" i="0" kern="0" lang="en-US" spc="-30" strike="noStrike" u="none">
                <a:solidFill>
                  <a:schemeClr val="tx1"/>
                </a:solidFill>
                <a:latin typeface="Trebuchet MS" charset="0"/>
                <a:ea typeface="宋体" charset="0"/>
                <a:cs typeface="Trebuchet MS" charset="0"/>
              </a:rPr>
              <a:t>I</a:t>
            </a:r>
            <a:r>
              <a:rPr altLang="zh-CN" baseline="0" b="1" cap="none" sz="3600" i="0" kern="0" lang="en-US" spc="10" strike="noStrike" u="none">
                <a:solidFill>
                  <a:schemeClr val="tx1"/>
                </a:solidFill>
                <a:latin typeface="Trebuchet MS" charset="0"/>
                <a:ea typeface="宋体" charset="0"/>
                <a:cs typeface="Trebuchet MS" charset="0"/>
              </a:rPr>
              <a:t>O</a:t>
            </a:r>
            <a:r>
              <a:rPr altLang="zh-CN" baseline="0" b="1" cap="none" sz="3600" i="0" kern="0" lang="en-US" spc="0" strike="noStrike" u="none">
                <a:solidFill>
                  <a:schemeClr val="tx1"/>
                </a:solidFill>
                <a:latin typeface="Trebuchet MS" charset="0"/>
                <a:ea typeface="宋体" charset="0"/>
                <a:cs typeface="Trebuchet MS" charset="0"/>
              </a:rPr>
              <a:t>N</a:t>
            </a:r>
            <a:r>
              <a:rPr altLang="zh-CN" baseline="0" b="1" cap="none" sz="3600" i="0" kern="0" lang="en-US" spc="-345" strike="noStrike" u="none">
                <a:solidFill>
                  <a:schemeClr val="tx1"/>
                </a:solidFill>
                <a:latin typeface="Trebuchet MS" charset="0"/>
                <a:ea typeface="宋体" charset="0"/>
                <a:cs typeface="Trebuchet MS" charset="0"/>
              </a:rPr>
              <a:t> </a:t>
            </a:r>
            <a:r>
              <a:rPr altLang="zh-CN" baseline="0" b="1" cap="none" sz="3600" i="0" kern="0" lang="en-US" spc="-35" strike="noStrike" u="none">
                <a:solidFill>
                  <a:schemeClr val="tx1"/>
                </a:solidFill>
                <a:latin typeface="Trebuchet MS" charset="0"/>
                <a:ea typeface="宋体" charset="0"/>
                <a:cs typeface="Trebuchet MS" charset="0"/>
              </a:rPr>
              <a:t>A</a:t>
            </a:r>
            <a:r>
              <a:rPr altLang="zh-CN" baseline="0" b="1" cap="none" sz="3600" i="0" kern="0" lang="en-US" spc="-5" strike="noStrike" u="none">
                <a:solidFill>
                  <a:schemeClr val="tx1"/>
                </a:solidFill>
                <a:latin typeface="Trebuchet MS" charset="0"/>
                <a:ea typeface="宋体" charset="0"/>
                <a:cs typeface="Trebuchet MS" charset="0"/>
              </a:rPr>
              <a:t>N</a:t>
            </a:r>
            <a:r>
              <a:rPr altLang="zh-CN" baseline="0" b="1" cap="none" sz="3600" i="0" kern="0" lang="en-US" spc="0" strike="noStrike" u="none">
                <a:solidFill>
                  <a:schemeClr val="tx1"/>
                </a:solidFill>
                <a:latin typeface="Trebuchet MS" charset="0"/>
                <a:ea typeface="宋体" charset="0"/>
                <a:cs typeface="Trebuchet MS" charset="0"/>
              </a:rPr>
              <a:t>D</a:t>
            </a:r>
            <a:r>
              <a:rPr altLang="zh-CN" baseline="0" b="1" cap="none" sz="3600" i="0" kern="0" lang="en-US" spc="35" strike="noStrike" u="none">
                <a:solidFill>
                  <a:schemeClr val="tx1"/>
                </a:solidFill>
                <a:latin typeface="Trebuchet MS" charset="0"/>
                <a:ea typeface="宋体" charset="0"/>
                <a:cs typeface="Trebuchet MS" charset="0"/>
              </a:rPr>
              <a:t> </a:t>
            </a:r>
            <a:r>
              <a:rPr altLang="zh-CN" baseline="0" b="1" cap="none" sz="3600" i="0" kern="0" lang="en-US" spc="-30" strike="noStrike" u="none">
                <a:solidFill>
                  <a:schemeClr val="tx1"/>
                </a:solidFill>
                <a:latin typeface="Trebuchet MS" charset="0"/>
                <a:ea typeface="宋体" charset="0"/>
                <a:cs typeface="Trebuchet MS" charset="0"/>
              </a:rPr>
              <a:t>I</a:t>
            </a:r>
            <a:r>
              <a:rPr altLang="zh-CN" baseline="0" b="1" cap="none" sz="3600" i="0" kern="0" lang="en-US" spc="-35" strike="noStrike" u="none">
                <a:solidFill>
                  <a:schemeClr val="tx1"/>
                </a:solidFill>
                <a:latin typeface="Trebuchet MS" charset="0"/>
                <a:ea typeface="宋体" charset="0"/>
                <a:cs typeface="Trebuchet MS" charset="0"/>
              </a:rPr>
              <a:t>T</a:t>
            </a:r>
            <a:r>
              <a:rPr altLang="zh-CN" baseline="0" b="1" cap="none" sz="3600" i="0" kern="0" lang="en-US" spc="0" strike="noStrike" u="none">
                <a:solidFill>
                  <a:schemeClr val="tx1"/>
                </a:solidFill>
                <a:latin typeface="Trebuchet MS" charset="0"/>
                <a:ea typeface="宋体" charset="0"/>
                <a:cs typeface="Trebuchet MS" charset="0"/>
              </a:rPr>
              <a:t>S</a:t>
            </a:r>
            <a:r>
              <a:rPr altLang="zh-CN" baseline="0" b="1" cap="none" sz="3600" i="0" kern="0" lang="en-US" spc="60" strike="noStrike" u="none">
                <a:solidFill>
                  <a:schemeClr val="tx1"/>
                </a:solidFill>
                <a:latin typeface="Trebuchet MS" charset="0"/>
                <a:ea typeface="宋体" charset="0"/>
                <a:cs typeface="Trebuchet MS" charset="0"/>
              </a:rPr>
              <a:t> </a:t>
            </a:r>
            <a:r>
              <a:rPr altLang="zh-CN" baseline="0" b="1" cap="none" sz="3600" i="0" kern="0" lang="en-US" spc="-295" strike="noStrike" u="none">
                <a:solidFill>
                  <a:schemeClr val="tx1"/>
                </a:solidFill>
                <a:latin typeface="Trebuchet MS" charset="0"/>
                <a:ea typeface="宋体" charset="0"/>
                <a:cs typeface="Trebuchet MS" charset="0"/>
              </a:rPr>
              <a:t>V</a:t>
            </a:r>
            <a:r>
              <a:rPr altLang="zh-CN" baseline="0" b="1" cap="none" sz="3600" i="0" kern="0" lang="en-US" spc="-35" strike="noStrike" u="none">
                <a:solidFill>
                  <a:schemeClr val="tx1"/>
                </a:solidFill>
                <a:latin typeface="Trebuchet MS" charset="0"/>
                <a:ea typeface="宋体" charset="0"/>
                <a:cs typeface="Trebuchet MS" charset="0"/>
              </a:rPr>
              <a:t>A</a:t>
            </a:r>
            <a:r>
              <a:rPr altLang="zh-CN" baseline="0" b="1" cap="none" sz="3600" i="0" kern="0" lang="en-US" spc="25" strike="noStrike" u="none">
                <a:solidFill>
                  <a:schemeClr val="tx1"/>
                </a:solidFill>
                <a:latin typeface="Trebuchet MS" charset="0"/>
                <a:ea typeface="宋体" charset="0"/>
                <a:cs typeface="Trebuchet MS" charset="0"/>
              </a:rPr>
              <a:t>LU</a:t>
            </a:r>
            <a:r>
              <a:rPr altLang="zh-CN" baseline="0" b="1" cap="none" sz="3600" i="0" kern="0" lang="en-US" spc="0" strike="noStrike" u="none">
                <a:solidFill>
                  <a:schemeClr val="tx1"/>
                </a:solidFill>
                <a:latin typeface="Trebuchet MS" charset="0"/>
                <a:ea typeface="宋体" charset="0"/>
                <a:cs typeface="Trebuchet MS" charset="0"/>
              </a:rPr>
              <a:t>E</a:t>
            </a:r>
            <a:r>
              <a:rPr altLang="zh-CN" baseline="0" b="1" cap="none" sz="3600" i="0" kern="0" lang="en-US" spc="-65" strike="noStrike" u="none">
                <a:solidFill>
                  <a:schemeClr val="tx1"/>
                </a:solidFill>
                <a:latin typeface="Trebuchet MS" charset="0"/>
                <a:ea typeface="宋体" charset="0"/>
                <a:cs typeface="Trebuchet MS" charset="0"/>
              </a:rPr>
              <a:t> </a:t>
            </a:r>
            <a:r>
              <a:rPr altLang="zh-CN" baseline="0" b="1" cap="none" sz="3600" i="0" kern="0" lang="en-US" spc="-15" strike="noStrike" u="none">
                <a:solidFill>
                  <a:schemeClr val="tx1"/>
                </a:solidFill>
                <a:latin typeface="Trebuchet MS" charset="0"/>
                <a:ea typeface="宋体" charset="0"/>
                <a:cs typeface="Trebuchet MS" charset="0"/>
              </a:rPr>
              <a:t>P</a:t>
            </a:r>
            <a:r>
              <a:rPr altLang="zh-CN" baseline="0" b="1" cap="none" sz="3600" i="0" kern="0" lang="en-US" spc="-30" strike="noStrike" u="none">
                <a:solidFill>
                  <a:schemeClr val="tx1"/>
                </a:solidFill>
                <a:latin typeface="Trebuchet MS" charset="0"/>
                <a:ea typeface="宋体" charset="0"/>
                <a:cs typeface="Trebuchet MS" charset="0"/>
              </a:rPr>
              <a:t>R</a:t>
            </a:r>
            <a:r>
              <a:rPr altLang="zh-CN" baseline="0" b="1" cap="none" sz="3600" i="0" kern="0" lang="en-US" spc="10" strike="noStrike" u="none">
                <a:solidFill>
                  <a:schemeClr val="tx1"/>
                </a:solidFill>
                <a:latin typeface="Trebuchet MS" charset="0"/>
                <a:ea typeface="宋体" charset="0"/>
                <a:cs typeface="Trebuchet MS" charset="0"/>
              </a:rPr>
              <a:t>O</a:t>
            </a:r>
            <a:r>
              <a:rPr altLang="zh-CN" baseline="0" b="1" cap="none" sz="3600" i="0" kern="0" lang="en-US" spc="-15" strike="noStrike" u="none">
                <a:solidFill>
                  <a:schemeClr val="tx1"/>
                </a:solidFill>
                <a:latin typeface="Trebuchet MS" charset="0"/>
                <a:ea typeface="宋体" charset="0"/>
                <a:cs typeface="Trebuchet MS" charset="0"/>
              </a:rPr>
              <a:t>P</a:t>
            </a:r>
            <a:r>
              <a:rPr altLang="zh-CN" baseline="0" b="1" cap="none" sz="3600" i="0" kern="0" lang="en-US" spc="10" strike="noStrike" u="none">
                <a:solidFill>
                  <a:schemeClr val="tx1"/>
                </a:solidFill>
                <a:latin typeface="Trebuchet MS" charset="0"/>
                <a:ea typeface="宋体" charset="0"/>
                <a:cs typeface="Trebuchet MS" charset="0"/>
              </a:rPr>
              <a:t>O</a:t>
            </a:r>
            <a:r>
              <a:rPr altLang="zh-CN" baseline="0" b="1" cap="none" sz="3600" i="0" kern="0" lang="en-US" spc="25" strike="noStrike" u="none">
                <a:solidFill>
                  <a:schemeClr val="tx1"/>
                </a:solidFill>
                <a:latin typeface="Trebuchet MS" charset="0"/>
                <a:ea typeface="宋体" charset="0"/>
                <a:cs typeface="Trebuchet MS" charset="0"/>
              </a:rPr>
              <a:t>S</a:t>
            </a:r>
            <a:r>
              <a:rPr altLang="zh-CN" baseline="0" b="1" cap="none" sz="3600" i="0" kern="0" lang="en-US" spc="-30" strike="noStrike" u="none">
                <a:solidFill>
                  <a:schemeClr val="tx1"/>
                </a:solidFill>
                <a:latin typeface="Trebuchet MS" charset="0"/>
                <a:ea typeface="宋体" charset="0"/>
                <a:cs typeface="Trebuchet MS" charset="0"/>
              </a:rPr>
              <a:t>I</a:t>
            </a:r>
            <a:r>
              <a:rPr altLang="zh-CN" baseline="0" b="1" cap="none" sz="3600" i="0" kern="0" lang="en-US" spc="-35" strike="noStrike" u="none">
                <a:solidFill>
                  <a:schemeClr val="tx1"/>
                </a:solidFill>
                <a:latin typeface="Trebuchet MS" charset="0"/>
                <a:ea typeface="宋体" charset="0"/>
                <a:cs typeface="Trebuchet MS" charset="0"/>
              </a:rPr>
              <a:t>T</a:t>
            </a:r>
            <a:r>
              <a:rPr altLang="zh-CN" baseline="0" b="1" cap="none" sz="3600" i="0" kern="0" lang="en-US" spc="-30" strike="noStrike" u="none">
                <a:solidFill>
                  <a:schemeClr val="tx1"/>
                </a:solidFill>
                <a:latin typeface="Trebuchet MS" charset="0"/>
                <a:ea typeface="宋体" charset="0"/>
                <a:cs typeface="Trebuchet MS" charset="0"/>
              </a:rPr>
              <a:t>I</a:t>
            </a:r>
            <a:r>
              <a:rPr altLang="zh-CN" baseline="0" b="1" cap="none" sz="3600" i="0" kern="0" lang="en-US" spc="10" strike="noStrike" u="none">
                <a:solidFill>
                  <a:schemeClr val="tx1"/>
                </a:solidFill>
                <a:latin typeface="Trebuchet MS" charset="0"/>
                <a:ea typeface="宋体" charset="0"/>
                <a:cs typeface="Trebuchet MS" charset="0"/>
              </a:rPr>
              <a:t>O</a:t>
            </a:r>
            <a:r>
              <a:rPr altLang="zh-CN" baseline="0" b="1" cap="none" sz="3600" i="0" kern="0" lang="en-US" spc="0" strike="noStrike" u="none">
                <a:solidFill>
                  <a:schemeClr val="tx1"/>
                </a:solidFill>
                <a:latin typeface="Trebuchet MS" charset="0"/>
                <a:ea typeface="宋体" charset="0"/>
                <a:cs typeface="Trebuchet MS" charset="0"/>
              </a:rPr>
              <a:t>N</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5" name="图片"/>
          <p:cNvPicPr>
            <a:picLocks/>
          </p:cNvPicPr>
          <p:nvPr/>
        </p:nvPicPr>
        <p:blipFill>
          <a:blip xmlns:r="http://schemas.openxmlformats.org/officeDocument/2006/relationships" r:embed="rId2" cstate="print"/>
          <a:stretch>
            <a:fillRect/>
          </a:stretch>
        </p:blipFill>
        <p:spPr>
          <a:xfrm>
            <a:off x="676275" y="6467475"/>
            <a:ext cx="2143125" cy="200023"/>
          </a:xfrm>
          <a:prstGeom prst="rect"/>
          <a:noFill/>
          <a:ln w="12700" cap="flat" cmpd="sng">
            <a:noFill/>
            <a:prstDash val="solid"/>
            <a:miter/>
          </a:ln>
        </p:spPr>
      </p:pic>
      <p:sp>
        <p:nvSpPr>
          <p:cNvPr id="1048704"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5" name="矩形"/>
          <p:cNvSpPr/>
          <p:nvPr/>
        </p:nvSpPr>
        <p:spPr>
          <a:xfrm>
            <a:off x="3733800" y="2151727"/>
            <a:ext cx="6705599" cy="1996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altLang="en-US" baseline="0" b="0" cap="none" sz="3200" i="0" kern="1200" lang="zh-CN" spc="0" strike="noStrike" u="none">
              <a:solidFill>
                <a:schemeClr val="tx1"/>
              </a:solidFill>
              <a:latin typeface="Cambria Math" pitchFamily="18" charset="0"/>
              <a:ea typeface="Cambria Math" pitchFamily="18"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9" name="文本框"/>
          <p:cNvSpPr>
            <a:spLocks noGrp="1"/>
          </p:cNvSpPr>
          <p:nvPr>
            <p:ph type="title"/>
          </p:nvPr>
        </p:nvSpPr>
        <p:spPr>
          <a:xfrm>
            <a:off x="755332" y="385444"/>
            <a:ext cx="10681335" cy="675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Dataset Description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10" name="矩形"/>
          <p:cNvSpPr/>
          <p:nvPr/>
        </p:nvSpPr>
        <p:spPr>
          <a:xfrm>
            <a:off x="755332" y="1828800"/>
            <a:ext cx="10843846" cy="1996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itchFamily="18" charset="0"/>
                <a:ea typeface="Cambria Math" pitchFamily="18" charset="0"/>
                <a:cs typeface="Calibri" charset="0"/>
              </a:rPr>
              <a:t>Employee dataset – Kaggle 26 Features                                     Employee ID - </a:t>
            </a:r>
            <a:r>
              <a:rPr altLang="zh-CN" baseline="0" b="0" cap="none" sz="2400" i="0" kern="1200" lang="en-US" spc="0" strike="noStrike" u="none">
                <a:solidFill>
                  <a:schemeClr val="tx1"/>
                </a:solidFill>
                <a:latin typeface="Cambria Math" pitchFamily="18" charset="0"/>
                <a:ea typeface="Cambria Math" pitchFamily="18" charset="0"/>
                <a:cs typeface="Calibri" charset="0"/>
              </a:rPr>
              <a:t>DE5B5E0E981696191474813EBC226A7F</a:t>
            </a:r>
            <a:r>
              <a:rPr altLang="zh-CN" baseline="0" b="0" cap="none" sz="3200" i="0" kern="1200" lang="en-US" spc="0" strike="noStrike" u="none">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altLang="en-US" baseline="0" b="0" cap="none" sz="3200" i="0" kern="1200" lang="zh-CN" spc="0" strike="noStrike" u="none">
              <a:solidFill>
                <a:schemeClr val="tx1"/>
              </a:solidFill>
              <a:latin typeface="Cambria Math" pitchFamily="18" charset="0"/>
              <a:ea typeface="Cambria Math" pitchFamily="18"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4" name="矩形"/>
          <p:cNvSpPr/>
          <p:nvPr/>
        </p:nvSpPr>
        <p:spPr>
          <a:xfrm>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3"/>
          </a:xfrm>
          <a:prstGeom prst="rect"/>
          <a:noFill/>
          <a:ln w="12700" cap="flat" cmpd="sng">
            <a:noFill/>
            <a:prstDash val="solid"/>
            <a:miter/>
          </a:ln>
        </p:spPr>
      </p:pic>
      <p:sp>
        <p:nvSpPr>
          <p:cNvPr id="1048717" name="文本框"/>
          <p:cNvSpPr>
            <a:spLocks noGrp="1"/>
          </p:cNvSpPr>
          <p:nvPr>
            <p:ph type="title"/>
          </p:nvPr>
        </p:nvSpPr>
        <p:spPr>
          <a:xfrm>
            <a:off x="739774" y="654938"/>
            <a:ext cx="8480425" cy="524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THE</a:t>
            </a:r>
            <a:r>
              <a:rPr altLang="zh-CN" baseline="0" b="1" cap="none" sz="4250" i="0" kern="0" lang="en-US" spc="2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WOW"</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IN</a:t>
            </a:r>
            <a:r>
              <a:rPr altLang="zh-CN" baseline="0" b="1" cap="none" sz="4250" i="0" kern="0" lang="en-US" spc="-5" strike="noStrike" u="none">
                <a:solidFill>
                  <a:schemeClr val="tx1"/>
                </a:solidFill>
                <a:latin typeface="Trebuchet MS" charset="0"/>
                <a:ea typeface="宋体" charset="0"/>
                <a:cs typeface="Trebuchet MS" charset="0"/>
              </a:rPr>
              <a:t> </a:t>
            </a:r>
            <a:r>
              <a:rPr altLang="zh-CN" baseline="0" b="1" cap="none" sz="4250" i="0" kern="0" lang="en-US" spc="15" strike="noStrike" u="none">
                <a:solidFill>
                  <a:schemeClr val="tx1"/>
                </a:solidFill>
                <a:latin typeface="Trebuchet MS" charset="0"/>
                <a:ea typeface="宋体" charset="0"/>
                <a:cs typeface="Trebuchet MS" charset="0"/>
              </a:rPr>
              <a:t>OUR</a:t>
            </a:r>
            <a:r>
              <a:rPr altLang="zh-CN" baseline="0" b="1" cap="none" sz="4250" i="0" kern="0" lang="en-US" spc="-10" strike="noStrike" u="none">
                <a:solidFill>
                  <a:schemeClr val="tx1"/>
                </a:solidFill>
                <a:latin typeface="Trebuchet MS" charset="0"/>
                <a:ea typeface="宋体" charset="0"/>
                <a:cs typeface="Trebuchet MS" charset="0"/>
              </a:rPr>
              <a:t> </a:t>
            </a:r>
            <a:r>
              <a:rPr altLang="zh-CN" baseline="0" b="1" cap="none" sz="4250" i="0" kern="0" lang="en-US" spc="20" strike="noStrike" u="none">
                <a:solidFill>
                  <a:schemeClr val="tx1"/>
                </a:solidFill>
                <a:latin typeface="Trebuchet MS" charset="0"/>
                <a:ea typeface="宋体" charset="0"/>
                <a:cs typeface="Trebuchet MS" charset="0"/>
              </a:rPr>
              <a:t>SOLUTION</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8"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9" name="矩形"/>
          <p:cNvSpPr/>
          <p:nvPr/>
        </p:nvSpPr>
        <p:spPr>
          <a:xfrm>
            <a:off x="2743200" y="2354703"/>
            <a:ext cx="8534019" cy="777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20" name="矩形"/>
          <p:cNvSpPr/>
          <p:nvPr/>
        </p:nvSpPr>
        <p:spPr>
          <a:xfrm>
            <a:off x="990600" y="1717928"/>
            <a:ext cx="9525000" cy="85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Eras Medium ITC" pitchFamily="34" charset="0"/>
                <a:ea typeface="宋体" charset="0"/>
                <a:cs typeface="Calibri" charset="0"/>
              </a:rPr>
              <a:t>Performance level                                                         IFS(Z8-5,"VERY HIGH" 28 -4,"HIGH",28&gt;-3,"MED", TRUE, "LOW")</a:t>
            </a:r>
            <a:endParaRPr altLang="en-US" baseline="0" b="0" cap="none" sz="3200" i="0" kern="1200" lang="zh-CN" spc="0" strike="noStrike" u="none">
              <a:solidFill>
                <a:schemeClr val="tx1"/>
              </a:solidFill>
              <a:latin typeface="Eras Medium ITC" pitchFamily="34"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Pooja R</cp:lastModifiedBy>
  <dcterms:created xsi:type="dcterms:W3CDTF">2024-03-29T04:07:22Z</dcterms:created>
  <dcterms:modified xsi:type="dcterms:W3CDTF">2024-10-01T12:30:30Z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1554ac532b8746fb8b6c315db4e89942</vt:lpwstr>
  </property>
</Properties>
</file>