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47284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Monika B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9D74C-BBD9-32E0-390E-303A7CE69BCF}"/>
              </a:ext>
            </a:extLst>
          </p:cNvPr>
          <p:cNvSpPr txBox="1"/>
          <p:nvPr/>
        </p:nvSpPr>
        <p:spPr>
          <a:xfrm>
            <a:off x="1666875" y="1061758"/>
            <a:ext cx="73247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MSE/MAE/MAPE for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0.019/0.098/0.28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MSE/MAE/MAPE for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22928/32029/0.178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for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0.042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for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33383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outperforms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accuracy and evaluation metrics.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4DD30F-3E08-CCF1-1982-7F05B27F8492}"/>
              </a:ext>
            </a:extLst>
          </p:cNvPr>
          <p:cNvSpPr txBox="1"/>
          <p:nvPr/>
        </p:nvSpPr>
        <p:spPr>
          <a:xfrm>
            <a:off x="4552215" y="2819400"/>
            <a:ext cx="542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16332-AC4B-DDDD-2278-F0EB056A6F96}"/>
              </a:ext>
            </a:extLst>
          </p:cNvPr>
          <p:cNvSpPr txBox="1"/>
          <p:nvPr/>
        </p:nvSpPr>
        <p:spPr>
          <a:xfrm>
            <a:off x="2666999" y="1828800"/>
            <a:ext cx="54102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"Wow" Factor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2BA54-05ED-7DD4-A32A-54D9C4EC33C2}"/>
              </a:ext>
            </a:extLst>
          </p:cNvPr>
          <p:cNvSpPr txBox="1"/>
          <p:nvPr/>
        </p:nvSpPr>
        <p:spPr>
          <a:xfrm>
            <a:off x="1524000" y="1828800"/>
            <a:ext cx="7010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problem: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house prices accurately.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Importance: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house price prediction is crucial for real estate investors, buyers, and sellers to make informed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house prices are complex and dynamic.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BB7AC-39A8-7529-0237-111C10BF645D}"/>
              </a:ext>
            </a:extLst>
          </p:cNvPr>
          <p:cNvSpPr txBox="1"/>
          <p:nvPr/>
        </p:nvSpPr>
        <p:spPr>
          <a:xfrm>
            <a:off x="1981200" y="2019300"/>
            <a:ext cx="708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project: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Utilizing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build predictive models for house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accurate models to predict house prices and compare the performance of deep learning and traditional machine learning approaches.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D02D2-8E1C-C34F-4D79-AC81B31BD297}"/>
              </a:ext>
            </a:extLst>
          </p:cNvPr>
          <p:cNvSpPr txBox="1"/>
          <p:nvPr/>
        </p:nvSpPr>
        <p:spPr>
          <a:xfrm>
            <a:off x="2667000" y="2286000"/>
            <a:ext cx="51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estate 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agents.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A3008-0932-6B70-D381-022E23B397AF}"/>
              </a:ext>
            </a:extLst>
          </p:cNvPr>
          <p:cNvSpPr txBox="1"/>
          <p:nvPr/>
        </p:nvSpPr>
        <p:spPr>
          <a:xfrm>
            <a:off x="2819400" y="1556016"/>
            <a:ext cx="75438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deep learning techniques with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predictions: Provide reliable estimates of house prices.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analysis: Compare performance between deep learning and traditional machine learning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decision-making: Empower users to make better decisions in real estate transactions.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6D0DC-DA57-0CFA-1072-BCE661036202}"/>
              </a:ext>
            </a:extLst>
          </p:cNvPr>
          <p:cNvSpPr txBox="1"/>
          <p:nvPr/>
        </p:nvSpPr>
        <p:spPr>
          <a:xfrm>
            <a:off x="2362200" y="1905000"/>
            <a:ext cx="6781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features:</a:t>
            </a:r>
          </a:p>
          <a:p>
            <a:pPr algn="l"/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comprehensive analysis.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Comparative evaluation of deep learning and traditional machine learning models.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User-friendly interface for easy interpretation of results.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AF0A5-6BC5-2EF3-AADF-BC4B28F6825B}"/>
              </a:ext>
            </a:extLst>
          </p:cNvPr>
          <p:cNvSpPr txBox="1"/>
          <p:nvPr/>
        </p:nvSpPr>
        <p:spPr>
          <a:xfrm>
            <a:off x="1905000" y="1702069"/>
            <a:ext cx="61817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MLP regressor using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comparison.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 model with 4 layers and sigmoid activation function.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with default hyperparameters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360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Balasubramaniam</dc:creator>
  <cp:lastModifiedBy>Monika Balasubramaniam</cp:lastModifiedBy>
  <cp:revision>2</cp:revision>
  <dcterms:created xsi:type="dcterms:W3CDTF">2024-04-02T17:02:55Z</dcterms:created>
  <dcterms:modified xsi:type="dcterms:W3CDTF">2024-04-03T10:32:28Z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