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Churn Prediction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6317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052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Churn </a:t>
            </a:r>
            <a:r>
              <a:rPr lang="en-US" dirty="0"/>
              <a:t>prediction is one of the most popular Big Data use cases in business. It consists of detecting customers who are likely to cancel a subscription to a service. Churn is a problem for telecom companies because it is more expensive to acquire a new customer than to keep your existing one from leaving. Wireless companies today measure voluntary churn by a monthly figure, such as 1.9 percent or 2.1 percent.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To predict Customer Churn.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Highlighting the main variables/factors influencing Customer Churn.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Use various ML algorithms to build prediction models, evaluate the accuracy and performance of these models.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Finding out the best model for our business case &amp; providing executive summary. There are many ways: better products, better delivery methods, lower prices, building satisfactory customer relationships, better marketing and, above all, successful customer communications.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4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Source dataset is in </a:t>
            </a:r>
            <a:r>
              <a:rPr lang="en-US" dirty="0" err="1"/>
              <a:t>csv</a:t>
            </a:r>
            <a:r>
              <a:rPr lang="en-US" dirty="0"/>
              <a:t> format.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Dataset contains 7043 rows and 14 columns </a:t>
            </a:r>
            <a:endParaRPr lang="en-US" dirty="0" smtClean="0"/>
          </a:p>
          <a:p>
            <a:r>
              <a:rPr lang="en-US" dirty="0" smtClean="0"/>
              <a:t> </a:t>
            </a:r>
            <a:r>
              <a:rPr lang="en-US" dirty="0"/>
              <a:t>There is no missing values for the provided input dataset. </a:t>
            </a:r>
            <a:endParaRPr lang="en-US" dirty="0" smtClean="0"/>
          </a:p>
          <a:p>
            <a:r>
              <a:rPr lang="en-US" dirty="0" smtClean="0"/>
              <a:t> </a:t>
            </a:r>
            <a:r>
              <a:rPr lang="en-US" dirty="0"/>
              <a:t>Churn is the variable which notifies whether a particular customer is churned or not. And we will be developing our models to 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14" y="1519707"/>
            <a:ext cx="9379598" cy="439151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 Training data Model Testing data Real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(3)split data in test and train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(!)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machine learning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 AUC, F1 Score, Precision, Recall and Accuracy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target with maximum independent features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3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 EDA(Exploratory Data Analysis): The dataset consists of </a:t>
            </a:r>
            <a:r>
              <a:rPr lang="en-US" dirty="0" smtClean="0"/>
              <a:t>churn </a:t>
            </a:r>
            <a:r>
              <a:rPr lang="en-US" dirty="0"/>
              <a:t>variables in all. A few are continuous, rest are categorical. The control variable was customer.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Model building which includes defining the purpose if model, determine the model boundary, build the model, create an interface and export the model. </a:t>
            </a:r>
            <a:endParaRPr lang="en-US" dirty="0" smtClean="0"/>
          </a:p>
          <a:p>
            <a:r>
              <a:rPr lang="en-US" dirty="0" smtClean="0"/>
              <a:t> </a:t>
            </a:r>
            <a:r>
              <a:rPr lang="en-US" dirty="0"/>
              <a:t>Evaluating machine learning algorithm is an essential part of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3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Data </a:t>
            </a:r>
            <a:r>
              <a:rPr lang="en-US" dirty="0" err="1"/>
              <a:t>visualisation</a:t>
            </a:r>
            <a:r>
              <a:rPr lang="en-US" dirty="0"/>
              <a:t> using </a:t>
            </a:r>
            <a:r>
              <a:rPr lang="en-US" dirty="0" err="1"/>
              <a:t>seaborn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Exploratory data analysis (EDA) is an approach to </a:t>
            </a:r>
            <a:r>
              <a:rPr lang="en-US" dirty="0" err="1"/>
              <a:t>analyse</a:t>
            </a:r>
            <a:r>
              <a:rPr lang="en-US" dirty="0"/>
              <a:t> data sets &amp; to summarize their main characteristics, often with visual methods.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A Statistical model can be used or not, but primarily EDA is for seeing what the data can tell us beyond the formal modelling or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CUSTOMER CHURN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 Lean into your best customers. </a:t>
            </a:r>
            <a:endParaRPr lang="en-US" dirty="0" smtClean="0"/>
          </a:p>
          <a:p>
            <a:r>
              <a:rPr lang="en-US" dirty="0" smtClean="0"/>
              <a:t> </a:t>
            </a:r>
            <a:r>
              <a:rPr lang="en-US" dirty="0"/>
              <a:t>Be proactive with communication.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Define a roadmap for your new customers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Offer incentives.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Ask for feedback often. </a:t>
            </a:r>
            <a:endParaRPr lang="en-US" dirty="0" smtClean="0"/>
          </a:p>
          <a:p>
            <a:r>
              <a:rPr lang="en-US" dirty="0" smtClean="0"/>
              <a:t></a:t>
            </a:r>
            <a:r>
              <a:rPr lang="en-US" dirty="0"/>
              <a:t>Analyze churn when it happens. Stay competitive.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With K-Nearest Neighbor I was able to increase the accuracy on test data to almost 85%. Clearly, K-Nearest Neighbor is a winner among all other techniques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64726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491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Telecom Churn Prediction Presentation</vt:lpstr>
      <vt:lpstr>INTRODUCTION</vt:lpstr>
      <vt:lpstr>PROJECT OBJECTIVE</vt:lpstr>
      <vt:lpstr>DATASET DESCRIPTION</vt:lpstr>
      <vt:lpstr>CHURN PREDICTION MODEL</vt:lpstr>
      <vt:lpstr>METHODOLOGIES</vt:lpstr>
      <vt:lpstr>EXPLORATORY DATA ANALYSIS</vt:lpstr>
      <vt:lpstr>HOW TO REDUCE CUSTOMER CHURN</vt:lpstr>
      <vt:lpstr>CONCLUSION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 Presentation</dc:title>
  <dc:creator>Microsoft account</dc:creator>
  <cp:lastModifiedBy>Microsoft account</cp:lastModifiedBy>
  <cp:revision>2</cp:revision>
  <dcterms:created xsi:type="dcterms:W3CDTF">2021-12-18T06:54:15Z</dcterms:created>
  <dcterms:modified xsi:type="dcterms:W3CDTF">2021-12-18T07:08:56Z</dcterms:modified>
</cp:coreProperties>
</file>