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251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EF264-E865-4391-9768-212083B5D254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7672B-3323-4E3C-8F12-A9DF9F9F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7672B-3323-4E3C-8F12-A9DF9F9F87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1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198C-DACB-4F79-88E3-9360770650EC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307-7103-4CC9-8E40-90B9AC3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2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198C-DACB-4F79-88E3-9360770650EC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307-7103-4CC9-8E40-90B9AC3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3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198C-DACB-4F79-88E3-9360770650EC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307-7103-4CC9-8E40-90B9AC3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5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198C-DACB-4F79-88E3-9360770650EC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307-7103-4CC9-8E40-90B9AC3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7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198C-DACB-4F79-88E3-9360770650EC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307-7103-4CC9-8E40-90B9AC3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1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198C-DACB-4F79-88E3-9360770650EC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307-7103-4CC9-8E40-90B9AC3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198C-DACB-4F79-88E3-9360770650EC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307-7103-4CC9-8E40-90B9AC3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198C-DACB-4F79-88E3-9360770650EC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307-7103-4CC9-8E40-90B9AC3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5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198C-DACB-4F79-88E3-9360770650EC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307-7103-4CC9-8E40-90B9AC3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5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198C-DACB-4F79-88E3-9360770650EC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307-7103-4CC9-8E40-90B9AC3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8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198C-DACB-4F79-88E3-9360770650EC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307-7103-4CC9-8E40-90B9AC3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C198C-DACB-4F79-88E3-9360770650EC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7C307-7103-4CC9-8E40-90B9AC37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5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cloudfoundry.or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hyperlink" Target="https://docs.cloudfoundry.org/cf-cli/install-go-cli.html" TargetMode="External"/><Relationship Id="rId10" Type="http://schemas.openxmlformats.org/officeDocument/2006/relationships/image" Target="../media/image6.jpe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6227" y="162425"/>
            <a:ext cx="6793945" cy="9547126"/>
            <a:chOff x="136227" y="162425"/>
            <a:chExt cx="6793945" cy="9547126"/>
          </a:xfrm>
        </p:grpSpPr>
        <p:grpSp>
          <p:nvGrpSpPr>
            <p:cNvPr id="16" name="Group 15"/>
            <p:cNvGrpSpPr/>
            <p:nvPr/>
          </p:nvGrpSpPr>
          <p:grpSpPr>
            <a:xfrm>
              <a:off x="162504" y="162425"/>
              <a:ext cx="6540500" cy="1689100"/>
              <a:chOff x="136227" y="124634"/>
              <a:chExt cx="6540500" cy="16891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36227" y="124634"/>
                <a:ext cx="6540500" cy="1689100"/>
              </a:xfrm>
              <a:prstGeom prst="rect">
                <a:avLst/>
              </a:prstGeom>
              <a:gradFill flip="none" rotWithShape="1">
                <a:gsLst>
                  <a:gs pos="5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190500" dist="228600" dir="2700000" algn="ctr">
                  <a:srgbClr val="000000">
                    <a:alpha val="30000"/>
                  </a:srgbClr>
                </a:outerShdw>
                <a:reflection blurRad="6350" stA="50000" endA="300" endPos="38500" dist="50800" dir="5400000" sy="-100000" algn="bl" rotWithShape="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285650" y="267948"/>
                <a:ext cx="6273304" cy="1480779"/>
                <a:chOff x="285650" y="267948"/>
                <a:chExt cx="6273304" cy="1480779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1273273" y="331449"/>
                  <a:ext cx="4266408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5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3000" dirty="0" smtClean="0">
                      <a:solidFill>
                        <a:srgbClr val="002060"/>
                      </a:solidFill>
                      <a:latin typeface="Franklin Gothic Book" panose="020B0503020102020204" pitchFamily="34" charset="0"/>
                      <a:cs typeface="Calibri" panose="020F0502020204030204" pitchFamily="34" charset="0"/>
                    </a:rPr>
                    <a:t>Eclipse </a:t>
                  </a:r>
                  <a:r>
                    <a:rPr lang="en-US" sz="3000" dirty="0">
                      <a:solidFill>
                        <a:srgbClr val="002060"/>
                      </a:solidFill>
                      <a:latin typeface="Franklin Gothic Book" panose="020B0503020102020204" pitchFamily="34" charset="0"/>
                      <a:cs typeface="Calibri" panose="020F0502020204030204" pitchFamily="34" charset="0"/>
                    </a:rPr>
                    <a:t>Dirigible Setup </a:t>
                  </a:r>
                  <a:r>
                    <a:rPr lang="en-US" sz="3000" dirty="0" smtClean="0">
                      <a:solidFill>
                        <a:srgbClr val="002060"/>
                      </a:solidFill>
                      <a:latin typeface="Franklin Gothic Book" panose="020B0503020102020204" pitchFamily="34" charset="0"/>
                      <a:cs typeface="Calibri" panose="020F0502020204030204" pitchFamily="34" charset="0"/>
                    </a:rPr>
                    <a:t>on</a:t>
                  </a:r>
                  <a:endParaRPr lang="en-US" sz="3000" dirty="0">
                    <a:solidFill>
                      <a:srgbClr val="002060"/>
                    </a:solidFill>
                    <a:latin typeface="Franklin Gothic Book" panose="020B050302010202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1026" name="Picture 2" descr="Logo">
                  <a:hlinkClick r:id="rId3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8950" y="1079736"/>
                  <a:ext cx="4895054" cy="6689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Flowchart: Connector 7"/>
                <p:cNvSpPr/>
                <p:nvPr/>
              </p:nvSpPr>
              <p:spPr>
                <a:xfrm>
                  <a:off x="285650" y="267949"/>
                  <a:ext cx="279400" cy="276999"/>
                </a:xfrm>
                <a:prstGeom prst="flowChartConnector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Flowchart: Connector 10"/>
                <p:cNvSpPr/>
                <p:nvPr/>
              </p:nvSpPr>
              <p:spPr>
                <a:xfrm>
                  <a:off x="285650" y="1414231"/>
                  <a:ext cx="279400" cy="276999"/>
                </a:xfrm>
                <a:prstGeom prst="flowChartConnector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lowchart: Connector 11"/>
                <p:cNvSpPr/>
                <p:nvPr/>
              </p:nvSpPr>
              <p:spPr>
                <a:xfrm>
                  <a:off x="6279554" y="1414230"/>
                  <a:ext cx="279400" cy="276999"/>
                </a:xfrm>
                <a:prstGeom prst="flowChartConnector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lowchart: Connector 13"/>
                <p:cNvSpPr/>
                <p:nvPr/>
              </p:nvSpPr>
              <p:spPr>
                <a:xfrm>
                  <a:off x="6279554" y="267948"/>
                  <a:ext cx="279400" cy="276999"/>
                </a:xfrm>
                <a:prstGeom prst="flowChartConnector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1" name="TextBox 20"/>
            <p:cNvSpPr txBox="1"/>
            <p:nvPr/>
          </p:nvSpPr>
          <p:spPr>
            <a:xfrm>
              <a:off x="558452" y="2050724"/>
              <a:ext cx="56960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Click </a:t>
              </a:r>
              <a:r>
                <a:rPr lang="en-US" sz="1600" i="1" dirty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on the </a:t>
              </a:r>
              <a:r>
                <a:rPr lang="en-US" sz="1600" i="1" dirty="0" smtClean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cloud button and install the Cloud Foundry Command </a:t>
              </a:r>
              <a:r>
                <a:rPr lang="en-US" sz="1600" i="1" dirty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Line </a:t>
              </a:r>
              <a:r>
                <a:rPr lang="en-US" sz="1600" i="1" dirty="0" smtClean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Interface</a:t>
              </a:r>
              <a:endParaRPr lang="en-US" sz="1600" i="1" dirty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23" name="Picture 22">
              <a:hlinkClick r:id="rId5"/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1496" y="2395660"/>
              <a:ext cx="1128058" cy="684758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</p:pic>
        <p:sp>
          <p:nvSpPr>
            <p:cNvPr id="26" name="Right Arrow 25"/>
            <p:cNvSpPr/>
            <p:nvPr/>
          </p:nvSpPr>
          <p:spPr>
            <a:xfrm>
              <a:off x="4569495" y="2322533"/>
              <a:ext cx="402561" cy="329881"/>
            </a:xfrm>
            <a:prstGeom prst="rightArrow">
              <a:avLst/>
            </a:prstGeom>
            <a:solidFill>
              <a:srgbClr val="00B0F0"/>
            </a:solidFill>
            <a:ln w="34925"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950" y="3394651"/>
              <a:ext cx="908150" cy="908150"/>
            </a:xfrm>
            <a:prstGeom prst="rect">
              <a:avLst/>
            </a:prstGeom>
          </p:spPr>
        </p:pic>
        <p:grpSp>
          <p:nvGrpSpPr>
            <p:cNvPr id="46" name="Group 45"/>
            <p:cNvGrpSpPr/>
            <p:nvPr/>
          </p:nvGrpSpPr>
          <p:grpSpPr>
            <a:xfrm>
              <a:off x="5501812" y="3537914"/>
              <a:ext cx="866990" cy="914075"/>
              <a:chOff x="5438312" y="3566968"/>
              <a:chExt cx="1120642" cy="1174420"/>
            </a:xfrm>
            <a:effectLst>
              <a:outerShdw blurRad="63500" dist="101600" dir="16920000" sx="89000" sy="89000" algn="ctr" rotWithShape="0">
                <a:srgbClr val="000000">
                  <a:alpha val="70000"/>
                </a:srgbClr>
              </a:outerShdw>
            </a:effectLst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8312" y="3566968"/>
                <a:ext cx="816190" cy="816190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8570" y="3981004"/>
                <a:ext cx="760384" cy="760384"/>
              </a:xfrm>
              <a:prstGeom prst="rect">
                <a:avLst/>
              </a:prstGeom>
            </p:spPr>
          </p:pic>
        </p:grpSp>
        <p:sp>
          <p:nvSpPr>
            <p:cNvPr id="37" name="TextBox 36"/>
            <p:cNvSpPr txBox="1"/>
            <p:nvPr/>
          </p:nvSpPr>
          <p:spPr>
            <a:xfrm>
              <a:off x="1548177" y="3376486"/>
              <a:ext cx="37135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Login to the Cloud Foundry Platform 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439758" y="3764320"/>
              <a:ext cx="3947754" cy="3255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0244" y="3716498"/>
              <a:ext cx="395996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cf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>
                  <a:solidFill>
                    <a:schemeClr val="bg1"/>
                  </a:solidFill>
                </a:rPr>
                <a:t>login -a </a:t>
              </a:r>
              <a:r>
                <a:rPr lang="en-US" dirty="0">
                  <a:solidFill>
                    <a:srgbClr val="00B0F0"/>
                  </a:solidFill>
                </a:rPr>
                <a:t>[</a:t>
              </a:r>
              <a:r>
                <a:rPr lang="en-US" dirty="0" err="1">
                  <a:solidFill>
                    <a:srgbClr val="00B0F0"/>
                  </a:solidFill>
                </a:rPr>
                <a:t>CloudFoundry</a:t>
              </a:r>
              <a:r>
                <a:rPr lang="en-US" dirty="0">
                  <a:solidFill>
                    <a:srgbClr val="00B0F0"/>
                  </a:solidFill>
                </a:rPr>
                <a:t> Platform Host</a:t>
              </a:r>
              <a:r>
                <a:rPr lang="en-US" dirty="0" smtClean="0">
                  <a:solidFill>
                    <a:srgbClr val="00B0F0"/>
                  </a:solidFill>
                </a:rPr>
                <a:t>]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69571" y="3288398"/>
              <a:ext cx="6507156" cy="14132"/>
            </a:xfrm>
            <a:prstGeom prst="line">
              <a:avLst/>
            </a:prstGeom>
            <a:ln w="41275" cap="rnd">
              <a:solidFill>
                <a:schemeClr val="accent1">
                  <a:lumMod val="40000"/>
                  <a:lumOff val="60000"/>
                </a:schemeClr>
              </a:solidFill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16197" y="4373223"/>
              <a:ext cx="55683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Deploy on the Cloud Platform supporting Cloud Foundry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5650" y="4756742"/>
              <a:ext cx="6273305" cy="58814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3722" y="4743886"/>
              <a:ext cx="6273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err="1" smtClean="0">
                  <a:solidFill>
                    <a:schemeClr val="bg1"/>
                  </a:solidFill>
                </a:rPr>
                <a:t>cf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>
                  <a:solidFill>
                    <a:schemeClr val="bg1"/>
                  </a:solidFill>
                </a:rPr>
                <a:t>push dirigible -p </a:t>
              </a:r>
              <a:r>
                <a:rPr lang="en-US" dirty="0">
                  <a:solidFill>
                    <a:srgbClr val="00B0F0"/>
                  </a:solidFill>
                </a:rPr>
                <a:t>[path to the target directory]</a:t>
              </a:r>
              <a:r>
                <a:rPr lang="en-US" dirty="0">
                  <a:solidFill>
                    <a:schemeClr val="bg1"/>
                  </a:solidFill>
                </a:rPr>
                <a:t>/</a:t>
              </a:r>
              <a:r>
                <a:rPr lang="en-US" dirty="0" err="1">
                  <a:solidFill>
                    <a:schemeClr val="bg1"/>
                  </a:solidFill>
                </a:rPr>
                <a:t>dirigible.war</a:t>
              </a:r>
              <a:r>
                <a:rPr lang="en-US" dirty="0">
                  <a:solidFill>
                    <a:schemeClr val="bg1"/>
                  </a:solidFill>
                </a:rPr>
                <a:t> -b https://github.com/dirigible-io/java-buildpack 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 flipV="1">
              <a:off x="169571" y="5476673"/>
              <a:ext cx="6507156" cy="14132"/>
            </a:xfrm>
            <a:prstGeom prst="line">
              <a:avLst/>
            </a:prstGeom>
            <a:ln w="41275" cap="rnd">
              <a:solidFill>
                <a:schemeClr val="accent1">
                  <a:lumMod val="40000"/>
                  <a:lumOff val="60000"/>
                </a:schemeClr>
              </a:solidFill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254085" y="5777330"/>
              <a:ext cx="28955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Open </a:t>
              </a:r>
              <a:r>
                <a:rPr lang="en-US" sz="1600" i="1" dirty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a web browser and go </a:t>
              </a:r>
              <a:r>
                <a:rPr lang="en-US" sz="1600" i="1" dirty="0" smtClean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to</a:t>
              </a:r>
              <a:endParaRPr lang="en-US" sz="1600" i="1" dirty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grpSp>
          <p:nvGrpSpPr>
            <p:cNvPr id="1033" name="Group 1032"/>
            <p:cNvGrpSpPr/>
            <p:nvPr/>
          </p:nvGrpSpPr>
          <p:grpSpPr>
            <a:xfrm>
              <a:off x="4934304" y="5537918"/>
              <a:ext cx="1995868" cy="1548259"/>
              <a:chOff x="4934304" y="6314010"/>
              <a:chExt cx="1995868" cy="1548259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4304" y="6867182"/>
                <a:ext cx="1210752" cy="995087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grpSp>
            <p:nvGrpSpPr>
              <p:cNvPr id="1028" name="Group 1027"/>
              <p:cNvGrpSpPr/>
              <p:nvPr/>
            </p:nvGrpSpPr>
            <p:grpSpPr>
              <a:xfrm>
                <a:off x="5503266" y="6314010"/>
                <a:ext cx="1426906" cy="531459"/>
                <a:chOff x="5503266" y="6314010"/>
                <a:chExt cx="1426906" cy="531459"/>
              </a:xfrm>
            </p:grpSpPr>
            <p:sp>
              <p:nvSpPr>
                <p:cNvPr id="63" name="Cloud Callout 62"/>
                <p:cNvSpPr/>
                <p:nvPr/>
              </p:nvSpPr>
              <p:spPr>
                <a:xfrm>
                  <a:off x="5539680" y="6314010"/>
                  <a:ext cx="1137047" cy="531459"/>
                </a:xfrm>
                <a:prstGeom prst="cloudCallout">
                  <a:avLst>
                    <a:gd name="adj1" fmla="val -17274"/>
                    <a:gd name="adj2" fmla="val 81113"/>
                  </a:avLst>
                </a:prstGeom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4" name="TextBox 1023"/>
                <p:cNvSpPr txBox="1"/>
                <p:nvPr/>
              </p:nvSpPr>
              <p:spPr>
                <a:xfrm rot="20840381">
                  <a:off x="5503266" y="6373458"/>
                  <a:ext cx="142690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accent1"/>
                      </a:solidFill>
                    </a:rPr>
                    <a:t>Choose me!</a:t>
                  </a:r>
                  <a:endParaRPr lang="en-US" sz="1600" dirty="0">
                    <a:solidFill>
                      <a:schemeClr val="accent1"/>
                    </a:solidFill>
                  </a:endParaRPr>
                </a:p>
              </p:txBody>
            </p:sp>
          </p:grpSp>
        </p:grpSp>
        <p:cxnSp>
          <p:nvCxnSpPr>
            <p:cNvPr id="66" name="Straight Connector 65"/>
            <p:cNvCxnSpPr/>
            <p:nvPr/>
          </p:nvCxnSpPr>
          <p:spPr>
            <a:xfrm flipV="1">
              <a:off x="169571" y="6943129"/>
              <a:ext cx="6507156" cy="14132"/>
            </a:xfrm>
            <a:prstGeom prst="line">
              <a:avLst/>
            </a:prstGeom>
            <a:ln w="41275" cap="rnd">
              <a:solidFill>
                <a:schemeClr val="accent1">
                  <a:lumMod val="40000"/>
                  <a:lumOff val="60000"/>
                </a:schemeClr>
              </a:solidFill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" name="TextBox 1024"/>
            <p:cNvSpPr txBox="1"/>
            <p:nvPr/>
          </p:nvSpPr>
          <p:spPr>
            <a:xfrm>
              <a:off x="3516698" y="7504917"/>
              <a:ext cx="25794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</a:rPr>
                <a:t>Login with the default user name and password</a:t>
              </a:r>
            </a:p>
          </p:txBody>
        </p:sp>
        <p:grpSp>
          <p:nvGrpSpPr>
            <p:cNvPr id="1032" name="Group 1031"/>
            <p:cNvGrpSpPr/>
            <p:nvPr/>
          </p:nvGrpSpPr>
          <p:grpSpPr>
            <a:xfrm>
              <a:off x="727025" y="6992498"/>
              <a:ext cx="2402443" cy="1659716"/>
              <a:chOff x="283623" y="7816990"/>
              <a:chExt cx="2402443" cy="1659716"/>
            </a:xfrm>
          </p:grpSpPr>
          <p:pic>
            <p:nvPicPr>
              <p:cNvPr id="1027" name="Picture 102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650" y="7816990"/>
                <a:ext cx="2400416" cy="1659716"/>
              </a:xfrm>
              <a:prstGeom prst="rect">
                <a:avLst/>
              </a:prstGeom>
            </p:spPr>
          </p:pic>
          <p:grpSp>
            <p:nvGrpSpPr>
              <p:cNvPr id="1031" name="Group 1030"/>
              <p:cNvGrpSpPr/>
              <p:nvPr/>
            </p:nvGrpSpPr>
            <p:grpSpPr>
              <a:xfrm>
                <a:off x="283623" y="8051458"/>
                <a:ext cx="1380077" cy="1003204"/>
                <a:chOff x="283623" y="8051458"/>
                <a:chExt cx="1380077" cy="1003204"/>
              </a:xfrm>
            </p:grpSpPr>
            <p:sp>
              <p:nvSpPr>
                <p:cNvPr id="1029" name="TextBox 1028"/>
                <p:cNvSpPr txBox="1"/>
                <p:nvPr/>
              </p:nvSpPr>
              <p:spPr>
                <a:xfrm>
                  <a:off x="283623" y="8051458"/>
                  <a:ext cx="11307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dirigible</a:t>
                  </a:r>
                  <a:endParaRPr lang="en-US" dirty="0"/>
                </a:p>
                <a:p>
                  <a:endParaRPr lang="en-US" dirty="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296323" y="8685330"/>
                  <a:ext cx="13673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dirigible</a:t>
                  </a:r>
                  <a:endParaRPr lang="en-US" dirty="0"/>
                </a:p>
              </p:txBody>
            </p:sp>
          </p:grpSp>
        </p:grpSp>
        <p:cxnSp>
          <p:nvCxnSpPr>
            <p:cNvPr id="77" name="Straight Connector 76"/>
            <p:cNvCxnSpPr/>
            <p:nvPr/>
          </p:nvCxnSpPr>
          <p:spPr>
            <a:xfrm flipV="1">
              <a:off x="169571" y="8702453"/>
              <a:ext cx="6507156" cy="14132"/>
            </a:xfrm>
            <a:prstGeom prst="line">
              <a:avLst/>
            </a:prstGeom>
            <a:ln w="41275" cap="rnd">
              <a:solidFill>
                <a:schemeClr val="accent1">
                  <a:lumMod val="40000"/>
                  <a:lumOff val="60000"/>
                </a:schemeClr>
              </a:solidFill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136227" y="8859106"/>
              <a:ext cx="6540500" cy="850445"/>
            </a:xfrm>
            <a:prstGeom prst="rect">
              <a:avLst/>
            </a:prstGeom>
            <a:gradFill flip="none" rotWithShape="1">
              <a:gsLst>
                <a:gs pos="5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  <a:reflection blurRad="6350" stA="50000" endA="300" endPos="38500" dist="508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TextBox 1035"/>
            <p:cNvSpPr txBox="1"/>
            <p:nvPr/>
          </p:nvSpPr>
          <p:spPr>
            <a:xfrm>
              <a:off x="577751" y="9008790"/>
              <a:ext cx="57211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002060"/>
                  </a:solidFill>
                  <a:latin typeface="Franklin Gothic Book" panose="020B0503020102020204" pitchFamily="34" charset="0"/>
                  <a:cs typeface="Calibri" panose="020F0502020204030204" pitchFamily="34" charset="0"/>
                </a:rPr>
                <a:t>YOU CAN VISIT </a:t>
              </a:r>
              <a:r>
                <a:rPr lang="en-US" sz="2800" dirty="0">
                  <a:solidFill>
                    <a:srgbClr val="002060"/>
                  </a:solidFill>
                  <a:latin typeface="Franklin Gothic Book" panose="020B0503020102020204" pitchFamily="34" charset="0"/>
                  <a:cs typeface="Calibri" panose="020F0502020204030204" pitchFamily="34" charset="0"/>
                </a:rPr>
                <a:t>US </a:t>
              </a:r>
              <a:r>
                <a:rPr lang="en-US" sz="2800" dirty="0" smtClean="0">
                  <a:solidFill>
                    <a:srgbClr val="002060"/>
                  </a:solidFill>
                  <a:latin typeface="Franklin Gothic Book" panose="020B0503020102020204" pitchFamily="34" charset="0"/>
                  <a:cs typeface="Calibri" panose="020F0502020204030204" pitchFamily="34" charset="0"/>
                </a:rPr>
                <a:t>AT </a:t>
              </a:r>
              <a:r>
                <a:rPr lang="en-US" sz="2800" dirty="0" smtClean="0">
                  <a:solidFill>
                    <a:schemeClr val="accent1">
                      <a:lumMod val="75000"/>
                    </a:schemeClr>
                  </a:solidFill>
                  <a:latin typeface="Franklin Gothic Book" panose="020B0503020102020204" pitchFamily="34" charset="0"/>
                  <a:cs typeface="Calibri" panose="020F0502020204030204" pitchFamily="34" charset="0"/>
                </a:rPr>
                <a:t>www.dirigible.io</a:t>
              </a:r>
              <a:endParaRPr lang="en-US" sz="2800" dirty="0">
                <a:solidFill>
                  <a:schemeClr val="accent1">
                    <a:lumMod val="75000"/>
                  </a:schemeClr>
                </a:solidFill>
                <a:latin typeface="Franklin Gothic Book" panose="020B0503020102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39669" y="6064443"/>
              <a:ext cx="45243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i="1" dirty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http://dirigible</a:t>
              </a:r>
              <a:r>
                <a:rPr lang="en-US" dirty="0">
                  <a:solidFill>
                    <a:srgbClr val="00B0F0"/>
                  </a:solidFill>
                </a:rPr>
                <a:t>.[CloudFoundry Platform Host]</a:t>
              </a:r>
              <a:r>
                <a:rPr lang="en-US" dirty="0">
                  <a:solidFill>
                    <a:srgbClr val="002060"/>
                  </a:solidFill>
                </a:rPr>
                <a:t>/ 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523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93</Words>
  <Application>Microsoft Office PowerPoint</Application>
  <PresentationFormat>A4 Paper (210x297 mm)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76</cp:revision>
  <dcterms:created xsi:type="dcterms:W3CDTF">2018-11-05T19:38:06Z</dcterms:created>
  <dcterms:modified xsi:type="dcterms:W3CDTF">2018-11-06T19:15:09Z</dcterms:modified>
</cp:coreProperties>
</file>